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6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66" r:id="rId2"/>
    <p:sldId id="257" r:id="rId3"/>
    <p:sldId id="258" r:id="rId4"/>
    <p:sldId id="295" r:id="rId5"/>
    <p:sldId id="277" r:id="rId6"/>
    <p:sldId id="261" r:id="rId7"/>
    <p:sldId id="263" r:id="rId8"/>
    <p:sldId id="260" r:id="rId9"/>
    <p:sldId id="308" r:id="rId10"/>
    <p:sldId id="305" r:id="rId11"/>
    <p:sldId id="262" r:id="rId12"/>
    <p:sldId id="309" r:id="rId13"/>
    <p:sldId id="298" r:id="rId14"/>
    <p:sldId id="302" r:id="rId15"/>
    <p:sldId id="286" r:id="rId16"/>
    <p:sldId id="299" r:id="rId17"/>
    <p:sldId id="292" r:id="rId18"/>
    <p:sldId id="291" r:id="rId19"/>
    <p:sldId id="303" r:id="rId20"/>
    <p:sldId id="304" r:id="rId21"/>
    <p:sldId id="290" r:id="rId22"/>
    <p:sldId id="311" r:id="rId23"/>
    <p:sldId id="285" r:id="rId24"/>
    <p:sldId id="297" r:id="rId25"/>
    <p:sldId id="300" r:id="rId26"/>
    <p:sldId id="296" r:id="rId27"/>
    <p:sldId id="268" r:id="rId28"/>
    <p:sldId id="312" r:id="rId29"/>
    <p:sldId id="269" r:id="rId30"/>
    <p:sldId id="276" r:id="rId31"/>
    <p:sldId id="310" r:id="rId32"/>
    <p:sldId id="293" r:id="rId33"/>
    <p:sldId id="313" r:id="rId34"/>
    <p:sldId id="314" r:id="rId35"/>
    <p:sldId id="315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2478" userDrawn="1">
          <p15:clr>
            <a:srgbClr val="A4A3A4"/>
          </p15:clr>
        </p15:guide>
        <p15:guide id="4" orient="horz" pos="595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orient="horz" pos="22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0000"/>
    <a:srgbClr val="AE8536"/>
    <a:srgbClr val="C7AC78"/>
    <a:srgbClr val="D0BB91"/>
    <a:srgbClr val="FFF26B"/>
    <a:srgbClr val="7A0000"/>
    <a:srgbClr val="8E0000"/>
    <a:srgbClr val="F7F7F7"/>
    <a:srgbClr val="262626"/>
    <a:srgbClr val="C7C7C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A34B81-40F6-450E-AD31-D1BBF77C6B79}" v="8393" dt="2021-11-23T15:55:45.4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9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26" y="708"/>
      </p:cViewPr>
      <p:guideLst>
        <p:guide pos="415"/>
        <p:guide pos="7242"/>
        <p:guide orient="horz" pos="2478"/>
        <p:guide orient="horz" pos="595"/>
        <p:guide orient="horz" pos="3928"/>
        <p:guide orient="horz" pos="3861"/>
        <p:guide orient="horz" pos="22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36" d="100"/>
          <a:sy n="36" d="100"/>
        </p:scale>
        <p:origin x="309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销售总额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accent1"/>
              </a:solidFill>
            </a:ln>
            <a:effectLst/>
          </c:spPr>
          <c:invertIfNegative val="0"/>
          <c:dPt>
            <c:idx val="18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accent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57F-4578-9B2F-78101BAD4BDD}"/>
              </c:ext>
            </c:extLst>
          </c:dPt>
          <c:dLbls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ln>
                        <a:solidFill>
                          <a:schemeClr val="accent1"/>
                        </a:solidFill>
                      </a:ln>
                      <a:solidFill>
                        <a:schemeClr val="bg1"/>
                      </a:solidFill>
                      <a:effectLst>
                        <a:outerShdw dist="38100" dir="18900000" algn="bl" rotWithShape="0">
                          <a:prstClr val="black"/>
                        </a:outerShdw>
                      </a:effectLst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4925" cap="rnd" cmpd="sng">
                <a:solidFill>
                  <a:schemeClr val="accent6">
                    <a:lumMod val="75000"/>
                  </a:schemeClr>
                </a:solidFill>
                <a:prstDash val="solid"/>
                <a:headEnd type="none"/>
                <a:tailEnd type="triangle" w="lg" len="lg"/>
              </a:ln>
              <a:effectLst/>
            </c:spPr>
            <c:trendlineType val="exp"/>
            <c:dispRSqr val="0"/>
            <c:dispEq val="0"/>
          </c:trendline>
          <c:cat>
            <c:strRef>
              <c:f>Sheet1!$A$2:$A$20</c:f>
              <c:strCache>
                <c:ptCount val="19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  <c:pt idx="5">
                  <c:v>20XX</c:v>
                </c:pt>
                <c:pt idx="6">
                  <c:v>20XX</c:v>
                </c:pt>
                <c:pt idx="7">
                  <c:v>20XX</c:v>
                </c:pt>
                <c:pt idx="8">
                  <c:v>20XX</c:v>
                </c:pt>
                <c:pt idx="9">
                  <c:v>20XX</c:v>
                </c:pt>
                <c:pt idx="10">
                  <c:v>20XX</c:v>
                </c:pt>
                <c:pt idx="11">
                  <c:v>20XX</c:v>
                </c:pt>
                <c:pt idx="12">
                  <c:v>20XX</c:v>
                </c:pt>
                <c:pt idx="13">
                  <c:v>20XX</c:v>
                </c:pt>
                <c:pt idx="14">
                  <c:v>20XX</c:v>
                </c:pt>
                <c:pt idx="15">
                  <c:v>20XX</c:v>
                </c:pt>
                <c:pt idx="16">
                  <c:v>20XX</c:v>
                </c:pt>
                <c:pt idx="17">
                  <c:v>20XX</c:v>
                </c:pt>
                <c:pt idx="18">
                  <c:v>20XX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1.2</c:v>
                </c:pt>
                <c:pt idx="1">
                  <c:v>2.4</c:v>
                </c:pt>
                <c:pt idx="2">
                  <c:v>2.8</c:v>
                </c:pt>
                <c:pt idx="3">
                  <c:v>3.2</c:v>
                </c:pt>
                <c:pt idx="4">
                  <c:v>3.8</c:v>
                </c:pt>
                <c:pt idx="5">
                  <c:v>3.9</c:v>
                </c:pt>
                <c:pt idx="6">
                  <c:v>3.5</c:v>
                </c:pt>
                <c:pt idx="7">
                  <c:v>4.9000000000000004</c:v>
                </c:pt>
                <c:pt idx="8">
                  <c:v>5.6</c:v>
                </c:pt>
                <c:pt idx="9">
                  <c:v>5.9</c:v>
                </c:pt>
                <c:pt idx="10">
                  <c:v>6.3</c:v>
                </c:pt>
                <c:pt idx="11">
                  <c:v>6.7</c:v>
                </c:pt>
                <c:pt idx="12">
                  <c:v>6.9</c:v>
                </c:pt>
                <c:pt idx="13">
                  <c:v>7.1</c:v>
                </c:pt>
                <c:pt idx="14">
                  <c:v>7.5</c:v>
                </c:pt>
                <c:pt idx="15">
                  <c:v>7.9</c:v>
                </c:pt>
                <c:pt idx="16">
                  <c:v>8.1999999999999993</c:v>
                </c:pt>
                <c:pt idx="17">
                  <c:v>8.4</c:v>
                </c:pt>
                <c:pt idx="18">
                  <c:v>8.8000000000000007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7F-4578-9B2F-78101BAD4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964402176"/>
        <c:axId val="-964399456"/>
      </c:barChart>
      <c:catAx>
        <c:axId val="-96440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64399456"/>
        <c:crosses val="autoZero"/>
        <c:auto val="1"/>
        <c:lblAlgn val="ctr"/>
        <c:lblOffset val="100"/>
        <c:noMultiLvlLbl val="0"/>
      </c:catAx>
      <c:valAx>
        <c:axId val="-964399456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402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20X2年</c:v>
                </c:pt>
              </c:strCache>
            </c:strRef>
          </c:tx>
          <c:spPr>
            <a:ln w="22225" cap="rnd" cmpd="dbl">
              <a:solidFill>
                <a:schemeClr val="tx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15C3-4B17-8183-8B91EC77DACA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20X1年</c:v>
                </c:pt>
              </c:strCache>
            </c:strRef>
          </c:tx>
          <c:spPr>
            <a:ln w="28575" cap="rnd">
              <a:solidFill>
                <a:srgbClr val="8E0000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6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16</c:v>
                </c:pt>
                <c:pt idx="2">
                  <c:v>20</c:v>
                </c:pt>
                <c:pt idx="3">
                  <c:v>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5C3-4B17-8183-8B91EC77DA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64398368"/>
        <c:axId val="-964396192"/>
      </c:lineChart>
      <c:catAx>
        <c:axId val="-964398368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96192"/>
        <c:crosses val="autoZero"/>
        <c:auto val="1"/>
        <c:lblAlgn val="ctr"/>
        <c:lblOffset val="100"/>
        <c:noMultiLvlLbl val="0"/>
      </c:catAx>
      <c:valAx>
        <c:axId val="-964396192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accent1">
                <a:shade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9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20X2年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 cmpd="dbl"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5C3-4B17-8183-8B91EC77DACA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20X1年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accent1">
                  <a:shade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16</c:v>
                </c:pt>
                <c:pt idx="2">
                  <c:v>20</c:v>
                </c:pt>
                <c:pt idx="3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5C3-4B17-8183-8B91EC77DA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64388032"/>
        <c:axId val="-964390752"/>
      </c:barChart>
      <c:catAx>
        <c:axId val="-96438803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90752"/>
        <c:crosses val="autoZero"/>
        <c:auto val="1"/>
        <c:lblAlgn val="ctr"/>
        <c:lblOffset val="100"/>
        <c:noMultiLvlLbl val="0"/>
      </c:catAx>
      <c:valAx>
        <c:axId val="-964390752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accent1">
                <a:shade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88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brightRoom" dir="t"/>
            </a:scene3d>
            <a:sp3d prstMaterial="flat">
              <a:bevelT w="0" h="0" prst="angle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tx1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0" h="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E1C-4340-A2AB-594872CC333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0" h="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E1C-4340-A2AB-594872CC33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0" h="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F9-43B9-ADC8-E964ABAEE382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tx>
                <c:rich>
                  <a:bodyPr/>
                  <a:lstStyle/>
                  <a:p>
                    <a:fld id="{41F047A5-F4AD-4709-90D9-616B9A040B1E}" type="PERCENTAGE">
                      <a:rPr lang="en-US" altLang="zh-CN">
                        <a:solidFill>
                          <a:schemeClr val="tx1"/>
                        </a:solidFill>
                      </a:rPr>
                      <a:pPr/>
                      <a:t>[百分比]</a:t>
                    </a:fld>
                    <a:endParaRPr lang="zh-CN" alt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1F9-43B9-ADC8-E964ABAEE38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lt1"/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销售部</c:v>
                </c:pt>
                <c:pt idx="1">
                  <c:v>检测部</c:v>
                </c:pt>
                <c:pt idx="2">
                  <c:v>后勤部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1C-4340-A2AB-594872CC333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936541271323445"/>
          <c:y val="0.21026393162459975"/>
          <c:w val="0.23283186034626444"/>
          <c:h val="0.394610317087303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ln w="0">
                <a:noFill/>
              </a:ln>
              <a:solidFill>
                <a:schemeClr val="tx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总人数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50800" dist="38100" dir="18900000" algn="bl" rotWithShape="0">
                  <a:prstClr val="black">
                    <a:alpha val="27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FF8-4DD4-BB37-D2884682D3DF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852597A-0165-464A-A012-13E4D2A4DBB2}" type="VALUE">
                      <a:rPr lang="en-US" altLang="zh-CN" smtClean="0"/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F864919-47F8-4D98-8815-E93D155697F5}" type="VALUE">
                      <a:rPr lang="en-US" altLang="zh-CN" smtClean="0"/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C7D4095-1EC1-4D56-9308-AF27201D62EC}" type="VALUE">
                      <a:rPr lang="en-US" altLang="zh-CN" smtClean="0"/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9411AA0-81A2-4FE3-BC1A-677953EF1C79}" type="VALUE">
                      <a:rPr lang="en-US" altLang="zh-CN" smtClean="0"/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2EE8FDE-4DD0-4A41-BA52-FB812A09CB42}" type="VALUE">
                      <a:rPr lang="en-US" altLang="zh-CN" smtClean="0"/>
                      <a:pPr>
                        <a:defRPr>
                          <a:solidFill>
                            <a:schemeClr val="tx1"/>
                          </a:solidFill>
                        </a:defRPr>
                      </a:pPr>
                      <a:t>[值]</a:t>
                    </a:fld>
                    <a:r>
                      <a:rPr lang="zh-CN" altLang="en-US"/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0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  <a:solidFill>
                          <a:schemeClr val="accent3"/>
                        </a:solidFill>
                        <a:effectLst>
                          <a:outerShdw dist="38100" dir="18900000" algn="bl" rotWithShape="0">
                            <a:prstClr val="black"/>
                          </a:outerShdw>
                        </a:effectLst>
                        <a:latin typeface="+mj-ea"/>
                        <a:ea typeface="+mj-ea"/>
                        <a:cs typeface="+mn-cs"/>
                      </a:defRPr>
                    </a:pPr>
                    <a:fld id="{8F2BAD80-6C49-430A-9677-4BD97BD36F07}" type="VALUE">
                      <a:rPr lang="en-US" altLang="zh-CN" sz="2000" smtClean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  <a:solidFill>
                          <a:schemeClr val="accent3"/>
                        </a:solidFill>
                      </a:rPr>
                      <a:pPr>
                        <a:defRPr sz="2000">
                          <a:ln>
                            <a:solidFill>
                              <a:schemeClr val="accent6">
                                <a:lumMod val="50000"/>
                              </a:schemeClr>
                            </a:solidFill>
                          </a:ln>
                          <a:solidFill>
                            <a:schemeClr val="accent3"/>
                          </a:solidFill>
                          <a:effectLst>
                            <a:outerShdw dist="38100" dir="18900000" algn="bl" rotWithShape="0">
                              <a:prstClr val="black"/>
                            </a:outerShdw>
                          </a:effectLst>
                          <a:latin typeface="+mj-ea"/>
                          <a:ea typeface="+mj-ea"/>
                        </a:defRPr>
                      </a:pPr>
                      <a:t>[值]</a:t>
                    </a:fld>
                    <a:r>
                      <a:rPr lang="zh-CN" altLang="en-US" sz="2000" dirty="0"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  <a:solidFill>
                          <a:schemeClr val="accent3"/>
                        </a:solidFill>
                      </a:rPr>
                      <a:t>人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3"/>
                      </a:solidFill>
                      <a:effectLst>
                        <a:outerShdw dist="38100" dir="18900000" algn="bl" rotWithShape="0">
                          <a:prstClr val="black"/>
                        </a:outerShdw>
                      </a:effectLst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FF8-4DD4-BB37-D2884682D3DF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20X1</c:v>
                </c:pt>
                <c:pt idx="1">
                  <c:v>20X2</c:v>
                </c:pt>
                <c:pt idx="2">
                  <c:v>20X3</c:v>
                </c:pt>
                <c:pt idx="3">
                  <c:v>20X4</c:v>
                </c:pt>
                <c:pt idx="4">
                  <c:v>20X5</c:v>
                </c:pt>
                <c:pt idx="5">
                  <c:v>20X6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26</c:v>
                </c:pt>
                <c:pt idx="2">
                  <c:v>30</c:v>
                </c:pt>
                <c:pt idx="3">
                  <c:v>46</c:v>
                </c:pt>
                <c:pt idx="4">
                  <c:v>50</c:v>
                </c:pt>
                <c:pt idx="5">
                  <c:v>114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F8-4DD4-BB37-D2884682D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96"/>
        <c:overlap val="-27"/>
        <c:axId val="-964387488"/>
        <c:axId val="-964386944"/>
      </c:barChart>
      <c:catAx>
        <c:axId val="-96438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86944"/>
        <c:crosses val="autoZero"/>
        <c:auto val="1"/>
        <c:lblAlgn val="ctr"/>
        <c:lblOffset val="100"/>
        <c:noMultiLvlLbl val="0"/>
      </c:catAx>
      <c:valAx>
        <c:axId val="-964386944"/>
        <c:scaling>
          <c:orientation val="minMax"/>
        </c:scaling>
        <c:delete val="0"/>
        <c:axPos val="l"/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87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去年人数</c:v>
                </c:pt>
              </c:strCache>
            </c:strRef>
          </c:tx>
          <c:spPr>
            <a:solidFill>
              <a:schemeClr val="tx1"/>
            </a:solidFill>
            <a:ln w="12700">
              <a:solidFill>
                <a:schemeClr val="tx1"/>
              </a:solidFill>
            </a:ln>
            <a:effectLst/>
          </c:spPr>
          <c:cat>
            <c:strRef>
              <c:f>Sheet1!$A$2:$A$4</c:f>
              <c:strCache>
                <c:ptCount val="3"/>
                <c:pt idx="0">
                  <c:v>销售部</c:v>
                </c:pt>
                <c:pt idx="1">
                  <c:v>检测部</c:v>
                </c:pt>
                <c:pt idx="2">
                  <c:v>后勤部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20</c:v>
                </c:pt>
                <c:pt idx="2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D9E-4854-8BE1-A71367B5FB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今年新增</c:v>
                </c:pt>
              </c:strCache>
            </c:strRef>
          </c:tx>
          <c:spPr>
            <a:solidFill>
              <a:schemeClr val="accent3"/>
            </a:solidFill>
            <a:ln w="12700">
              <a:solidFill>
                <a:schemeClr val="tx1"/>
              </a:solidFill>
            </a:ln>
            <a:effectLst/>
          </c:spPr>
          <c:cat>
            <c:strRef>
              <c:f>Sheet1!$A$2:$A$4</c:f>
              <c:strCache>
                <c:ptCount val="3"/>
                <c:pt idx="0">
                  <c:v>销售部</c:v>
                </c:pt>
                <c:pt idx="1">
                  <c:v>检测部</c:v>
                </c:pt>
                <c:pt idx="2">
                  <c:v>后勤部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D9E-4854-8BE1-A71367B5FB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964386400"/>
        <c:axId val="-964628560"/>
      </c:areaChart>
      <c:catAx>
        <c:axId val="-96438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628560"/>
        <c:crosses val="autoZero"/>
        <c:auto val="1"/>
        <c:lblAlgn val="ctr"/>
        <c:lblOffset val="100"/>
        <c:noMultiLvlLbl val="0"/>
      </c:catAx>
      <c:valAx>
        <c:axId val="-964628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964386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1">
                  <a:shade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7AC-4858-8044-93C773FBE432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AC-4858-8044-93C773FBE4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964624208"/>
        <c:axId val="-964625840"/>
      </c:barChart>
      <c:catAx>
        <c:axId val="-964624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64625840"/>
        <c:crosses val="autoZero"/>
        <c:auto val="1"/>
        <c:lblAlgn val="ctr"/>
        <c:lblOffset val="100"/>
        <c:noMultiLvlLbl val="0"/>
      </c:catAx>
      <c:valAx>
        <c:axId val="-96462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64624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9587439131828095"/>
          <c:y val="7.9309899790588556E-2"/>
          <c:w val="0.20470604064614895"/>
          <c:h val="0.11437528362136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49EA8006-99AF-4E29-B347-2808BE4935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AD198B7-1BBA-4D08-B78D-105A4040B7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BDC4C-BD7C-40AE-A4C5-4044259A3E3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9514595-D540-4A56-8B21-8FCCBE4D76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7FF03CC-05D2-4747-8530-E6C4D3E781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1FA67-0B92-4772-9037-5C5E3E7088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515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BBBC9-ACDE-4312-B776-72459E607BB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0E0D5-B1CC-4D41-8AF9-CBC9FDCA1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82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2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4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66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830553-CB23-4292-B00C-5BC532D61166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710A62-B88D-4D81-9D9A-5B67431E1329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84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chart" Target="../charts/chart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chart" Target="../charts/char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image" Target="../media/image10.png"/><Relationship Id="rId3" Type="http://schemas.openxmlformats.org/officeDocument/2006/relationships/tags" Target="../tags/tag29.xml"/><Relationship Id="rId21" Type="http://schemas.openxmlformats.org/officeDocument/2006/relationships/image" Target="../media/image13.svg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image" Target="../media/image9.png"/><Relationship Id="rId25" Type="http://schemas.openxmlformats.org/officeDocument/2006/relationships/image" Target="../media/image17.svg"/><Relationship Id="rId2" Type="http://schemas.openxmlformats.org/officeDocument/2006/relationships/tags" Target="../tags/tag28.xml"/><Relationship Id="rId16" Type="http://schemas.openxmlformats.org/officeDocument/2006/relationships/image" Target="../media/image6.png"/><Relationship Id="rId20" Type="http://schemas.openxmlformats.org/officeDocument/2006/relationships/image" Target="../media/image11.png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image" Target="../media/image13.png"/><Relationship Id="rId5" Type="http://schemas.openxmlformats.org/officeDocument/2006/relationships/tags" Target="../tags/tag31.xml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15.svg"/><Relationship Id="rId10" Type="http://schemas.openxmlformats.org/officeDocument/2006/relationships/tags" Target="../tags/tag36.xml"/><Relationship Id="rId19" Type="http://schemas.openxmlformats.org/officeDocument/2006/relationships/image" Target="../media/image11.svg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image" Target="../media/image9.png"/><Relationship Id="rId3" Type="http://schemas.openxmlformats.org/officeDocument/2006/relationships/tags" Target="../tags/tag43.xml"/><Relationship Id="rId21" Type="http://schemas.openxmlformats.org/officeDocument/2006/relationships/image" Target="../media/image15.emf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image" Target="../media/image14.jpeg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10" Type="http://schemas.openxmlformats.org/officeDocument/2006/relationships/tags" Target="../tags/tag50.xml"/><Relationship Id="rId19" Type="http://schemas.openxmlformats.org/officeDocument/2006/relationships/image" Target="../media/image3.png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59.xml"/><Relationship Id="rId7" Type="http://schemas.openxmlformats.org/officeDocument/2006/relationships/image" Target="../media/image16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0.png"/><Relationship Id="rId5" Type="http://schemas.openxmlformats.org/officeDocument/2006/relationships/tags" Target="../tags/tag61.xml"/><Relationship Id="rId10" Type="http://schemas.openxmlformats.org/officeDocument/2006/relationships/image" Target="../media/image19.png"/><Relationship Id="rId4" Type="http://schemas.openxmlformats.org/officeDocument/2006/relationships/tags" Target="../tags/tag60.xml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jpe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4.sv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3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34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tags" Target="../tags/tag92.xml"/><Relationship Id="rId18" Type="http://schemas.openxmlformats.org/officeDocument/2006/relationships/tags" Target="../tags/tag97.xml"/><Relationship Id="rId26" Type="http://schemas.openxmlformats.org/officeDocument/2006/relationships/tags" Target="../tags/tag105.xml"/><Relationship Id="rId3" Type="http://schemas.openxmlformats.org/officeDocument/2006/relationships/tags" Target="../tags/tag82.xml"/><Relationship Id="rId21" Type="http://schemas.openxmlformats.org/officeDocument/2006/relationships/tags" Target="../tags/tag100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tags" Target="../tags/tag96.xml"/><Relationship Id="rId25" Type="http://schemas.openxmlformats.org/officeDocument/2006/relationships/tags" Target="../tags/tag104.xml"/><Relationship Id="rId33" Type="http://schemas.openxmlformats.org/officeDocument/2006/relationships/image" Target="../media/image37.png"/><Relationship Id="rId2" Type="http://schemas.openxmlformats.org/officeDocument/2006/relationships/tags" Target="../tags/tag81.xml"/><Relationship Id="rId16" Type="http://schemas.openxmlformats.org/officeDocument/2006/relationships/tags" Target="../tags/tag95.xml"/><Relationship Id="rId20" Type="http://schemas.openxmlformats.org/officeDocument/2006/relationships/tags" Target="../tags/tag99.xml"/><Relationship Id="rId29" Type="http://schemas.openxmlformats.org/officeDocument/2006/relationships/tags" Target="../tags/tag108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24" Type="http://schemas.openxmlformats.org/officeDocument/2006/relationships/tags" Target="../tags/tag103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15" Type="http://schemas.openxmlformats.org/officeDocument/2006/relationships/tags" Target="../tags/tag94.xml"/><Relationship Id="rId23" Type="http://schemas.openxmlformats.org/officeDocument/2006/relationships/tags" Target="../tags/tag102.xml"/><Relationship Id="rId28" Type="http://schemas.openxmlformats.org/officeDocument/2006/relationships/tags" Target="../tags/tag107.xml"/><Relationship Id="rId10" Type="http://schemas.openxmlformats.org/officeDocument/2006/relationships/tags" Target="../tags/tag89.xml"/><Relationship Id="rId19" Type="http://schemas.openxmlformats.org/officeDocument/2006/relationships/tags" Target="../tags/tag98.xml"/><Relationship Id="rId31" Type="http://schemas.openxmlformats.org/officeDocument/2006/relationships/tags" Target="../tags/tag110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tags" Target="../tags/tag93.xml"/><Relationship Id="rId22" Type="http://schemas.openxmlformats.org/officeDocument/2006/relationships/tags" Target="../tags/tag101.xml"/><Relationship Id="rId27" Type="http://schemas.openxmlformats.org/officeDocument/2006/relationships/tags" Target="../tags/tag106.xml"/><Relationship Id="rId30" Type="http://schemas.openxmlformats.org/officeDocument/2006/relationships/tags" Target="../tags/tag109.xml"/><Relationship Id="rId8" Type="http://schemas.openxmlformats.org/officeDocument/2006/relationships/tags" Target="../tags/tag87.xml"/></Relationships>
</file>

<file path=ppt/slides/_rels/slide27.xml.rels><?xml version="1.0" encoding="UTF-8" standalone="yes"?>
<Relationships xmlns="http://schemas.openxmlformats.org/package/2006/relationships"><Relationship Id="rId26" Type="http://schemas.openxmlformats.org/officeDocument/2006/relationships/tags" Target="../tags/tag136.xml"/><Relationship Id="rId21" Type="http://schemas.openxmlformats.org/officeDocument/2006/relationships/tags" Target="../tags/tag131.xml"/><Relationship Id="rId42" Type="http://schemas.openxmlformats.org/officeDocument/2006/relationships/tags" Target="../tags/tag152.xml"/><Relationship Id="rId47" Type="http://schemas.openxmlformats.org/officeDocument/2006/relationships/tags" Target="../tags/tag157.xml"/><Relationship Id="rId63" Type="http://schemas.openxmlformats.org/officeDocument/2006/relationships/tags" Target="../tags/tag173.xml"/><Relationship Id="rId68" Type="http://schemas.openxmlformats.org/officeDocument/2006/relationships/tags" Target="../tags/tag178.xml"/><Relationship Id="rId16" Type="http://schemas.openxmlformats.org/officeDocument/2006/relationships/tags" Target="../tags/tag126.xml"/><Relationship Id="rId11" Type="http://schemas.openxmlformats.org/officeDocument/2006/relationships/tags" Target="../tags/tag121.xml"/><Relationship Id="rId32" Type="http://schemas.openxmlformats.org/officeDocument/2006/relationships/tags" Target="../tags/tag142.xml"/><Relationship Id="rId37" Type="http://schemas.openxmlformats.org/officeDocument/2006/relationships/tags" Target="../tags/tag147.xml"/><Relationship Id="rId53" Type="http://schemas.openxmlformats.org/officeDocument/2006/relationships/tags" Target="../tags/tag163.xml"/><Relationship Id="rId58" Type="http://schemas.openxmlformats.org/officeDocument/2006/relationships/tags" Target="../tags/tag168.xml"/><Relationship Id="rId74" Type="http://schemas.openxmlformats.org/officeDocument/2006/relationships/image" Target="../media/image5.png"/><Relationship Id="rId79" Type="http://schemas.openxmlformats.org/officeDocument/2006/relationships/image" Target="../media/image40.png"/><Relationship Id="rId5" Type="http://schemas.openxmlformats.org/officeDocument/2006/relationships/tags" Target="../tags/tag115.xml"/><Relationship Id="rId61" Type="http://schemas.openxmlformats.org/officeDocument/2006/relationships/tags" Target="../tags/tag171.xml"/><Relationship Id="rId82" Type="http://schemas.openxmlformats.org/officeDocument/2006/relationships/image" Target="../media/image53.svg"/><Relationship Id="rId19" Type="http://schemas.openxmlformats.org/officeDocument/2006/relationships/tags" Target="../tags/tag129.xml"/><Relationship Id="rId14" Type="http://schemas.openxmlformats.org/officeDocument/2006/relationships/tags" Target="../tags/tag124.xml"/><Relationship Id="rId22" Type="http://schemas.openxmlformats.org/officeDocument/2006/relationships/tags" Target="../tags/tag132.xml"/><Relationship Id="rId27" Type="http://schemas.openxmlformats.org/officeDocument/2006/relationships/tags" Target="../tags/tag137.xml"/><Relationship Id="rId30" Type="http://schemas.openxmlformats.org/officeDocument/2006/relationships/tags" Target="../tags/tag140.xml"/><Relationship Id="rId35" Type="http://schemas.openxmlformats.org/officeDocument/2006/relationships/tags" Target="../tags/tag145.xml"/><Relationship Id="rId43" Type="http://schemas.openxmlformats.org/officeDocument/2006/relationships/tags" Target="../tags/tag153.xml"/><Relationship Id="rId48" Type="http://schemas.openxmlformats.org/officeDocument/2006/relationships/tags" Target="../tags/tag158.xml"/><Relationship Id="rId56" Type="http://schemas.openxmlformats.org/officeDocument/2006/relationships/tags" Target="../tags/tag166.xml"/><Relationship Id="rId64" Type="http://schemas.openxmlformats.org/officeDocument/2006/relationships/tags" Target="../tags/tag174.xml"/><Relationship Id="rId69" Type="http://schemas.openxmlformats.org/officeDocument/2006/relationships/tags" Target="../tags/tag179.xml"/><Relationship Id="rId77" Type="http://schemas.openxmlformats.org/officeDocument/2006/relationships/image" Target="../media/image39.png"/><Relationship Id="rId8" Type="http://schemas.openxmlformats.org/officeDocument/2006/relationships/tags" Target="../tags/tag118.xml"/><Relationship Id="rId51" Type="http://schemas.openxmlformats.org/officeDocument/2006/relationships/tags" Target="../tags/tag161.xml"/><Relationship Id="rId72" Type="http://schemas.openxmlformats.org/officeDocument/2006/relationships/tags" Target="../tags/tag182.xml"/><Relationship Id="rId80" Type="http://schemas.openxmlformats.org/officeDocument/2006/relationships/image" Target="../media/image51.svg"/><Relationship Id="rId3" Type="http://schemas.openxmlformats.org/officeDocument/2006/relationships/tags" Target="../tags/tag113.xml"/><Relationship Id="rId12" Type="http://schemas.openxmlformats.org/officeDocument/2006/relationships/tags" Target="../tags/tag122.xml"/><Relationship Id="rId17" Type="http://schemas.openxmlformats.org/officeDocument/2006/relationships/tags" Target="../tags/tag127.xml"/><Relationship Id="rId25" Type="http://schemas.openxmlformats.org/officeDocument/2006/relationships/tags" Target="../tags/tag135.xml"/><Relationship Id="rId33" Type="http://schemas.openxmlformats.org/officeDocument/2006/relationships/tags" Target="../tags/tag143.xml"/><Relationship Id="rId38" Type="http://schemas.openxmlformats.org/officeDocument/2006/relationships/tags" Target="../tags/tag148.xml"/><Relationship Id="rId46" Type="http://schemas.openxmlformats.org/officeDocument/2006/relationships/tags" Target="../tags/tag156.xml"/><Relationship Id="rId59" Type="http://schemas.openxmlformats.org/officeDocument/2006/relationships/tags" Target="../tags/tag169.xml"/><Relationship Id="rId67" Type="http://schemas.openxmlformats.org/officeDocument/2006/relationships/tags" Target="../tags/tag177.xml"/><Relationship Id="rId20" Type="http://schemas.openxmlformats.org/officeDocument/2006/relationships/tags" Target="../tags/tag130.xml"/><Relationship Id="rId41" Type="http://schemas.openxmlformats.org/officeDocument/2006/relationships/tags" Target="../tags/tag151.xml"/><Relationship Id="rId54" Type="http://schemas.openxmlformats.org/officeDocument/2006/relationships/tags" Target="../tags/tag164.xml"/><Relationship Id="rId62" Type="http://schemas.openxmlformats.org/officeDocument/2006/relationships/tags" Target="../tags/tag172.xml"/><Relationship Id="rId70" Type="http://schemas.openxmlformats.org/officeDocument/2006/relationships/tags" Target="../tags/tag180.xml"/><Relationship Id="rId75" Type="http://schemas.openxmlformats.org/officeDocument/2006/relationships/image" Target="../media/image38.png"/><Relationship Id="rId83" Type="http://schemas.openxmlformats.org/officeDocument/2006/relationships/image" Target="../media/image6.png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5" Type="http://schemas.openxmlformats.org/officeDocument/2006/relationships/tags" Target="../tags/tag125.xml"/><Relationship Id="rId23" Type="http://schemas.openxmlformats.org/officeDocument/2006/relationships/tags" Target="../tags/tag133.xml"/><Relationship Id="rId28" Type="http://schemas.openxmlformats.org/officeDocument/2006/relationships/tags" Target="../tags/tag138.xml"/><Relationship Id="rId36" Type="http://schemas.openxmlformats.org/officeDocument/2006/relationships/tags" Target="../tags/tag146.xml"/><Relationship Id="rId49" Type="http://schemas.openxmlformats.org/officeDocument/2006/relationships/tags" Target="../tags/tag159.xml"/><Relationship Id="rId57" Type="http://schemas.openxmlformats.org/officeDocument/2006/relationships/tags" Target="../tags/tag167.xml"/><Relationship Id="rId10" Type="http://schemas.openxmlformats.org/officeDocument/2006/relationships/tags" Target="../tags/tag120.xml"/><Relationship Id="rId31" Type="http://schemas.openxmlformats.org/officeDocument/2006/relationships/tags" Target="../tags/tag141.xml"/><Relationship Id="rId44" Type="http://schemas.openxmlformats.org/officeDocument/2006/relationships/tags" Target="../tags/tag154.xml"/><Relationship Id="rId52" Type="http://schemas.openxmlformats.org/officeDocument/2006/relationships/tags" Target="../tags/tag162.xml"/><Relationship Id="rId60" Type="http://schemas.openxmlformats.org/officeDocument/2006/relationships/tags" Target="../tags/tag170.xml"/><Relationship Id="rId65" Type="http://schemas.openxmlformats.org/officeDocument/2006/relationships/tags" Target="../tags/tag175.xml"/><Relationship Id="rId73" Type="http://schemas.openxmlformats.org/officeDocument/2006/relationships/slideLayout" Target="../slideLayouts/slideLayout1.xml"/><Relationship Id="rId78" Type="http://schemas.openxmlformats.org/officeDocument/2006/relationships/image" Target="../media/image49.svg"/><Relationship Id="rId81" Type="http://schemas.openxmlformats.org/officeDocument/2006/relationships/image" Target="../media/image41.png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3" Type="http://schemas.openxmlformats.org/officeDocument/2006/relationships/tags" Target="../tags/tag123.xml"/><Relationship Id="rId18" Type="http://schemas.openxmlformats.org/officeDocument/2006/relationships/tags" Target="../tags/tag128.xml"/><Relationship Id="rId39" Type="http://schemas.openxmlformats.org/officeDocument/2006/relationships/tags" Target="../tags/tag149.xml"/><Relationship Id="rId34" Type="http://schemas.openxmlformats.org/officeDocument/2006/relationships/tags" Target="../tags/tag144.xml"/><Relationship Id="rId50" Type="http://schemas.openxmlformats.org/officeDocument/2006/relationships/tags" Target="../tags/tag160.xml"/><Relationship Id="rId55" Type="http://schemas.openxmlformats.org/officeDocument/2006/relationships/tags" Target="../tags/tag165.xml"/><Relationship Id="rId76" Type="http://schemas.openxmlformats.org/officeDocument/2006/relationships/image" Target="../media/image47.svg"/><Relationship Id="rId7" Type="http://schemas.openxmlformats.org/officeDocument/2006/relationships/tags" Target="../tags/tag117.xml"/><Relationship Id="rId71" Type="http://schemas.openxmlformats.org/officeDocument/2006/relationships/tags" Target="../tags/tag181.xml"/><Relationship Id="rId2" Type="http://schemas.openxmlformats.org/officeDocument/2006/relationships/tags" Target="../tags/tag112.xml"/><Relationship Id="rId29" Type="http://schemas.openxmlformats.org/officeDocument/2006/relationships/tags" Target="../tags/tag139.xml"/><Relationship Id="rId24" Type="http://schemas.openxmlformats.org/officeDocument/2006/relationships/tags" Target="../tags/tag134.xml"/><Relationship Id="rId40" Type="http://schemas.openxmlformats.org/officeDocument/2006/relationships/tags" Target="../tags/tag150.xml"/><Relationship Id="rId45" Type="http://schemas.openxmlformats.org/officeDocument/2006/relationships/tags" Target="../tags/tag155.xml"/><Relationship Id="rId66" Type="http://schemas.openxmlformats.org/officeDocument/2006/relationships/tags" Target="../tags/tag17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svg"/><Relationship Id="rId5" Type="http://schemas.openxmlformats.org/officeDocument/2006/relationships/image" Target="../media/image44.png"/><Relationship Id="rId10" Type="http://schemas.openxmlformats.org/officeDocument/2006/relationships/image" Target="../media/image62.svg"/><Relationship Id="rId4" Type="http://schemas.openxmlformats.org/officeDocument/2006/relationships/image" Target="../media/image56.svg"/><Relationship Id="rId9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g"/><Relationship Id="rId12" Type="http://schemas.openxmlformats.org/officeDocument/2006/relationships/image" Target="../media/image55.jp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image" Target="../media/image49.jp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xpowerpointstudio@qq.com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5.png"/><Relationship Id="rId2" Type="http://schemas.openxmlformats.org/officeDocument/2006/relationships/tags" Target="../tags/tag11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404 Not Found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7970853" y="5947189"/>
              <a:ext cx="3525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0" i="0" dirty="0">
                  <a:solidFill>
                    <a:srgbClr val="000000"/>
                  </a:solidFill>
                  <a:effectLst/>
                  <a:latin typeface="lucida Grande"/>
                </a:rPr>
                <a:t>xpowerpointstudio@qq.com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092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背景">
            <a:extLst>
              <a:ext uri="{FF2B5EF4-FFF2-40B4-BE49-F238E27FC236}">
                <a16:creationId xmlns:a16="http://schemas.microsoft.com/office/drawing/2014/main" xmlns="" id="{8427BA75-F668-4B44-8BFA-975D87A9BE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57EBBC13-38A5-4ABF-A4D5-B321BCDEB178}"/>
              </a:ext>
            </a:extLst>
          </p:cNvPr>
          <p:cNvSpPr/>
          <p:nvPr/>
        </p:nvSpPr>
        <p:spPr>
          <a:xfrm>
            <a:off x="6817560" y="3977846"/>
            <a:ext cx="4699418" cy="2034097"/>
          </a:xfrm>
          <a:prstGeom prst="roundRect">
            <a:avLst>
              <a:gd name="adj" fmla="val 8276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54D2D1F6-FE57-4940-AD12-C89C2979B108}"/>
              </a:ext>
            </a:extLst>
          </p:cNvPr>
          <p:cNvSpPr/>
          <p:nvPr/>
        </p:nvSpPr>
        <p:spPr>
          <a:xfrm>
            <a:off x="6817560" y="1710424"/>
            <a:ext cx="4699418" cy="2034000"/>
          </a:xfrm>
          <a:prstGeom prst="roundRect">
            <a:avLst>
              <a:gd name="adj" fmla="val 7562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右上角装饰">
            <a:extLst>
              <a:ext uri="{FF2B5EF4-FFF2-40B4-BE49-F238E27FC236}">
                <a16:creationId xmlns:a16="http://schemas.microsoft.com/office/drawing/2014/main" xmlns="" id="{1ABA9CDD-C1E6-4C5E-9613-F2C204AE69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22" r="24520"/>
          <a:stretch>
            <a:fillRect/>
          </a:stretch>
        </p:blipFill>
        <p:spPr>
          <a:xfrm>
            <a:off x="6301890" y="1"/>
            <a:ext cx="5890110" cy="829965"/>
          </a:xfrm>
          <a:custGeom>
            <a:avLst/>
            <a:gdLst>
              <a:gd name="connsiteX0" fmla="*/ 0 w 5890110"/>
              <a:gd name="connsiteY0" fmla="*/ 0 h 829965"/>
              <a:gd name="connsiteX1" fmla="*/ 5890110 w 5890110"/>
              <a:gd name="connsiteY1" fmla="*/ 0 h 829965"/>
              <a:gd name="connsiteX2" fmla="*/ 5890110 w 5890110"/>
              <a:gd name="connsiteY2" fmla="*/ 829965 h 829965"/>
              <a:gd name="connsiteX3" fmla="*/ 0 w 5890110"/>
              <a:gd name="connsiteY3" fmla="*/ 829965 h 82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0110" h="829965">
                <a:moveTo>
                  <a:pt x="0" y="0"/>
                </a:moveTo>
                <a:lnTo>
                  <a:pt x="5890110" y="0"/>
                </a:lnTo>
                <a:lnTo>
                  <a:pt x="5890110" y="829965"/>
                </a:lnTo>
                <a:lnTo>
                  <a:pt x="0" y="829965"/>
                </a:lnTo>
                <a:close/>
              </a:path>
            </a:pathLst>
          </a:custGeom>
        </p:spPr>
      </p:pic>
      <p:grpSp>
        <p:nvGrpSpPr>
          <p:cNvPr id="49" name="LOGO">
            <a:extLst>
              <a:ext uri="{FF2B5EF4-FFF2-40B4-BE49-F238E27FC236}">
                <a16:creationId xmlns:a16="http://schemas.microsoft.com/office/drawing/2014/main" xmlns="" id="{A8429B96-F6C8-45B5-8C3B-A5C500000B1D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2DA3A62B-0C7F-4E3D-A19B-5C5DF5890D12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年终总结文字">
              <a:extLst>
                <a:ext uri="{FF2B5EF4-FFF2-40B4-BE49-F238E27FC236}">
                  <a16:creationId xmlns:a16="http://schemas.microsoft.com/office/drawing/2014/main" xmlns="" id="{BD6CB8E4-BFED-4BD2-A754-C8C1602C054C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52" name="网址">
              <a:extLst>
                <a:ext uri="{FF2B5EF4-FFF2-40B4-BE49-F238E27FC236}">
                  <a16:creationId xmlns:a16="http://schemas.microsoft.com/office/drawing/2014/main" xmlns="" id="{54FAED00-F1E4-49B7-A315-1E2D4AC5C2B4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53" name="YOURLOGO文字">
              <a:extLst>
                <a:ext uri="{FF2B5EF4-FFF2-40B4-BE49-F238E27FC236}">
                  <a16:creationId xmlns:a16="http://schemas.microsoft.com/office/drawing/2014/main" xmlns="" id="{37EC7C0D-B9AA-4344-88FA-1550ED3F1498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1" name="红圈">
              <a:extLst>
                <a:ext uri="{FF2B5EF4-FFF2-40B4-BE49-F238E27FC236}">
                  <a16:creationId xmlns:a16="http://schemas.microsoft.com/office/drawing/2014/main" xmlns="" id="{DB2CAF3C-382E-4CB7-84E4-816D3E5A4AD4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红圆圈中文字">
              <a:extLst>
                <a:ext uri="{FF2B5EF4-FFF2-40B4-BE49-F238E27FC236}">
                  <a16:creationId xmlns:a16="http://schemas.microsoft.com/office/drawing/2014/main" xmlns="" id="{ABF17571-8DDE-4C70-9F1E-A2E49EB7A539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grpSp>
        <p:nvGrpSpPr>
          <p:cNvPr id="97" name="中分割线">
            <a:extLst>
              <a:ext uri="{FF2B5EF4-FFF2-40B4-BE49-F238E27FC236}">
                <a16:creationId xmlns:a16="http://schemas.microsoft.com/office/drawing/2014/main" xmlns="" id="{3FF37D7F-29E4-4A7B-B31B-8B6DA8A1ED62}"/>
              </a:ext>
            </a:extLst>
          </p:cNvPr>
          <p:cNvGrpSpPr/>
          <p:nvPr/>
        </p:nvGrpSpPr>
        <p:grpSpPr>
          <a:xfrm rot="16200000">
            <a:off x="3239827" y="4485889"/>
            <a:ext cx="6267669" cy="46800"/>
            <a:chOff x="0" y="6276267"/>
            <a:chExt cx="4669124" cy="4680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BC12DDBB-23FE-4B20-BCC7-7C0C88320002}"/>
                </a:ext>
              </a:extLst>
            </p:cNvPr>
            <p:cNvSpPr/>
            <p:nvPr/>
          </p:nvSpPr>
          <p:spPr>
            <a:xfrm>
              <a:off x="0" y="6296526"/>
              <a:ext cx="4662234" cy="64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4C4AA93E-BEFB-4F10-B70F-FE6E84EFEC39}"/>
                </a:ext>
              </a:extLst>
            </p:cNvPr>
            <p:cNvSpPr>
              <a:spLocks/>
            </p:cNvSpPr>
            <p:nvPr/>
          </p:nvSpPr>
          <p:spPr>
            <a:xfrm>
              <a:off x="4634260" y="6276267"/>
              <a:ext cx="34864" cy="46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5" name="图表标题装饰">
            <a:extLst>
              <a:ext uri="{FF2B5EF4-FFF2-40B4-BE49-F238E27FC236}">
                <a16:creationId xmlns:a16="http://schemas.microsoft.com/office/drawing/2014/main" xmlns="" id="{3661D66F-245B-4F5C-B916-36E584AD725A}"/>
              </a:ext>
            </a:extLst>
          </p:cNvPr>
          <p:cNvGrpSpPr/>
          <p:nvPr/>
        </p:nvGrpSpPr>
        <p:grpSpPr>
          <a:xfrm>
            <a:off x="822852" y="1658458"/>
            <a:ext cx="3197113" cy="607682"/>
            <a:chOff x="822852" y="1658458"/>
            <a:chExt cx="3197113" cy="607682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AB34A89E-F090-4A23-A1D8-C722ABE850A0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1658458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CFF3E2DF-6C78-4007-A246-02E1848A99F4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2266140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标题装饰矩形">
            <a:extLst>
              <a:ext uri="{FF2B5EF4-FFF2-40B4-BE49-F238E27FC236}">
                <a16:creationId xmlns:a16="http://schemas.microsoft.com/office/drawing/2014/main" xmlns="" id="{101C801F-AEC7-4A78-970E-5896B7643753}"/>
              </a:ext>
            </a:extLst>
          </p:cNvPr>
          <p:cNvSpPr/>
          <p:nvPr/>
        </p:nvSpPr>
        <p:spPr>
          <a:xfrm>
            <a:off x="0" y="288674"/>
            <a:ext cx="303990" cy="632737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正文右">
            <a:extLst>
              <a:ext uri="{FF2B5EF4-FFF2-40B4-BE49-F238E27FC236}">
                <a16:creationId xmlns:a16="http://schemas.microsoft.com/office/drawing/2014/main" xmlns="" id="{B3029F4F-3FEB-456F-9998-E7F33F9A0993}"/>
              </a:ext>
            </a:extLst>
          </p:cNvPr>
          <p:cNvSpPr txBox="1"/>
          <p:nvPr/>
        </p:nvSpPr>
        <p:spPr>
          <a:xfrm>
            <a:off x="6842556" y="4469098"/>
            <a:ext cx="4676343" cy="12345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更换颜色或字体后，幻灯片页面中的颜色或字体会更改为对应的颜色和字体。</a:t>
            </a:r>
            <a:endParaRPr lang="en-US" altLang="zh-CN" sz="1600" dirty="0"/>
          </a:p>
          <a:p>
            <a:pPr>
              <a:lnSpc>
                <a:spcPct val="120000"/>
              </a:lnSpc>
            </a:pPr>
            <a:r>
              <a:rPr lang="zh-CN" altLang="en-US" sz="1600" dirty="0"/>
              <a:t>因此幻灯片的配色将有巨大改变，可能造成幻灯片的设计混乱，请知悉。</a:t>
            </a:r>
          </a:p>
        </p:txBody>
      </p:sp>
      <p:sp>
        <p:nvSpPr>
          <p:cNvPr id="46" name="小标题右">
            <a:extLst>
              <a:ext uri="{FF2B5EF4-FFF2-40B4-BE49-F238E27FC236}">
                <a16:creationId xmlns:a16="http://schemas.microsoft.com/office/drawing/2014/main" xmlns="" id="{145985CE-AD9A-4A47-AD4A-3809F19404EF}"/>
              </a:ext>
            </a:extLst>
          </p:cNvPr>
          <p:cNvSpPr txBox="1"/>
          <p:nvPr/>
        </p:nvSpPr>
        <p:spPr>
          <a:xfrm>
            <a:off x="7259520" y="4113756"/>
            <a:ext cx="42371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插入小标题二</a:t>
            </a:r>
          </a:p>
        </p:txBody>
      </p:sp>
      <p:sp>
        <p:nvSpPr>
          <p:cNvPr id="9" name="正文左">
            <a:extLst>
              <a:ext uri="{FF2B5EF4-FFF2-40B4-BE49-F238E27FC236}">
                <a16:creationId xmlns:a16="http://schemas.microsoft.com/office/drawing/2014/main" xmlns="" id="{306D799B-F156-4440-86D6-81D27D32031F}"/>
              </a:ext>
            </a:extLst>
          </p:cNvPr>
          <p:cNvSpPr txBox="1"/>
          <p:nvPr/>
        </p:nvSpPr>
        <p:spPr>
          <a:xfrm>
            <a:off x="6840635" y="2201677"/>
            <a:ext cx="4676343" cy="13007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/>
              <a:t>这里是对左图表的描述，语言简洁，内用精炼。</a:t>
            </a:r>
            <a:endParaRPr lang="en-US" altLang="zh-CN" sz="1600" dirty="0"/>
          </a:p>
          <a:p>
            <a:pPr>
              <a:lnSpc>
                <a:spcPct val="120000"/>
              </a:lnSpc>
            </a:pPr>
            <a:r>
              <a:rPr lang="zh-CN" altLang="en-US" sz="1600" dirty="0"/>
              <a:t>在上方菜单栏“设计”中，点击“变体”栏右下角的三角箭头，可以一键更换幻灯片颜色和字体</a:t>
            </a:r>
          </a:p>
        </p:txBody>
      </p:sp>
      <p:sp>
        <p:nvSpPr>
          <p:cNvPr id="4" name="小标题左">
            <a:extLst>
              <a:ext uri="{FF2B5EF4-FFF2-40B4-BE49-F238E27FC236}">
                <a16:creationId xmlns:a16="http://schemas.microsoft.com/office/drawing/2014/main" xmlns="" id="{A56D69BE-9CFC-42A0-B0E0-DFB0232CAD55}"/>
              </a:ext>
            </a:extLst>
          </p:cNvPr>
          <p:cNvSpPr txBox="1"/>
          <p:nvPr/>
        </p:nvSpPr>
        <p:spPr>
          <a:xfrm>
            <a:off x="7264099" y="1796665"/>
            <a:ext cx="42759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插入小标题一</a:t>
            </a:r>
          </a:p>
        </p:txBody>
      </p:sp>
      <p:graphicFrame>
        <p:nvGraphicFramePr>
          <p:cNvPr id="129" name="左侧图表">
            <a:extLst>
              <a:ext uri="{FF2B5EF4-FFF2-40B4-BE49-F238E27FC236}">
                <a16:creationId xmlns:a16="http://schemas.microsoft.com/office/drawing/2014/main" xmlns="" id="{7F3133B8-B185-4FD5-BC0D-BC0272B59E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7679919"/>
              </p:ext>
            </p:extLst>
          </p:nvPr>
        </p:nvGraphicFramePr>
        <p:xfrm>
          <a:off x="750462" y="2711457"/>
          <a:ext cx="5564406" cy="3209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图表标题">
            <a:extLst>
              <a:ext uri="{FF2B5EF4-FFF2-40B4-BE49-F238E27FC236}">
                <a16:creationId xmlns:a16="http://schemas.microsoft.com/office/drawing/2014/main" xmlns="" id="{E60CD5AF-9906-4D7D-BF47-9013717BA30C}"/>
              </a:ext>
            </a:extLst>
          </p:cNvPr>
          <p:cNvGrpSpPr/>
          <p:nvPr/>
        </p:nvGrpSpPr>
        <p:grpSpPr>
          <a:xfrm>
            <a:off x="817086" y="1700178"/>
            <a:ext cx="3453408" cy="584775"/>
            <a:chOff x="817086" y="1700178"/>
            <a:chExt cx="3453408" cy="584775"/>
          </a:xfrm>
        </p:grpSpPr>
        <p:sp>
          <p:nvSpPr>
            <p:cNvPr id="118" name="图表标题文字">
              <a:extLst>
                <a:ext uri="{FF2B5EF4-FFF2-40B4-BE49-F238E27FC236}">
                  <a16:creationId xmlns:a16="http://schemas.microsoft.com/office/drawing/2014/main" xmlns="" id="{A0DCC535-7FBC-47AF-835B-6D62E0BC9E37}"/>
                </a:ext>
              </a:extLst>
            </p:cNvPr>
            <p:cNvSpPr txBox="1"/>
            <p:nvPr/>
          </p:nvSpPr>
          <p:spPr>
            <a:xfrm>
              <a:off x="1470399" y="1700178"/>
              <a:ext cx="28000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添加图表标题</a:t>
              </a:r>
            </a:p>
          </p:txBody>
        </p:sp>
        <p:sp>
          <p:nvSpPr>
            <p:cNvPr id="117" name="图表标题番号">
              <a:extLst>
                <a:ext uri="{FF2B5EF4-FFF2-40B4-BE49-F238E27FC236}">
                  <a16:creationId xmlns:a16="http://schemas.microsoft.com/office/drawing/2014/main" xmlns="" id="{68226DCE-7990-4090-B335-1E5EB80DF651}"/>
                </a:ext>
              </a:extLst>
            </p:cNvPr>
            <p:cNvSpPr txBox="1"/>
            <p:nvPr/>
          </p:nvSpPr>
          <p:spPr>
            <a:xfrm>
              <a:off x="817086" y="1700178"/>
              <a:ext cx="653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</p:grpSp>
      <p:sp>
        <p:nvSpPr>
          <p:cNvPr id="57" name="标题">
            <a:extLst>
              <a:ext uri="{FF2B5EF4-FFF2-40B4-BE49-F238E27FC236}">
                <a16:creationId xmlns:a16="http://schemas.microsoft.com/office/drawing/2014/main" xmlns="" id="{345AC8CF-E15C-444B-B04C-F5C47B9ED5F3}"/>
              </a:ext>
            </a:extLst>
          </p:cNvPr>
          <p:cNvSpPr txBox="1"/>
          <p:nvPr/>
        </p:nvSpPr>
        <p:spPr>
          <a:xfrm>
            <a:off x="337368" y="231813"/>
            <a:ext cx="2687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数据分析</a:t>
            </a:r>
          </a:p>
        </p:txBody>
      </p:sp>
      <p:sp>
        <p:nvSpPr>
          <p:cNvPr id="60" name="标题文字装饰">
            <a:extLst>
              <a:ext uri="{FF2B5EF4-FFF2-40B4-BE49-F238E27FC236}">
                <a16:creationId xmlns:a16="http://schemas.microsoft.com/office/drawing/2014/main" xmlns="" id="{F346EE57-EAF9-451E-A69F-972E5EEFE90B}"/>
              </a:ext>
            </a:extLst>
          </p:cNvPr>
          <p:cNvSpPr/>
          <p:nvPr/>
        </p:nvSpPr>
        <p:spPr>
          <a:xfrm>
            <a:off x="643263" y="490386"/>
            <a:ext cx="101254" cy="108509"/>
          </a:xfrm>
          <a:custGeom>
            <a:avLst/>
            <a:gdLst/>
            <a:ahLst/>
            <a:cxnLst/>
            <a:rect l="l" t="t" r="r" b="b"/>
            <a:pathLst>
              <a:path w="101254" h="108509">
                <a:moveTo>
                  <a:pt x="4937" y="0"/>
                </a:moveTo>
                <a:lnTo>
                  <a:pt x="52486" y="0"/>
                </a:lnTo>
                <a:cubicBezTo>
                  <a:pt x="57363" y="813"/>
                  <a:pt x="60614" y="3251"/>
                  <a:pt x="62239" y="7315"/>
                </a:cubicBezTo>
                <a:lnTo>
                  <a:pt x="70774" y="38405"/>
                </a:lnTo>
                <a:cubicBezTo>
                  <a:pt x="73212" y="51410"/>
                  <a:pt x="78699" y="57709"/>
                  <a:pt x="87233" y="57302"/>
                </a:cubicBezTo>
                <a:lnTo>
                  <a:pt x="96987" y="57302"/>
                </a:lnTo>
                <a:cubicBezTo>
                  <a:pt x="99019" y="58522"/>
                  <a:pt x="100441" y="61366"/>
                  <a:pt x="101254" y="65837"/>
                </a:cubicBezTo>
                <a:lnTo>
                  <a:pt x="101254" y="103632"/>
                </a:lnTo>
                <a:cubicBezTo>
                  <a:pt x="100847" y="106477"/>
                  <a:pt x="98206" y="108102"/>
                  <a:pt x="93329" y="108509"/>
                </a:cubicBezTo>
                <a:lnTo>
                  <a:pt x="40903" y="108509"/>
                </a:lnTo>
                <a:cubicBezTo>
                  <a:pt x="28305" y="105664"/>
                  <a:pt x="21193" y="95707"/>
                  <a:pt x="19567" y="78638"/>
                </a:cubicBezTo>
                <a:lnTo>
                  <a:pt x="60" y="9754"/>
                </a:lnTo>
                <a:cubicBezTo>
                  <a:pt x="-346" y="5283"/>
                  <a:pt x="1279" y="2032"/>
                  <a:pt x="493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D6CDE29-3C85-42BB-81F7-8182481D8F7D}"/>
              </a:ext>
            </a:extLst>
          </p:cNvPr>
          <p:cNvSpPr/>
          <p:nvPr/>
        </p:nvSpPr>
        <p:spPr>
          <a:xfrm>
            <a:off x="6817560" y="1864360"/>
            <a:ext cx="441960" cy="25653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376DE46-DAC1-4705-BC60-AFA10E8ECCEB}"/>
              </a:ext>
            </a:extLst>
          </p:cNvPr>
          <p:cNvSpPr/>
          <p:nvPr/>
        </p:nvSpPr>
        <p:spPr>
          <a:xfrm>
            <a:off x="6817560" y="4188460"/>
            <a:ext cx="441960" cy="256539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6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2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9" grpId="0">
        <p:bldSub>
          <a:bldChart bld="series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背景">
            <a:extLst>
              <a:ext uri="{FF2B5EF4-FFF2-40B4-BE49-F238E27FC236}">
                <a16:creationId xmlns:a16="http://schemas.microsoft.com/office/drawing/2014/main" xmlns="" id="{8427BA75-F668-4B44-8BFA-975D87A9BE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右上角装饰">
            <a:extLst>
              <a:ext uri="{FF2B5EF4-FFF2-40B4-BE49-F238E27FC236}">
                <a16:creationId xmlns:a16="http://schemas.microsoft.com/office/drawing/2014/main" xmlns="" id="{1ABA9CDD-C1E6-4C5E-9613-F2C204AE69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22" r="24520"/>
          <a:stretch>
            <a:fillRect/>
          </a:stretch>
        </p:blipFill>
        <p:spPr>
          <a:xfrm>
            <a:off x="6301890" y="1"/>
            <a:ext cx="5890110" cy="829965"/>
          </a:xfrm>
          <a:custGeom>
            <a:avLst/>
            <a:gdLst>
              <a:gd name="connsiteX0" fmla="*/ 0 w 5890110"/>
              <a:gd name="connsiteY0" fmla="*/ 0 h 829965"/>
              <a:gd name="connsiteX1" fmla="*/ 5890110 w 5890110"/>
              <a:gd name="connsiteY1" fmla="*/ 0 h 829965"/>
              <a:gd name="connsiteX2" fmla="*/ 5890110 w 5890110"/>
              <a:gd name="connsiteY2" fmla="*/ 829965 h 829965"/>
              <a:gd name="connsiteX3" fmla="*/ 0 w 5890110"/>
              <a:gd name="connsiteY3" fmla="*/ 829965 h 82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0110" h="829965">
                <a:moveTo>
                  <a:pt x="0" y="0"/>
                </a:moveTo>
                <a:lnTo>
                  <a:pt x="5890110" y="0"/>
                </a:lnTo>
                <a:lnTo>
                  <a:pt x="5890110" y="829965"/>
                </a:lnTo>
                <a:lnTo>
                  <a:pt x="0" y="829965"/>
                </a:lnTo>
                <a:close/>
              </a:path>
            </a:pathLst>
          </a:custGeom>
        </p:spPr>
      </p:pic>
      <p:grpSp>
        <p:nvGrpSpPr>
          <p:cNvPr id="49" name="LOGO">
            <a:extLst>
              <a:ext uri="{FF2B5EF4-FFF2-40B4-BE49-F238E27FC236}">
                <a16:creationId xmlns:a16="http://schemas.microsoft.com/office/drawing/2014/main" xmlns="" id="{A8429B96-F6C8-45B5-8C3B-A5C500000B1D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2DA3A62B-0C7F-4E3D-A19B-5C5DF5890D12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年终总结文字">
              <a:extLst>
                <a:ext uri="{FF2B5EF4-FFF2-40B4-BE49-F238E27FC236}">
                  <a16:creationId xmlns:a16="http://schemas.microsoft.com/office/drawing/2014/main" xmlns="" id="{BD6CB8E4-BFED-4BD2-A754-C8C1602C054C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52" name="网址">
              <a:extLst>
                <a:ext uri="{FF2B5EF4-FFF2-40B4-BE49-F238E27FC236}">
                  <a16:creationId xmlns:a16="http://schemas.microsoft.com/office/drawing/2014/main" xmlns="" id="{54FAED00-F1E4-49B7-A315-1E2D4AC5C2B4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53" name="YOURLOGO文字">
              <a:extLst>
                <a:ext uri="{FF2B5EF4-FFF2-40B4-BE49-F238E27FC236}">
                  <a16:creationId xmlns:a16="http://schemas.microsoft.com/office/drawing/2014/main" xmlns="" id="{37EC7C0D-B9AA-4344-88FA-1550ED3F1498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1" name="红圈">
              <a:extLst>
                <a:ext uri="{FF2B5EF4-FFF2-40B4-BE49-F238E27FC236}">
                  <a16:creationId xmlns:a16="http://schemas.microsoft.com/office/drawing/2014/main" xmlns="" id="{DB2CAF3C-382E-4CB7-84E4-816D3E5A4AD4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" name="红圆圈中文字">
              <a:extLst>
                <a:ext uri="{FF2B5EF4-FFF2-40B4-BE49-F238E27FC236}">
                  <a16:creationId xmlns:a16="http://schemas.microsoft.com/office/drawing/2014/main" xmlns="" id="{ABF17571-8DDE-4C70-9F1E-A2E49EB7A539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grpSp>
        <p:nvGrpSpPr>
          <p:cNvPr id="97" name="中分割线">
            <a:extLst>
              <a:ext uri="{FF2B5EF4-FFF2-40B4-BE49-F238E27FC236}">
                <a16:creationId xmlns:a16="http://schemas.microsoft.com/office/drawing/2014/main" xmlns="" id="{3FF37D7F-29E4-4A7B-B31B-8B6DA8A1ED62}"/>
              </a:ext>
            </a:extLst>
          </p:cNvPr>
          <p:cNvGrpSpPr/>
          <p:nvPr/>
        </p:nvGrpSpPr>
        <p:grpSpPr>
          <a:xfrm rot="16200000">
            <a:off x="3390298" y="4485889"/>
            <a:ext cx="6267669" cy="46800"/>
            <a:chOff x="0" y="6276267"/>
            <a:chExt cx="4669124" cy="46800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BC12DDBB-23FE-4B20-BCC7-7C0C88320002}"/>
                </a:ext>
              </a:extLst>
            </p:cNvPr>
            <p:cNvSpPr/>
            <p:nvPr/>
          </p:nvSpPr>
          <p:spPr>
            <a:xfrm>
              <a:off x="0" y="6296526"/>
              <a:ext cx="4662234" cy="64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4C4AA93E-BEFB-4F10-B70F-FE6E84EFEC39}"/>
                </a:ext>
              </a:extLst>
            </p:cNvPr>
            <p:cNvSpPr>
              <a:spLocks/>
            </p:cNvSpPr>
            <p:nvPr/>
          </p:nvSpPr>
          <p:spPr>
            <a:xfrm>
              <a:off x="4634260" y="6276267"/>
              <a:ext cx="34864" cy="46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7" name="正文底衬3">
            <a:extLst>
              <a:ext uri="{FF2B5EF4-FFF2-40B4-BE49-F238E27FC236}">
                <a16:creationId xmlns:a16="http://schemas.microsoft.com/office/drawing/2014/main" xmlns="" id="{391DC059-BAB7-4D92-85B3-5D6D24045F1B}"/>
              </a:ext>
            </a:extLst>
          </p:cNvPr>
          <p:cNvGrpSpPr/>
          <p:nvPr/>
        </p:nvGrpSpPr>
        <p:grpSpPr>
          <a:xfrm>
            <a:off x="6954660" y="4651763"/>
            <a:ext cx="4502118" cy="1420236"/>
            <a:chOff x="6954660" y="4651763"/>
            <a:chExt cx="4502118" cy="1420236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xmlns="" id="{133F1434-5F11-4173-853B-F5C2C89F6BF2}"/>
                </a:ext>
              </a:extLst>
            </p:cNvPr>
            <p:cNvSpPr/>
            <p:nvPr/>
          </p:nvSpPr>
          <p:spPr>
            <a:xfrm>
              <a:off x="6954660" y="4720963"/>
              <a:ext cx="4502118" cy="1283597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xmlns="" id="{6E877F4B-DB7B-4293-818F-60E1DBEECA7E}"/>
                </a:ext>
              </a:extLst>
            </p:cNvPr>
            <p:cNvSpPr/>
            <p:nvPr/>
          </p:nvSpPr>
          <p:spPr>
            <a:xfrm>
              <a:off x="6994442" y="4651763"/>
              <a:ext cx="4418590" cy="1420236"/>
            </a:xfrm>
            <a:prstGeom prst="roundRect">
              <a:avLst>
                <a:gd name="adj" fmla="val 598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0FDE9583-D7E4-4994-A5F6-EB1D9635FC59}"/>
                </a:ext>
              </a:extLst>
            </p:cNvPr>
            <p:cNvSpPr/>
            <p:nvPr/>
          </p:nvSpPr>
          <p:spPr>
            <a:xfrm>
              <a:off x="6996490" y="4726043"/>
              <a:ext cx="397501" cy="2614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8" name="正文底衬2">
            <a:extLst>
              <a:ext uri="{FF2B5EF4-FFF2-40B4-BE49-F238E27FC236}">
                <a16:creationId xmlns:a16="http://schemas.microsoft.com/office/drawing/2014/main" xmlns="" id="{17C3295F-0B1C-4DA7-B635-550179D5CE98}"/>
              </a:ext>
            </a:extLst>
          </p:cNvPr>
          <p:cNvGrpSpPr/>
          <p:nvPr/>
        </p:nvGrpSpPr>
        <p:grpSpPr>
          <a:xfrm>
            <a:off x="6954660" y="3077074"/>
            <a:ext cx="4502118" cy="1420236"/>
            <a:chOff x="6954660" y="3077074"/>
            <a:chExt cx="4502118" cy="1420236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8EA1BE02-606A-4C2E-9A74-CD63DAF983BE}"/>
                </a:ext>
              </a:extLst>
            </p:cNvPr>
            <p:cNvSpPr/>
            <p:nvPr/>
          </p:nvSpPr>
          <p:spPr>
            <a:xfrm>
              <a:off x="6954660" y="3146274"/>
              <a:ext cx="4502118" cy="1283597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C1CCE7A5-559B-499F-A50B-A55791ABD419}"/>
                </a:ext>
              </a:extLst>
            </p:cNvPr>
            <p:cNvSpPr/>
            <p:nvPr/>
          </p:nvSpPr>
          <p:spPr>
            <a:xfrm>
              <a:off x="6994442" y="3077074"/>
              <a:ext cx="4418590" cy="1420236"/>
            </a:xfrm>
            <a:prstGeom prst="roundRect">
              <a:avLst>
                <a:gd name="adj" fmla="val 598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12A7B229-6494-442B-BD0A-995A80908130}"/>
                </a:ext>
              </a:extLst>
            </p:cNvPr>
            <p:cNvSpPr/>
            <p:nvPr/>
          </p:nvSpPr>
          <p:spPr>
            <a:xfrm>
              <a:off x="6996345" y="3151354"/>
              <a:ext cx="397501" cy="2614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9" name="正文底衬1">
            <a:extLst>
              <a:ext uri="{FF2B5EF4-FFF2-40B4-BE49-F238E27FC236}">
                <a16:creationId xmlns:a16="http://schemas.microsoft.com/office/drawing/2014/main" xmlns="" id="{72D0A43B-BAFD-48EA-B8D1-B1ACA1631DB7}"/>
              </a:ext>
            </a:extLst>
          </p:cNvPr>
          <p:cNvGrpSpPr/>
          <p:nvPr/>
        </p:nvGrpSpPr>
        <p:grpSpPr>
          <a:xfrm>
            <a:off x="6954659" y="1502385"/>
            <a:ext cx="4502118" cy="1420236"/>
            <a:chOff x="6954659" y="1502385"/>
            <a:chExt cx="4502118" cy="1420236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E7979EFC-FD92-44B0-9468-60746C122041}"/>
                </a:ext>
              </a:extLst>
            </p:cNvPr>
            <p:cNvSpPr/>
            <p:nvPr/>
          </p:nvSpPr>
          <p:spPr>
            <a:xfrm>
              <a:off x="6954659" y="1571585"/>
              <a:ext cx="4502118" cy="1283597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xmlns="" id="{76AC3F94-ADEF-45BB-8AB4-3518345C12F1}"/>
                </a:ext>
              </a:extLst>
            </p:cNvPr>
            <p:cNvSpPr/>
            <p:nvPr/>
          </p:nvSpPr>
          <p:spPr>
            <a:xfrm>
              <a:off x="6994442" y="1502385"/>
              <a:ext cx="4418590" cy="1420236"/>
            </a:xfrm>
            <a:prstGeom prst="roundRect">
              <a:avLst>
                <a:gd name="adj" fmla="val 598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D1E6DADE-8375-4AC1-A48C-769E1BE01A7E}"/>
                </a:ext>
              </a:extLst>
            </p:cNvPr>
            <p:cNvSpPr/>
            <p:nvPr/>
          </p:nvSpPr>
          <p:spPr>
            <a:xfrm>
              <a:off x="6994441" y="1586825"/>
              <a:ext cx="397501" cy="2614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67" name="3.正文">
            <a:extLst>
              <a:ext uri="{FF2B5EF4-FFF2-40B4-BE49-F238E27FC236}">
                <a16:creationId xmlns:a16="http://schemas.microsoft.com/office/drawing/2014/main" xmlns="" id="{60F63DE5-8E5E-4E8B-BFF4-3647191CF1DD}"/>
              </a:ext>
            </a:extLst>
          </p:cNvPr>
          <p:cNvSpPr txBox="1"/>
          <p:nvPr/>
        </p:nvSpPr>
        <p:spPr>
          <a:xfrm>
            <a:off x="6966914" y="5019778"/>
            <a:ext cx="3957918" cy="105222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点击“选择”</a:t>
            </a:r>
            <a:r>
              <a:rPr lang="en-US" altLang="zh-CN" dirty="0">
                <a:sym typeface="Wingdings" panose="05000000000000000000" pitchFamily="2" charset="2"/>
              </a:rPr>
              <a:t></a:t>
            </a:r>
            <a:r>
              <a:rPr lang="zh-CN" altLang="en-US" dirty="0">
                <a:sym typeface="Wingdings" panose="05000000000000000000" pitchFamily="2" charset="2"/>
              </a:rPr>
              <a:t>“选择窗格”（接下一页）</a:t>
            </a:r>
            <a:endParaRPr lang="zh-CN" altLang="en-US" dirty="0"/>
          </a:p>
        </p:txBody>
      </p:sp>
      <p:sp>
        <p:nvSpPr>
          <p:cNvPr id="68" name="3.小标题">
            <a:extLst>
              <a:ext uri="{FF2B5EF4-FFF2-40B4-BE49-F238E27FC236}">
                <a16:creationId xmlns:a16="http://schemas.microsoft.com/office/drawing/2014/main" xmlns="" id="{84EC29A4-513C-4F82-AC75-876C0460D6E8}"/>
              </a:ext>
            </a:extLst>
          </p:cNvPr>
          <p:cNvSpPr txBox="1"/>
          <p:nvPr/>
        </p:nvSpPr>
        <p:spPr>
          <a:xfrm>
            <a:off x="7396786" y="4660289"/>
            <a:ext cx="3582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pc="300" dirty="0">
                <a:latin typeface="+mj-ea"/>
                <a:ea typeface="+mj-ea"/>
              </a:rPr>
              <a:t>3.</a:t>
            </a:r>
            <a:r>
              <a:rPr lang="zh-CN" altLang="en-US" sz="22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3" name="2.正文">
            <a:extLst>
              <a:ext uri="{FF2B5EF4-FFF2-40B4-BE49-F238E27FC236}">
                <a16:creationId xmlns:a16="http://schemas.microsoft.com/office/drawing/2014/main" xmlns="" id="{35532529-3833-4162-9296-AD397A26503D}"/>
              </a:ext>
            </a:extLst>
          </p:cNvPr>
          <p:cNvSpPr txBox="1"/>
          <p:nvPr/>
        </p:nvSpPr>
        <p:spPr>
          <a:xfrm>
            <a:off x="6966914" y="3445089"/>
            <a:ext cx="3957918" cy="10247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点击“开始”菜单栏并找到“编辑”菜单里的“选择”</a:t>
            </a:r>
          </a:p>
        </p:txBody>
      </p:sp>
      <p:sp>
        <p:nvSpPr>
          <p:cNvPr id="2" name="2.小标题">
            <a:extLst>
              <a:ext uri="{FF2B5EF4-FFF2-40B4-BE49-F238E27FC236}">
                <a16:creationId xmlns:a16="http://schemas.microsoft.com/office/drawing/2014/main" xmlns="" id="{B01EE708-8872-481A-AD23-0CE47ADB595C}"/>
              </a:ext>
            </a:extLst>
          </p:cNvPr>
          <p:cNvSpPr txBox="1"/>
          <p:nvPr/>
        </p:nvSpPr>
        <p:spPr>
          <a:xfrm>
            <a:off x="7396786" y="3085600"/>
            <a:ext cx="3582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pc="300" dirty="0">
                <a:latin typeface="+mj-ea"/>
                <a:ea typeface="+mj-ea"/>
              </a:rPr>
              <a:t>2.</a:t>
            </a:r>
            <a:r>
              <a:rPr lang="zh-CN" altLang="en-US" sz="2200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71" name="1.正文">
            <a:extLst>
              <a:ext uri="{FF2B5EF4-FFF2-40B4-BE49-F238E27FC236}">
                <a16:creationId xmlns:a16="http://schemas.microsoft.com/office/drawing/2014/main" xmlns="" id="{E964322A-8073-46C3-BF98-13BAD0166913}"/>
              </a:ext>
            </a:extLst>
          </p:cNvPr>
          <p:cNvSpPr txBox="1"/>
          <p:nvPr/>
        </p:nvSpPr>
        <p:spPr>
          <a:xfrm>
            <a:off x="6966914" y="1870400"/>
            <a:ext cx="3957918" cy="104917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dirty="0"/>
              <a:t>前页的部分文本存在双层文字的现象，这里讲解更改方法。</a:t>
            </a:r>
          </a:p>
        </p:txBody>
      </p:sp>
      <p:sp>
        <p:nvSpPr>
          <p:cNvPr id="72" name="1.小标题">
            <a:extLst>
              <a:ext uri="{FF2B5EF4-FFF2-40B4-BE49-F238E27FC236}">
                <a16:creationId xmlns:a16="http://schemas.microsoft.com/office/drawing/2014/main" xmlns="" id="{5B499610-4FDF-46A6-8CF2-AA93A3DD270E}"/>
              </a:ext>
            </a:extLst>
          </p:cNvPr>
          <p:cNvSpPr txBox="1"/>
          <p:nvPr/>
        </p:nvSpPr>
        <p:spPr>
          <a:xfrm>
            <a:off x="7396786" y="1510911"/>
            <a:ext cx="3582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pc="300" dirty="0">
                <a:latin typeface="+mj-ea"/>
                <a:ea typeface="+mj-ea"/>
              </a:rPr>
              <a:t>1.</a:t>
            </a:r>
            <a:r>
              <a:rPr lang="zh-CN" altLang="en-US" sz="2200" spc="300" dirty="0">
                <a:latin typeface="+mj-ea"/>
                <a:ea typeface="+mj-ea"/>
              </a:rPr>
              <a:t>小标题</a:t>
            </a:r>
          </a:p>
        </p:txBody>
      </p:sp>
      <p:graphicFrame>
        <p:nvGraphicFramePr>
          <p:cNvPr id="129" name="左侧图表">
            <a:extLst>
              <a:ext uri="{FF2B5EF4-FFF2-40B4-BE49-F238E27FC236}">
                <a16:creationId xmlns:a16="http://schemas.microsoft.com/office/drawing/2014/main" xmlns="" id="{7F3133B8-B185-4FD5-BC0D-BC0272B59E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4904385"/>
              </p:ext>
            </p:extLst>
          </p:nvPr>
        </p:nvGraphicFramePr>
        <p:xfrm>
          <a:off x="750462" y="2711457"/>
          <a:ext cx="5564406" cy="3209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图表标题装饰">
            <a:extLst>
              <a:ext uri="{FF2B5EF4-FFF2-40B4-BE49-F238E27FC236}">
                <a16:creationId xmlns:a16="http://schemas.microsoft.com/office/drawing/2014/main" xmlns="" id="{3661D66F-245B-4F5C-B916-36E584AD725A}"/>
              </a:ext>
            </a:extLst>
          </p:cNvPr>
          <p:cNvGrpSpPr/>
          <p:nvPr/>
        </p:nvGrpSpPr>
        <p:grpSpPr>
          <a:xfrm>
            <a:off x="822852" y="1658458"/>
            <a:ext cx="3197113" cy="607682"/>
            <a:chOff x="822852" y="1658458"/>
            <a:chExt cx="3197113" cy="607682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AB34A89E-F090-4A23-A1D8-C722ABE850A0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1658458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CFF3E2DF-6C78-4007-A246-02E1848A99F4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2266140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图表标题番号">
            <a:extLst>
              <a:ext uri="{FF2B5EF4-FFF2-40B4-BE49-F238E27FC236}">
                <a16:creationId xmlns:a16="http://schemas.microsoft.com/office/drawing/2014/main" xmlns="" id="{68226DCE-7990-4090-B335-1E5EB80DF651}"/>
              </a:ext>
            </a:extLst>
          </p:cNvPr>
          <p:cNvSpPr txBox="1"/>
          <p:nvPr/>
        </p:nvSpPr>
        <p:spPr>
          <a:xfrm>
            <a:off x="817086" y="1700178"/>
            <a:ext cx="65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01</a:t>
            </a:r>
            <a:endParaRPr kumimoji="0" lang="zh-CN" altLang="en-US" sz="3200" b="0" i="0" u="none" strike="noStrike" kern="1200" cap="none" spc="0" normalizeH="0" baseline="0" noProof="0" dirty="0">
              <a:ln w="1270">
                <a:solidFill>
                  <a:srgbClr val="0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dist="38100" dir="18900000" algn="bl" rotWithShape="0">
                  <a:prstClr val="black"/>
                </a:outerShdw>
              </a:effectLst>
              <a:uLnTx/>
              <a:uFillTx/>
              <a:latin typeface="锐字云字库综艺GB"/>
              <a:ea typeface="锐字云字库综艺GB"/>
              <a:cs typeface="+mn-cs"/>
            </a:endParaRPr>
          </a:p>
        </p:txBody>
      </p:sp>
      <p:sp>
        <p:nvSpPr>
          <p:cNvPr id="118" name="图表标题文字">
            <a:extLst>
              <a:ext uri="{FF2B5EF4-FFF2-40B4-BE49-F238E27FC236}">
                <a16:creationId xmlns:a16="http://schemas.microsoft.com/office/drawing/2014/main" xmlns="" id="{A0DCC535-7FBC-47AF-835B-6D62E0BC9E37}"/>
              </a:ext>
            </a:extLst>
          </p:cNvPr>
          <p:cNvSpPr txBox="1"/>
          <p:nvPr/>
        </p:nvSpPr>
        <p:spPr>
          <a:xfrm>
            <a:off x="1470399" y="1700178"/>
            <a:ext cx="2800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添加图表标题</a:t>
            </a:r>
          </a:p>
        </p:txBody>
      </p:sp>
      <p:sp>
        <p:nvSpPr>
          <p:cNvPr id="55" name="标题装饰矩形">
            <a:extLst>
              <a:ext uri="{FF2B5EF4-FFF2-40B4-BE49-F238E27FC236}">
                <a16:creationId xmlns:a16="http://schemas.microsoft.com/office/drawing/2014/main" xmlns="" id="{101C801F-AEC7-4A78-970E-5896B7643753}"/>
              </a:ext>
            </a:extLst>
          </p:cNvPr>
          <p:cNvSpPr/>
          <p:nvPr/>
        </p:nvSpPr>
        <p:spPr>
          <a:xfrm>
            <a:off x="0" y="288674"/>
            <a:ext cx="303990" cy="632737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标题">
            <a:extLst>
              <a:ext uri="{FF2B5EF4-FFF2-40B4-BE49-F238E27FC236}">
                <a16:creationId xmlns:a16="http://schemas.microsoft.com/office/drawing/2014/main" xmlns="" id="{345AC8CF-E15C-444B-B04C-F5C47B9ED5F3}"/>
              </a:ext>
            </a:extLst>
          </p:cNvPr>
          <p:cNvSpPr txBox="1"/>
          <p:nvPr/>
        </p:nvSpPr>
        <p:spPr>
          <a:xfrm>
            <a:off x="337368" y="231813"/>
            <a:ext cx="2687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数据分析</a:t>
            </a:r>
          </a:p>
        </p:txBody>
      </p:sp>
      <p:sp>
        <p:nvSpPr>
          <p:cNvPr id="60" name="标题文字装饰">
            <a:extLst>
              <a:ext uri="{FF2B5EF4-FFF2-40B4-BE49-F238E27FC236}">
                <a16:creationId xmlns:a16="http://schemas.microsoft.com/office/drawing/2014/main" xmlns="" id="{F346EE57-EAF9-451E-A69F-972E5EEFE90B}"/>
              </a:ext>
            </a:extLst>
          </p:cNvPr>
          <p:cNvSpPr/>
          <p:nvPr/>
        </p:nvSpPr>
        <p:spPr>
          <a:xfrm>
            <a:off x="643263" y="490386"/>
            <a:ext cx="101254" cy="108509"/>
          </a:xfrm>
          <a:custGeom>
            <a:avLst/>
            <a:gdLst/>
            <a:ahLst/>
            <a:cxnLst/>
            <a:rect l="l" t="t" r="r" b="b"/>
            <a:pathLst>
              <a:path w="101254" h="108509">
                <a:moveTo>
                  <a:pt x="4937" y="0"/>
                </a:moveTo>
                <a:lnTo>
                  <a:pt x="52486" y="0"/>
                </a:lnTo>
                <a:cubicBezTo>
                  <a:pt x="57363" y="813"/>
                  <a:pt x="60614" y="3251"/>
                  <a:pt x="62239" y="7315"/>
                </a:cubicBezTo>
                <a:lnTo>
                  <a:pt x="70774" y="38405"/>
                </a:lnTo>
                <a:cubicBezTo>
                  <a:pt x="73212" y="51410"/>
                  <a:pt x="78699" y="57709"/>
                  <a:pt x="87233" y="57302"/>
                </a:cubicBezTo>
                <a:lnTo>
                  <a:pt x="96987" y="57302"/>
                </a:lnTo>
                <a:cubicBezTo>
                  <a:pt x="99019" y="58522"/>
                  <a:pt x="100441" y="61366"/>
                  <a:pt x="101254" y="65837"/>
                </a:cubicBezTo>
                <a:lnTo>
                  <a:pt x="101254" y="103632"/>
                </a:lnTo>
                <a:cubicBezTo>
                  <a:pt x="100847" y="106477"/>
                  <a:pt x="98206" y="108102"/>
                  <a:pt x="93329" y="108509"/>
                </a:cubicBezTo>
                <a:lnTo>
                  <a:pt x="40903" y="108509"/>
                </a:lnTo>
                <a:cubicBezTo>
                  <a:pt x="28305" y="105664"/>
                  <a:pt x="21193" y="95707"/>
                  <a:pt x="19567" y="78638"/>
                </a:cubicBezTo>
                <a:lnTo>
                  <a:pt x="60" y="9754"/>
                </a:lnTo>
                <a:cubicBezTo>
                  <a:pt x="-346" y="5283"/>
                  <a:pt x="1279" y="2032"/>
                  <a:pt x="493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8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2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2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2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2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2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2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"/>
                            </p:stCondLst>
                            <p:childTnLst>
                              <p:par>
                                <p:cTn id="1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2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2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2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2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2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2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4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2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2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9" grpId="0" uiExpand="1">
        <p:bldSub>
          <a:bldChart bld="category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背景">
            <a:extLst>
              <a:ext uri="{FF2B5EF4-FFF2-40B4-BE49-F238E27FC236}">
                <a16:creationId xmlns:a16="http://schemas.microsoft.com/office/drawing/2014/main" xmlns="" id="{7EA51800-639F-4FFC-9F96-3D59D01EE4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1" name="右上角装饰">
            <a:extLst>
              <a:ext uri="{FF2B5EF4-FFF2-40B4-BE49-F238E27FC236}">
                <a16:creationId xmlns:a16="http://schemas.microsoft.com/office/drawing/2014/main" xmlns="" id="{A8D7337C-07BD-45AD-A4C1-5CDD91ACAC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22" r="24520"/>
          <a:stretch>
            <a:fillRect/>
          </a:stretch>
        </p:blipFill>
        <p:spPr>
          <a:xfrm>
            <a:off x="6301890" y="1"/>
            <a:ext cx="5890110" cy="829965"/>
          </a:xfrm>
          <a:custGeom>
            <a:avLst/>
            <a:gdLst>
              <a:gd name="connsiteX0" fmla="*/ 0 w 5890110"/>
              <a:gd name="connsiteY0" fmla="*/ 0 h 829965"/>
              <a:gd name="connsiteX1" fmla="*/ 5890110 w 5890110"/>
              <a:gd name="connsiteY1" fmla="*/ 0 h 829965"/>
              <a:gd name="connsiteX2" fmla="*/ 5890110 w 5890110"/>
              <a:gd name="connsiteY2" fmla="*/ 829965 h 829965"/>
              <a:gd name="connsiteX3" fmla="*/ 0 w 5890110"/>
              <a:gd name="connsiteY3" fmla="*/ 829965 h 82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0110" h="829965">
                <a:moveTo>
                  <a:pt x="0" y="0"/>
                </a:moveTo>
                <a:lnTo>
                  <a:pt x="5890110" y="0"/>
                </a:lnTo>
                <a:lnTo>
                  <a:pt x="5890110" y="829965"/>
                </a:lnTo>
                <a:lnTo>
                  <a:pt x="0" y="829965"/>
                </a:lnTo>
                <a:close/>
              </a:path>
            </a:pathLst>
          </a:custGeom>
        </p:spPr>
      </p:pic>
      <p:grpSp>
        <p:nvGrpSpPr>
          <p:cNvPr id="119" name="LOGO">
            <a:extLst>
              <a:ext uri="{FF2B5EF4-FFF2-40B4-BE49-F238E27FC236}">
                <a16:creationId xmlns:a16="http://schemas.microsoft.com/office/drawing/2014/main" xmlns="" id="{136B0FDC-F62F-4F43-84CD-D0559D484E18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xmlns="" id="{80A34ABC-57D6-4201-A379-C87CD3FE7CDA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年终总结文字">
              <a:extLst>
                <a:ext uri="{FF2B5EF4-FFF2-40B4-BE49-F238E27FC236}">
                  <a16:creationId xmlns:a16="http://schemas.microsoft.com/office/drawing/2014/main" xmlns="" id="{B5104AEC-7CD6-421C-ADE2-6F08D9D669A6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147" name="网址">
              <a:extLst>
                <a:ext uri="{FF2B5EF4-FFF2-40B4-BE49-F238E27FC236}">
                  <a16:creationId xmlns:a16="http://schemas.microsoft.com/office/drawing/2014/main" xmlns="" id="{EFD1DC3A-F6F8-459D-882C-E99ECFCE4666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148" name="YOURLOGO文字">
              <a:extLst>
                <a:ext uri="{FF2B5EF4-FFF2-40B4-BE49-F238E27FC236}">
                  <a16:creationId xmlns:a16="http://schemas.microsoft.com/office/drawing/2014/main" xmlns="" id="{25964B55-B672-49EC-94AA-3902CA1D6B5E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150" name="红圈">
              <a:extLst>
                <a:ext uri="{FF2B5EF4-FFF2-40B4-BE49-F238E27FC236}">
                  <a16:creationId xmlns:a16="http://schemas.microsoft.com/office/drawing/2014/main" xmlns="" id="{26F59F98-4611-48A4-A274-9CECB88A2479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51" name="红圆圈中文字">
              <a:extLst>
                <a:ext uri="{FF2B5EF4-FFF2-40B4-BE49-F238E27FC236}">
                  <a16:creationId xmlns:a16="http://schemas.microsoft.com/office/drawing/2014/main" xmlns="" id="{B68020AE-B61B-4871-835E-741EDB876F72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grpSp>
        <p:nvGrpSpPr>
          <p:cNvPr id="78" name="分割线">
            <a:extLst>
              <a:ext uri="{FF2B5EF4-FFF2-40B4-BE49-F238E27FC236}">
                <a16:creationId xmlns:a16="http://schemas.microsoft.com/office/drawing/2014/main" xmlns="" id="{756CBA4B-EC9A-4FE9-B3D1-46246A9307E7}"/>
              </a:ext>
            </a:extLst>
          </p:cNvPr>
          <p:cNvGrpSpPr/>
          <p:nvPr/>
        </p:nvGrpSpPr>
        <p:grpSpPr>
          <a:xfrm rot="16200000">
            <a:off x="3187101" y="4485889"/>
            <a:ext cx="6267669" cy="46800"/>
            <a:chOff x="0" y="6276267"/>
            <a:chExt cx="4669124" cy="46800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6853EF60-7B50-4A23-9A69-266F0D5C9A71}"/>
                </a:ext>
              </a:extLst>
            </p:cNvPr>
            <p:cNvSpPr/>
            <p:nvPr/>
          </p:nvSpPr>
          <p:spPr>
            <a:xfrm>
              <a:off x="0" y="6296526"/>
              <a:ext cx="4662234" cy="64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CB32C72-B2DE-4D01-99E9-E2B17CB38C77}"/>
                </a:ext>
              </a:extLst>
            </p:cNvPr>
            <p:cNvSpPr>
              <a:spLocks/>
            </p:cNvSpPr>
            <p:nvPr/>
          </p:nvSpPr>
          <p:spPr>
            <a:xfrm>
              <a:off x="4634260" y="6276267"/>
              <a:ext cx="34864" cy="46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05" name="正文底衬4">
            <a:extLst>
              <a:ext uri="{FF2B5EF4-FFF2-40B4-BE49-F238E27FC236}">
                <a16:creationId xmlns:a16="http://schemas.microsoft.com/office/drawing/2014/main" xmlns="" id="{F2F3ED43-4FAF-49CA-8E70-98D8D7C6F514}"/>
              </a:ext>
            </a:extLst>
          </p:cNvPr>
          <p:cNvGrpSpPr/>
          <p:nvPr/>
        </p:nvGrpSpPr>
        <p:grpSpPr>
          <a:xfrm>
            <a:off x="6812818" y="5005287"/>
            <a:ext cx="4643576" cy="1076404"/>
            <a:chOff x="7077184" y="1571625"/>
            <a:chExt cx="4643576" cy="1076404"/>
          </a:xfrm>
        </p:grpSpPr>
        <p:sp>
          <p:nvSpPr>
            <p:cNvPr id="106" name="矩形: 圆角 105">
              <a:extLst>
                <a:ext uri="{FF2B5EF4-FFF2-40B4-BE49-F238E27FC236}">
                  <a16:creationId xmlns:a16="http://schemas.microsoft.com/office/drawing/2014/main" xmlns="" id="{FFC7671D-80D5-416B-9C74-D0F87B16CC94}"/>
                </a:ext>
              </a:extLst>
            </p:cNvPr>
            <p:cNvSpPr/>
            <p:nvPr/>
          </p:nvSpPr>
          <p:spPr>
            <a:xfrm>
              <a:off x="7501397" y="1571625"/>
              <a:ext cx="4142099" cy="1076404"/>
            </a:xfrm>
            <a:prstGeom prst="roundRect">
              <a:avLst>
                <a:gd name="adj" fmla="val 4459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xmlns="" id="{33EE5BB2-DC53-4561-8AE5-D11B0882A148}"/>
                </a:ext>
              </a:extLst>
            </p:cNvPr>
            <p:cNvSpPr/>
            <p:nvPr/>
          </p:nvSpPr>
          <p:spPr>
            <a:xfrm>
              <a:off x="7077184" y="1596631"/>
              <a:ext cx="4643576" cy="1024649"/>
            </a:xfrm>
            <a:prstGeom prst="roundRect">
              <a:avLst>
                <a:gd name="adj" fmla="val 426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1C18C4DD-EB7D-4979-8D74-6D94FB0D0D59}"/>
                </a:ext>
              </a:extLst>
            </p:cNvPr>
            <p:cNvSpPr/>
            <p:nvPr/>
          </p:nvSpPr>
          <p:spPr>
            <a:xfrm>
              <a:off x="7077184" y="1667122"/>
              <a:ext cx="396512" cy="22396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2" name="正文底衬3">
            <a:extLst>
              <a:ext uri="{FF2B5EF4-FFF2-40B4-BE49-F238E27FC236}">
                <a16:creationId xmlns:a16="http://schemas.microsoft.com/office/drawing/2014/main" xmlns="" id="{DED243C9-66B9-4011-AF6B-E657999FB55E}"/>
              </a:ext>
            </a:extLst>
          </p:cNvPr>
          <p:cNvGrpSpPr/>
          <p:nvPr/>
        </p:nvGrpSpPr>
        <p:grpSpPr>
          <a:xfrm>
            <a:off x="6812818" y="3806025"/>
            <a:ext cx="4643576" cy="1076404"/>
            <a:chOff x="7077184" y="1571625"/>
            <a:chExt cx="4643576" cy="1076404"/>
          </a:xfrm>
        </p:grpSpPr>
        <p:sp>
          <p:nvSpPr>
            <p:cNvPr id="133" name="矩形: 圆角 132">
              <a:extLst>
                <a:ext uri="{FF2B5EF4-FFF2-40B4-BE49-F238E27FC236}">
                  <a16:creationId xmlns:a16="http://schemas.microsoft.com/office/drawing/2014/main" xmlns="" id="{F44DE28D-B047-4FDC-B5AC-8F67E1329754}"/>
                </a:ext>
              </a:extLst>
            </p:cNvPr>
            <p:cNvSpPr/>
            <p:nvPr/>
          </p:nvSpPr>
          <p:spPr>
            <a:xfrm>
              <a:off x="7501397" y="1571625"/>
              <a:ext cx="4142099" cy="1076404"/>
            </a:xfrm>
            <a:prstGeom prst="roundRect">
              <a:avLst>
                <a:gd name="adj" fmla="val 4459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xmlns="" id="{A6ADB66E-E428-4D6A-8B1F-EA1069316C78}"/>
                </a:ext>
              </a:extLst>
            </p:cNvPr>
            <p:cNvSpPr/>
            <p:nvPr/>
          </p:nvSpPr>
          <p:spPr>
            <a:xfrm>
              <a:off x="7077184" y="1596631"/>
              <a:ext cx="4643576" cy="1024649"/>
            </a:xfrm>
            <a:prstGeom prst="roundRect">
              <a:avLst>
                <a:gd name="adj" fmla="val 426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xmlns="" id="{63AF3D6B-E714-48A6-878F-28DA16BB8226}"/>
                </a:ext>
              </a:extLst>
            </p:cNvPr>
            <p:cNvSpPr/>
            <p:nvPr/>
          </p:nvSpPr>
          <p:spPr>
            <a:xfrm>
              <a:off x="7077184" y="1667122"/>
              <a:ext cx="396512" cy="22396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28" name="正文底衬2">
            <a:extLst>
              <a:ext uri="{FF2B5EF4-FFF2-40B4-BE49-F238E27FC236}">
                <a16:creationId xmlns:a16="http://schemas.microsoft.com/office/drawing/2014/main" xmlns="" id="{7385717E-A844-4D12-8AF8-6D3F7D28C008}"/>
              </a:ext>
            </a:extLst>
          </p:cNvPr>
          <p:cNvGrpSpPr/>
          <p:nvPr/>
        </p:nvGrpSpPr>
        <p:grpSpPr>
          <a:xfrm>
            <a:off x="6812818" y="2606764"/>
            <a:ext cx="4643576" cy="1076404"/>
            <a:chOff x="7077184" y="1571625"/>
            <a:chExt cx="4643576" cy="1076404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xmlns="" id="{E3178F18-B321-47F5-B3B2-72090E3AE7A0}"/>
                </a:ext>
              </a:extLst>
            </p:cNvPr>
            <p:cNvSpPr/>
            <p:nvPr/>
          </p:nvSpPr>
          <p:spPr>
            <a:xfrm>
              <a:off x="7501397" y="1571625"/>
              <a:ext cx="4142099" cy="1076404"/>
            </a:xfrm>
            <a:prstGeom prst="roundRect">
              <a:avLst>
                <a:gd name="adj" fmla="val 4459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xmlns="" id="{D4FCB8F8-4669-41FF-AD2D-97F5F8B3DA6C}"/>
                </a:ext>
              </a:extLst>
            </p:cNvPr>
            <p:cNvSpPr/>
            <p:nvPr/>
          </p:nvSpPr>
          <p:spPr>
            <a:xfrm>
              <a:off x="7077184" y="1596631"/>
              <a:ext cx="4643576" cy="1024649"/>
            </a:xfrm>
            <a:prstGeom prst="roundRect">
              <a:avLst>
                <a:gd name="adj" fmla="val 426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xmlns="" id="{1C376D27-1942-4228-8B09-819BBF962AB8}"/>
                </a:ext>
              </a:extLst>
            </p:cNvPr>
            <p:cNvSpPr/>
            <p:nvPr/>
          </p:nvSpPr>
          <p:spPr>
            <a:xfrm>
              <a:off x="7077184" y="1667122"/>
              <a:ext cx="396512" cy="22396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152" name="正文底衬1">
            <a:extLst>
              <a:ext uri="{FF2B5EF4-FFF2-40B4-BE49-F238E27FC236}">
                <a16:creationId xmlns:a16="http://schemas.microsoft.com/office/drawing/2014/main" xmlns="" id="{62B464BA-694A-4FAA-8C87-9862193F19DD}"/>
              </a:ext>
            </a:extLst>
          </p:cNvPr>
          <p:cNvGrpSpPr/>
          <p:nvPr/>
        </p:nvGrpSpPr>
        <p:grpSpPr>
          <a:xfrm>
            <a:off x="6812818" y="1407503"/>
            <a:ext cx="4643576" cy="1076404"/>
            <a:chOff x="7077184" y="1571625"/>
            <a:chExt cx="4643576" cy="1076404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xmlns="" id="{37D3D242-9C9D-4CF6-9E2D-A33A2811D416}"/>
                </a:ext>
              </a:extLst>
            </p:cNvPr>
            <p:cNvSpPr/>
            <p:nvPr/>
          </p:nvSpPr>
          <p:spPr>
            <a:xfrm>
              <a:off x="7501397" y="1571625"/>
              <a:ext cx="4142099" cy="1076404"/>
            </a:xfrm>
            <a:prstGeom prst="roundRect">
              <a:avLst>
                <a:gd name="adj" fmla="val 4459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xmlns="" id="{073DB5A4-5EA0-4AFF-A18A-A98995672C08}"/>
                </a:ext>
              </a:extLst>
            </p:cNvPr>
            <p:cNvSpPr/>
            <p:nvPr/>
          </p:nvSpPr>
          <p:spPr>
            <a:xfrm>
              <a:off x="7077184" y="1596631"/>
              <a:ext cx="4643576" cy="1024649"/>
            </a:xfrm>
            <a:prstGeom prst="roundRect">
              <a:avLst>
                <a:gd name="adj" fmla="val 4262"/>
              </a:avLst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D2E5F027-F09E-4A3D-9294-9B0E88CC5E81}"/>
                </a:ext>
              </a:extLst>
            </p:cNvPr>
            <p:cNvSpPr/>
            <p:nvPr/>
          </p:nvSpPr>
          <p:spPr>
            <a:xfrm>
              <a:off x="7077184" y="1667122"/>
              <a:ext cx="396512" cy="22396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126" name="小标题4">
            <a:extLst>
              <a:ext uri="{FF2B5EF4-FFF2-40B4-BE49-F238E27FC236}">
                <a16:creationId xmlns:a16="http://schemas.microsoft.com/office/drawing/2014/main" xmlns="" id="{1A0F94F7-CBC9-4E3A-9FAB-0A2D199E4BC2}"/>
              </a:ext>
            </a:extLst>
          </p:cNvPr>
          <p:cNvSpPr txBox="1"/>
          <p:nvPr/>
        </p:nvSpPr>
        <p:spPr>
          <a:xfrm>
            <a:off x="7216657" y="5055138"/>
            <a:ext cx="368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latin typeface="+mj-ea"/>
                <a:ea typeface="+mj-ea"/>
              </a:rPr>
              <a:t>1.</a:t>
            </a:r>
            <a:r>
              <a:rPr lang="zh-CN" altLang="en-US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15" name="正文4">
            <a:extLst>
              <a:ext uri="{FF2B5EF4-FFF2-40B4-BE49-F238E27FC236}">
                <a16:creationId xmlns:a16="http://schemas.microsoft.com/office/drawing/2014/main" xmlns="" id="{ADD80D99-888C-4EF3-B564-7B0555A273C3}"/>
              </a:ext>
            </a:extLst>
          </p:cNvPr>
          <p:cNvSpPr txBox="1"/>
          <p:nvPr/>
        </p:nvSpPr>
        <p:spPr>
          <a:xfrm>
            <a:off x="6845579" y="5385973"/>
            <a:ext cx="4457214" cy="69381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7.</a:t>
            </a:r>
            <a:r>
              <a:rPr lang="zh-CN" altLang="en-US" dirty="0"/>
              <a:t>再次点击眼睛图标显示上层文字</a:t>
            </a:r>
          </a:p>
        </p:txBody>
      </p:sp>
      <p:sp>
        <p:nvSpPr>
          <p:cNvPr id="136" name="小标题3">
            <a:extLst>
              <a:ext uri="{FF2B5EF4-FFF2-40B4-BE49-F238E27FC236}">
                <a16:creationId xmlns:a16="http://schemas.microsoft.com/office/drawing/2014/main" xmlns="" id="{EDE70013-B214-43C6-8E20-CDFBCD5BCEF1}"/>
              </a:ext>
            </a:extLst>
          </p:cNvPr>
          <p:cNvSpPr txBox="1"/>
          <p:nvPr/>
        </p:nvSpPr>
        <p:spPr>
          <a:xfrm>
            <a:off x="7216657" y="3855876"/>
            <a:ext cx="368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latin typeface="+mj-ea"/>
                <a:ea typeface="+mj-ea"/>
              </a:rPr>
              <a:t>1.</a:t>
            </a:r>
            <a:r>
              <a:rPr lang="zh-CN" altLang="en-US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43" name="正文3">
            <a:extLst>
              <a:ext uri="{FF2B5EF4-FFF2-40B4-BE49-F238E27FC236}">
                <a16:creationId xmlns:a16="http://schemas.microsoft.com/office/drawing/2014/main" xmlns="" id="{371C2EBE-6E40-499B-98B0-4E6F83462358}"/>
              </a:ext>
            </a:extLst>
          </p:cNvPr>
          <p:cNvSpPr txBox="1"/>
          <p:nvPr/>
        </p:nvSpPr>
        <p:spPr>
          <a:xfrm>
            <a:off x="6845579" y="4186711"/>
            <a:ext cx="4457214" cy="69381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6.</a:t>
            </a:r>
            <a:r>
              <a:rPr lang="zh-CN" altLang="en-US" dirty="0"/>
              <a:t>项目右边眼睛图标</a:t>
            </a:r>
            <a:r>
              <a:rPr lang="en-US" altLang="zh-CN" dirty="0"/>
              <a:t>,</a:t>
            </a:r>
            <a:r>
              <a:rPr lang="zh-CN" altLang="en-US" dirty="0"/>
              <a:t>然后修改底层文字</a:t>
            </a:r>
          </a:p>
        </p:txBody>
      </p:sp>
      <p:sp>
        <p:nvSpPr>
          <p:cNvPr id="130" name="小标题2">
            <a:extLst>
              <a:ext uri="{FF2B5EF4-FFF2-40B4-BE49-F238E27FC236}">
                <a16:creationId xmlns:a16="http://schemas.microsoft.com/office/drawing/2014/main" xmlns="" id="{CB345F95-4C21-42E9-A5B4-139EB79AC7DA}"/>
              </a:ext>
            </a:extLst>
          </p:cNvPr>
          <p:cNvSpPr txBox="1"/>
          <p:nvPr/>
        </p:nvSpPr>
        <p:spPr>
          <a:xfrm>
            <a:off x="7216657" y="2656615"/>
            <a:ext cx="368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latin typeface="+mj-ea"/>
                <a:ea typeface="+mj-ea"/>
              </a:rPr>
              <a:t>1.</a:t>
            </a:r>
            <a:r>
              <a:rPr lang="zh-CN" altLang="en-US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29" name="正文2">
            <a:extLst>
              <a:ext uri="{FF2B5EF4-FFF2-40B4-BE49-F238E27FC236}">
                <a16:creationId xmlns:a16="http://schemas.microsoft.com/office/drawing/2014/main" xmlns="" id="{774ED8F5-9C90-4367-9137-913EB080F987}"/>
              </a:ext>
            </a:extLst>
          </p:cNvPr>
          <p:cNvSpPr txBox="1"/>
          <p:nvPr/>
        </p:nvSpPr>
        <p:spPr>
          <a:xfrm>
            <a:off x="6845579" y="2987450"/>
            <a:ext cx="4457214" cy="69381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5.</a:t>
            </a:r>
            <a:r>
              <a:rPr lang="zh-CN" altLang="en-US" dirty="0"/>
              <a:t> 在项目下找到需要修改的上层文字</a:t>
            </a:r>
          </a:p>
        </p:txBody>
      </p:sp>
      <p:sp>
        <p:nvSpPr>
          <p:cNvPr id="154" name="小标题1">
            <a:extLst>
              <a:ext uri="{FF2B5EF4-FFF2-40B4-BE49-F238E27FC236}">
                <a16:creationId xmlns:a16="http://schemas.microsoft.com/office/drawing/2014/main" xmlns="" id="{70D68720-DDBC-4346-A7D6-92CC72772A51}"/>
              </a:ext>
            </a:extLst>
          </p:cNvPr>
          <p:cNvSpPr txBox="1"/>
          <p:nvPr/>
        </p:nvSpPr>
        <p:spPr>
          <a:xfrm>
            <a:off x="7216657" y="1457354"/>
            <a:ext cx="368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00" dirty="0">
                <a:latin typeface="+mj-ea"/>
                <a:ea typeface="+mj-ea"/>
              </a:rPr>
              <a:t>1.</a:t>
            </a:r>
            <a:r>
              <a:rPr lang="zh-CN" altLang="en-US" spc="300" dirty="0">
                <a:latin typeface="+mj-ea"/>
                <a:ea typeface="+mj-ea"/>
              </a:rPr>
              <a:t>小标题</a:t>
            </a:r>
          </a:p>
        </p:txBody>
      </p:sp>
      <p:sp>
        <p:nvSpPr>
          <p:cNvPr id="153" name="正文1">
            <a:extLst>
              <a:ext uri="{FF2B5EF4-FFF2-40B4-BE49-F238E27FC236}">
                <a16:creationId xmlns:a16="http://schemas.microsoft.com/office/drawing/2014/main" xmlns="" id="{FEB02B26-6200-491C-AE70-F21074ECE242}"/>
              </a:ext>
            </a:extLst>
          </p:cNvPr>
          <p:cNvSpPr txBox="1"/>
          <p:nvPr/>
        </p:nvSpPr>
        <p:spPr>
          <a:xfrm>
            <a:off x="6845579" y="1788189"/>
            <a:ext cx="4457214" cy="69381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在选择窗格中找到你要修改的项目</a:t>
            </a:r>
          </a:p>
        </p:txBody>
      </p:sp>
      <p:graphicFrame>
        <p:nvGraphicFramePr>
          <p:cNvPr id="5" name="左侧图表（含图例）">
            <a:extLst>
              <a:ext uri="{FF2B5EF4-FFF2-40B4-BE49-F238E27FC236}">
                <a16:creationId xmlns:a16="http://schemas.microsoft.com/office/drawing/2014/main" xmlns="" id="{904441EB-569D-420E-9F64-A9738E22AE10}"/>
              </a:ext>
            </a:extLst>
          </p:cNvPr>
          <p:cNvGraphicFramePr/>
          <p:nvPr/>
        </p:nvGraphicFramePr>
        <p:xfrm>
          <a:off x="-128337" y="2191915"/>
          <a:ext cx="7073495" cy="4093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图表标题装饰连接符">
            <a:extLst>
              <a:ext uri="{FF2B5EF4-FFF2-40B4-BE49-F238E27FC236}">
                <a16:creationId xmlns:a16="http://schemas.microsoft.com/office/drawing/2014/main" xmlns="" id="{0717C47C-E0A7-4D91-9B7E-C751239EE27F}"/>
              </a:ext>
            </a:extLst>
          </p:cNvPr>
          <p:cNvGrpSpPr/>
          <p:nvPr/>
        </p:nvGrpSpPr>
        <p:grpSpPr>
          <a:xfrm>
            <a:off x="822852" y="1658458"/>
            <a:ext cx="3197113" cy="607682"/>
            <a:chOff x="822852" y="1658458"/>
            <a:chExt cx="3197113" cy="607682"/>
          </a:xfrm>
        </p:grpSpPr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127EF8ED-6A2D-4889-9159-5243EB55EFFE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1658458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30996D4A-C5FC-4532-B5A6-3CD120DF1585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2266140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图表标题">
            <a:extLst>
              <a:ext uri="{FF2B5EF4-FFF2-40B4-BE49-F238E27FC236}">
                <a16:creationId xmlns:a16="http://schemas.microsoft.com/office/drawing/2014/main" xmlns="" id="{36C48B70-25E3-45AC-AEEC-B8D344A86E9E}"/>
              </a:ext>
            </a:extLst>
          </p:cNvPr>
          <p:cNvSpPr txBox="1"/>
          <p:nvPr/>
        </p:nvSpPr>
        <p:spPr>
          <a:xfrm>
            <a:off x="1470399" y="1700178"/>
            <a:ext cx="2800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添加图表标题</a:t>
            </a:r>
          </a:p>
        </p:txBody>
      </p:sp>
      <p:sp>
        <p:nvSpPr>
          <p:cNvPr id="125" name="图表标题番号">
            <a:extLst>
              <a:ext uri="{FF2B5EF4-FFF2-40B4-BE49-F238E27FC236}">
                <a16:creationId xmlns:a16="http://schemas.microsoft.com/office/drawing/2014/main" xmlns="" id="{C7117DE7-6AB3-4E70-B5B7-8A4AF87B077F}"/>
              </a:ext>
            </a:extLst>
          </p:cNvPr>
          <p:cNvSpPr txBox="1"/>
          <p:nvPr/>
        </p:nvSpPr>
        <p:spPr>
          <a:xfrm>
            <a:off x="817086" y="1700178"/>
            <a:ext cx="65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02</a:t>
            </a:r>
            <a:endParaRPr kumimoji="0" lang="zh-CN" altLang="en-US" sz="3200" b="0" i="0" u="none" strike="noStrike" kern="1200" cap="none" spc="0" normalizeH="0" baseline="0" noProof="0" dirty="0">
              <a:ln w="1270">
                <a:solidFill>
                  <a:srgbClr val="0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dist="38100" dir="18900000" algn="bl" rotWithShape="0">
                  <a:prstClr val="black"/>
                </a:outerShdw>
              </a:effectLst>
              <a:uLnTx/>
              <a:uFillTx/>
              <a:latin typeface="锐字云字库综艺GB"/>
              <a:ea typeface="锐字云字库综艺GB"/>
              <a:cs typeface="+mn-cs"/>
            </a:endParaRPr>
          </a:p>
        </p:txBody>
      </p:sp>
      <p:sp>
        <p:nvSpPr>
          <p:cNvPr id="139" name="标题装饰矩形">
            <a:extLst>
              <a:ext uri="{FF2B5EF4-FFF2-40B4-BE49-F238E27FC236}">
                <a16:creationId xmlns:a16="http://schemas.microsoft.com/office/drawing/2014/main" xmlns="" id="{39E56AE9-B376-40F8-ACE1-99F578B5F07A}"/>
              </a:ext>
            </a:extLst>
          </p:cNvPr>
          <p:cNvSpPr/>
          <p:nvPr/>
        </p:nvSpPr>
        <p:spPr>
          <a:xfrm>
            <a:off x="0" y="288674"/>
            <a:ext cx="303990" cy="632737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标题文字">
            <a:extLst>
              <a:ext uri="{FF2B5EF4-FFF2-40B4-BE49-F238E27FC236}">
                <a16:creationId xmlns:a16="http://schemas.microsoft.com/office/drawing/2014/main" xmlns="" id="{3D89A424-5C8A-49E9-B4B2-95AEEB40E730}"/>
              </a:ext>
            </a:extLst>
          </p:cNvPr>
          <p:cNvSpPr txBox="1"/>
          <p:nvPr/>
        </p:nvSpPr>
        <p:spPr>
          <a:xfrm>
            <a:off x="337368" y="231813"/>
            <a:ext cx="2687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数据分析</a:t>
            </a:r>
          </a:p>
        </p:txBody>
      </p:sp>
      <p:sp>
        <p:nvSpPr>
          <p:cNvPr id="149" name="标题文字装饰">
            <a:extLst>
              <a:ext uri="{FF2B5EF4-FFF2-40B4-BE49-F238E27FC236}">
                <a16:creationId xmlns:a16="http://schemas.microsoft.com/office/drawing/2014/main" xmlns="" id="{A5B9FFFF-91D2-47BA-95DD-1BD6CC6B1C36}"/>
              </a:ext>
            </a:extLst>
          </p:cNvPr>
          <p:cNvSpPr/>
          <p:nvPr/>
        </p:nvSpPr>
        <p:spPr>
          <a:xfrm>
            <a:off x="643263" y="490386"/>
            <a:ext cx="101254" cy="108509"/>
          </a:xfrm>
          <a:custGeom>
            <a:avLst/>
            <a:gdLst/>
            <a:ahLst/>
            <a:cxnLst/>
            <a:rect l="l" t="t" r="r" b="b"/>
            <a:pathLst>
              <a:path w="101254" h="108509">
                <a:moveTo>
                  <a:pt x="4937" y="0"/>
                </a:moveTo>
                <a:lnTo>
                  <a:pt x="52486" y="0"/>
                </a:lnTo>
                <a:cubicBezTo>
                  <a:pt x="57363" y="813"/>
                  <a:pt x="60614" y="3251"/>
                  <a:pt x="62239" y="7315"/>
                </a:cubicBezTo>
                <a:lnTo>
                  <a:pt x="70774" y="38405"/>
                </a:lnTo>
                <a:cubicBezTo>
                  <a:pt x="73212" y="51410"/>
                  <a:pt x="78699" y="57709"/>
                  <a:pt x="87233" y="57302"/>
                </a:cubicBezTo>
                <a:lnTo>
                  <a:pt x="96987" y="57302"/>
                </a:lnTo>
                <a:cubicBezTo>
                  <a:pt x="99019" y="58522"/>
                  <a:pt x="100441" y="61366"/>
                  <a:pt x="101254" y="65837"/>
                </a:cubicBezTo>
                <a:lnTo>
                  <a:pt x="101254" y="103632"/>
                </a:lnTo>
                <a:cubicBezTo>
                  <a:pt x="100847" y="106477"/>
                  <a:pt x="98206" y="108102"/>
                  <a:pt x="93329" y="108509"/>
                </a:cubicBezTo>
                <a:lnTo>
                  <a:pt x="40903" y="108509"/>
                </a:lnTo>
                <a:cubicBezTo>
                  <a:pt x="28305" y="105664"/>
                  <a:pt x="21193" y="95707"/>
                  <a:pt x="19567" y="78638"/>
                </a:cubicBezTo>
                <a:lnTo>
                  <a:pt x="60" y="9754"/>
                </a:lnTo>
                <a:cubicBezTo>
                  <a:pt x="-346" y="5283"/>
                  <a:pt x="1279" y="2032"/>
                  <a:pt x="493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7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背景">
            <a:extLst>
              <a:ext uri="{FF2B5EF4-FFF2-40B4-BE49-F238E27FC236}">
                <a16:creationId xmlns:a16="http://schemas.microsoft.com/office/drawing/2014/main" xmlns="" id="{39A3A831-474D-4B59-BACD-FC44BF5C51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右上角装饰">
            <a:extLst>
              <a:ext uri="{FF2B5EF4-FFF2-40B4-BE49-F238E27FC236}">
                <a16:creationId xmlns:a16="http://schemas.microsoft.com/office/drawing/2014/main" xmlns="" id="{F7CD108E-95F5-4C54-AF3A-B3F95A5300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22" r="24520"/>
          <a:stretch>
            <a:fillRect/>
          </a:stretch>
        </p:blipFill>
        <p:spPr>
          <a:xfrm>
            <a:off x="6301890" y="1"/>
            <a:ext cx="5890110" cy="829965"/>
          </a:xfrm>
          <a:custGeom>
            <a:avLst/>
            <a:gdLst>
              <a:gd name="connsiteX0" fmla="*/ 0 w 5890110"/>
              <a:gd name="connsiteY0" fmla="*/ 0 h 829965"/>
              <a:gd name="connsiteX1" fmla="*/ 5890110 w 5890110"/>
              <a:gd name="connsiteY1" fmla="*/ 0 h 829965"/>
              <a:gd name="connsiteX2" fmla="*/ 5890110 w 5890110"/>
              <a:gd name="connsiteY2" fmla="*/ 829965 h 829965"/>
              <a:gd name="connsiteX3" fmla="*/ 0 w 5890110"/>
              <a:gd name="connsiteY3" fmla="*/ 829965 h 82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0110" h="829965">
                <a:moveTo>
                  <a:pt x="0" y="0"/>
                </a:moveTo>
                <a:lnTo>
                  <a:pt x="5890110" y="0"/>
                </a:lnTo>
                <a:lnTo>
                  <a:pt x="5890110" y="829965"/>
                </a:lnTo>
                <a:lnTo>
                  <a:pt x="0" y="829965"/>
                </a:lnTo>
                <a:close/>
              </a:path>
            </a:pathLst>
          </a:custGeom>
        </p:spPr>
      </p:pic>
      <p:grpSp>
        <p:nvGrpSpPr>
          <p:cNvPr id="128" name="分割线">
            <a:extLst>
              <a:ext uri="{FF2B5EF4-FFF2-40B4-BE49-F238E27FC236}">
                <a16:creationId xmlns:a16="http://schemas.microsoft.com/office/drawing/2014/main" xmlns="" id="{650E4203-207E-441A-81A2-6A652D1B41B0}"/>
              </a:ext>
            </a:extLst>
          </p:cNvPr>
          <p:cNvGrpSpPr/>
          <p:nvPr/>
        </p:nvGrpSpPr>
        <p:grpSpPr>
          <a:xfrm rot="16200000">
            <a:off x="3804807" y="4155081"/>
            <a:ext cx="4250509" cy="46800"/>
            <a:chOff x="1502686" y="6276267"/>
            <a:chExt cx="3166438" cy="46800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F187EB9B-65FC-4963-B924-680092A7EF5C}"/>
                </a:ext>
              </a:extLst>
            </p:cNvPr>
            <p:cNvSpPr/>
            <p:nvPr/>
          </p:nvSpPr>
          <p:spPr>
            <a:xfrm>
              <a:off x="1502686" y="6296566"/>
              <a:ext cx="3137746" cy="64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66ADD812-BC6F-409C-9839-A8DCC33D0423}"/>
                </a:ext>
              </a:extLst>
            </p:cNvPr>
            <p:cNvSpPr>
              <a:spLocks/>
            </p:cNvSpPr>
            <p:nvPr/>
          </p:nvSpPr>
          <p:spPr>
            <a:xfrm>
              <a:off x="4634260" y="6276267"/>
              <a:ext cx="34864" cy="46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" name="正文底衬">
            <a:extLst>
              <a:ext uri="{FF2B5EF4-FFF2-40B4-BE49-F238E27FC236}">
                <a16:creationId xmlns:a16="http://schemas.microsoft.com/office/drawing/2014/main" xmlns="" id="{FF52570D-B0B8-4869-9297-4C2BD17F4239}"/>
              </a:ext>
            </a:extLst>
          </p:cNvPr>
          <p:cNvGrpSpPr/>
          <p:nvPr/>
        </p:nvGrpSpPr>
        <p:grpSpPr>
          <a:xfrm>
            <a:off x="0" y="5542279"/>
            <a:ext cx="12192000" cy="976278"/>
            <a:chOff x="0" y="5542279"/>
            <a:chExt cx="12192000" cy="976278"/>
          </a:xfrm>
        </p:grpSpPr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F3022084-25F2-4210-B87A-A4398C1DD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330" r="8022"/>
            <a:stretch>
              <a:fillRect/>
            </a:stretch>
          </p:blipFill>
          <p:spPr>
            <a:xfrm>
              <a:off x="0" y="5604078"/>
              <a:ext cx="12192000" cy="914479"/>
            </a:xfrm>
            <a:custGeom>
              <a:avLst/>
              <a:gdLst>
                <a:gd name="connsiteX0" fmla="*/ 0 w 12192000"/>
                <a:gd name="connsiteY0" fmla="*/ 0 h 914479"/>
                <a:gd name="connsiteX1" fmla="*/ 12192000 w 12192000"/>
                <a:gd name="connsiteY1" fmla="*/ 0 h 914479"/>
                <a:gd name="connsiteX2" fmla="*/ 12192000 w 12192000"/>
                <a:gd name="connsiteY2" fmla="*/ 914479 h 914479"/>
                <a:gd name="connsiteX3" fmla="*/ 0 w 12192000"/>
                <a:gd name="connsiteY3" fmla="*/ 914479 h 91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914479">
                  <a:moveTo>
                    <a:pt x="0" y="0"/>
                  </a:moveTo>
                  <a:lnTo>
                    <a:pt x="12192000" y="0"/>
                  </a:lnTo>
                  <a:lnTo>
                    <a:pt x="12192000" y="914479"/>
                  </a:lnTo>
                  <a:lnTo>
                    <a:pt x="0" y="914479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0981E83-184D-4B0E-A360-98C7281146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24" t="7833" r="1814" b="7759"/>
            <a:stretch/>
          </p:blipFill>
          <p:spPr>
            <a:xfrm>
              <a:off x="680720" y="5542279"/>
              <a:ext cx="10761980" cy="941709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</p:pic>
      </p:grpSp>
      <p:sp>
        <p:nvSpPr>
          <p:cNvPr id="67" name="正文">
            <a:extLst>
              <a:ext uri="{FF2B5EF4-FFF2-40B4-BE49-F238E27FC236}">
                <a16:creationId xmlns:a16="http://schemas.microsoft.com/office/drawing/2014/main" xmlns="" id="{DF6D1DAF-F738-4DD9-B971-3DCB1D9AC600}"/>
              </a:ext>
            </a:extLst>
          </p:cNvPr>
          <p:cNvSpPr txBox="1"/>
          <p:nvPr/>
        </p:nvSpPr>
        <p:spPr>
          <a:xfrm>
            <a:off x="1037429" y="5598361"/>
            <a:ext cx="10167982" cy="895980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这里是对以上两个图表的对比分析，以上两个图表可以随意更换：点击任意图标，在上方菜单栏找到图表设计</a:t>
            </a:r>
            <a:r>
              <a:rPr lang="en-US" altLang="zh-CN" dirty="0">
                <a:sym typeface="Wingdings" panose="05000000000000000000" pitchFamily="2" charset="2"/>
              </a:rPr>
              <a:t></a:t>
            </a:r>
            <a:r>
              <a:rPr lang="zh-CN" altLang="en-US" dirty="0">
                <a:sym typeface="Wingdings" panose="05000000000000000000" pitchFamily="2" charset="2"/>
              </a:rPr>
              <a:t>更改图表类型即可修改图表类型，鼠标三击选中图表某一系列，在右侧系列选项中可修改此系列的颜色以强调此部分。</a:t>
            </a:r>
            <a:endParaRPr lang="zh-CN" altLang="en-US" dirty="0"/>
          </a:p>
        </p:txBody>
      </p:sp>
      <p:sp>
        <p:nvSpPr>
          <p:cNvPr id="6" name="右侧图表单位">
            <a:extLst>
              <a:ext uri="{FF2B5EF4-FFF2-40B4-BE49-F238E27FC236}">
                <a16:creationId xmlns:a16="http://schemas.microsoft.com/office/drawing/2014/main" xmlns="" id="{FA086A8A-83A9-4E93-A76D-361B0CFA97BB}"/>
              </a:ext>
            </a:extLst>
          </p:cNvPr>
          <p:cNvSpPr txBox="1"/>
          <p:nvPr/>
        </p:nvSpPr>
        <p:spPr>
          <a:xfrm>
            <a:off x="6352738" y="2454246"/>
            <a:ext cx="400110" cy="1322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latin typeface="+mj-ea"/>
                <a:ea typeface="+mj-ea"/>
              </a:rPr>
              <a:t>单 位 </a:t>
            </a:r>
            <a:r>
              <a:rPr lang="en-US" altLang="zh-CN" sz="1400" dirty="0">
                <a:latin typeface="+mj-ea"/>
                <a:ea typeface="+mj-ea"/>
              </a:rPr>
              <a:t>: </a:t>
            </a:r>
            <a:r>
              <a:rPr lang="zh-CN" altLang="en-US" sz="1400" dirty="0">
                <a:latin typeface="+mj-ea"/>
                <a:ea typeface="+mj-ea"/>
              </a:rPr>
              <a:t>人</a:t>
            </a:r>
          </a:p>
        </p:txBody>
      </p:sp>
      <p:graphicFrame>
        <p:nvGraphicFramePr>
          <p:cNvPr id="5" name="PA-右侧柱状">
            <a:extLst>
              <a:ext uri="{FF2B5EF4-FFF2-40B4-BE49-F238E27FC236}">
                <a16:creationId xmlns:a16="http://schemas.microsoft.com/office/drawing/2014/main" xmlns="" id="{032AFED6-E326-42C5-9896-1ECE21726DB9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4332140"/>
              </p:ext>
            </p:extLst>
          </p:nvPr>
        </p:nvGraphicFramePr>
        <p:xfrm>
          <a:off x="6718832" y="2301484"/>
          <a:ext cx="4892973" cy="3019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" name="右小标题装饰">
            <a:extLst>
              <a:ext uri="{FF2B5EF4-FFF2-40B4-BE49-F238E27FC236}">
                <a16:creationId xmlns:a16="http://schemas.microsoft.com/office/drawing/2014/main" xmlns="" id="{3B6FEA2F-1F5B-4FCD-B0AE-8F05BB87B970}"/>
              </a:ext>
            </a:extLst>
          </p:cNvPr>
          <p:cNvGrpSpPr/>
          <p:nvPr/>
        </p:nvGrpSpPr>
        <p:grpSpPr>
          <a:xfrm>
            <a:off x="6443015" y="1494737"/>
            <a:ext cx="3197113" cy="607682"/>
            <a:chOff x="6443015" y="1494737"/>
            <a:chExt cx="3197113" cy="607682"/>
          </a:xfrm>
        </p:grpSpPr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6991A7D3-1B1F-4051-87E3-4FC9B165C0B6}"/>
                </a:ext>
              </a:extLst>
            </p:cNvPr>
            <p:cNvCxnSpPr>
              <a:cxnSpLocks/>
            </p:cNvCxnSpPr>
            <p:nvPr/>
          </p:nvCxnSpPr>
          <p:spPr>
            <a:xfrm>
              <a:off x="6443015" y="1494737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DACCE89C-0B32-41A6-9A74-0D0CB8F738F4}"/>
                </a:ext>
              </a:extLst>
            </p:cNvPr>
            <p:cNvCxnSpPr>
              <a:cxnSpLocks/>
            </p:cNvCxnSpPr>
            <p:nvPr/>
          </p:nvCxnSpPr>
          <p:spPr>
            <a:xfrm>
              <a:off x="6443015" y="2102419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右小标题">
            <a:extLst>
              <a:ext uri="{FF2B5EF4-FFF2-40B4-BE49-F238E27FC236}">
                <a16:creationId xmlns:a16="http://schemas.microsoft.com/office/drawing/2014/main" xmlns="" id="{93934979-8ED5-44B0-BC03-D6E127BE36B8}"/>
              </a:ext>
            </a:extLst>
          </p:cNvPr>
          <p:cNvSpPr txBox="1"/>
          <p:nvPr/>
        </p:nvSpPr>
        <p:spPr>
          <a:xfrm>
            <a:off x="7090562" y="1536457"/>
            <a:ext cx="2800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添加图表标题</a:t>
            </a:r>
          </a:p>
        </p:txBody>
      </p:sp>
      <p:graphicFrame>
        <p:nvGraphicFramePr>
          <p:cNvPr id="73" name="左侧图表">
            <a:extLst>
              <a:ext uri="{FF2B5EF4-FFF2-40B4-BE49-F238E27FC236}">
                <a16:creationId xmlns:a16="http://schemas.microsoft.com/office/drawing/2014/main" xmlns="" id="{4D5E82C6-891A-420D-90C5-50CAFF48E9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732155"/>
              </p:ext>
            </p:extLst>
          </p:nvPr>
        </p:nvGraphicFramePr>
        <p:xfrm>
          <a:off x="764235" y="2406017"/>
          <a:ext cx="4738784" cy="295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6" name="右小标题番号">
            <a:extLst>
              <a:ext uri="{FF2B5EF4-FFF2-40B4-BE49-F238E27FC236}">
                <a16:creationId xmlns:a16="http://schemas.microsoft.com/office/drawing/2014/main" xmlns="" id="{189233B0-C89C-4FEF-9DD7-3EC69EED4AF2}"/>
              </a:ext>
            </a:extLst>
          </p:cNvPr>
          <p:cNvSpPr txBox="1"/>
          <p:nvPr/>
        </p:nvSpPr>
        <p:spPr>
          <a:xfrm>
            <a:off x="6437249" y="1536457"/>
            <a:ext cx="65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05</a:t>
            </a:r>
            <a:endParaRPr kumimoji="0" lang="zh-CN" altLang="en-US" sz="3200" b="0" i="0" u="none" strike="noStrike" kern="1200" cap="none" spc="0" normalizeH="0" baseline="0" noProof="0" dirty="0">
              <a:ln w="1270">
                <a:solidFill>
                  <a:srgbClr val="0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dist="38100" dir="18900000" algn="bl" rotWithShape="0">
                  <a:prstClr val="black"/>
                </a:outerShdw>
              </a:effectLst>
              <a:uLnTx/>
              <a:uFillTx/>
              <a:latin typeface="锐字云字库综艺GB"/>
              <a:ea typeface="锐字云字库综艺GB"/>
              <a:cs typeface="+mn-cs"/>
            </a:endParaRPr>
          </a:p>
        </p:txBody>
      </p:sp>
      <p:grpSp>
        <p:nvGrpSpPr>
          <p:cNvPr id="3" name="左小标题装饰">
            <a:extLst>
              <a:ext uri="{FF2B5EF4-FFF2-40B4-BE49-F238E27FC236}">
                <a16:creationId xmlns:a16="http://schemas.microsoft.com/office/drawing/2014/main" xmlns="" id="{DFE26520-5E8D-42A6-B13B-41318DEDAC04}"/>
              </a:ext>
            </a:extLst>
          </p:cNvPr>
          <p:cNvGrpSpPr/>
          <p:nvPr/>
        </p:nvGrpSpPr>
        <p:grpSpPr>
          <a:xfrm>
            <a:off x="822852" y="1494737"/>
            <a:ext cx="3197113" cy="607682"/>
            <a:chOff x="822852" y="1494737"/>
            <a:chExt cx="3197113" cy="607682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012278C9-CC43-4F56-A413-1A2227211D5F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1494737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FC93C516-BBD2-4C70-AC48-504CF93F84A6}"/>
                </a:ext>
              </a:extLst>
            </p:cNvPr>
            <p:cNvCxnSpPr>
              <a:cxnSpLocks/>
            </p:cNvCxnSpPr>
            <p:nvPr/>
          </p:nvCxnSpPr>
          <p:spPr>
            <a:xfrm>
              <a:off x="822852" y="2102419"/>
              <a:ext cx="319711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左小标题番号">
            <a:extLst>
              <a:ext uri="{FF2B5EF4-FFF2-40B4-BE49-F238E27FC236}">
                <a16:creationId xmlns:a16="http://schemas.microsoft.com/office/drawing/2014/main" xmlns="" id="{C9910939-B67D-4912-A300-183A96BAD9FA}"/>
              </a:ext>
            </a:extLst>
          </p:cNvPr>
          <p:cNvSpPr txBox="1"/>
          <p:nvPr/>
        </p:nvSpPr>
        <p:spPr>
          <a:xfrm>
            <a:off x="817086" y="1536457"/>
            <a:ext cx="653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04</a:t>
            </a:r>
            <a:endParaRPr kumimoji="0" lang="zh-CN" altLang="en-US" sz="3200" b="0" i="0" u="none" strike="noStrike" kern="1200" cap="none" spc="0" normalizeH="0" baseline="0" noProof="0" dirty="0">
              <a:ln w="1270">
                <a:solidFill>
                  <a:srgbClr val="00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dist="38100" dir="18900000" algn="bl" rotWithShape="0">
                  <a:prstClr val="black"/>
                </a:outerShdw>
              </a:effectLst>
              <a:uLnTx/>
              <a:uFillTx/>
              <a:latin typeface="锐字云字库综艺GB"/>
              <a:ea typeface="锐字云字库综艺GB"/>
              <a:cs typeface="+mn-cs"/>
            </a:endParaRPr>
          </a:p>
        </p:txBody>
      </p:sp>
      <p:sp>
        <p:nvSpPr>
          <p:cNvPr id="122" name="左小标题">
            <a:extLst>
              <a:ext uri="{FF2B5EF4-FFF2-40B4-BE49-F238E27FC236}">
                <a16:creationId xmlns:a16="http://schemas.microsoft.com/office/drawing/2014/main" xmlns="" id="{14779D51-271F-4A8F-A542-9F2B262913EA}"/>
              </a:ext>
            </a:extLst>
          </p:cNvPr>
          <p:cNvSpPr txBox="1"/>
          <p:nvPr/>
        </p:nvSpPr>
        <p:spPr>
          <a:xfrm>
            <a:off x="1470399" y="1536457"/>
            <a:ext cx="2800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添加图表标题</a:t>
            </a:r>
          </a:p>
        </p:txBody>
      </p:sp>
      <p:sp>
        <p:nvSpPr>
          <p:cNvPr id="32" name="标题装饰矩形">
            <a:extLst>
              <a:ext uri="{FF2B5EF4-FFF2-40B4-BE49-F238E27FC236}">
                <a16:creationId xmlns:a16="http://schemas.microsoft.com/office/drawing/2014/main" xmlns="" id="{19FC9298-C94F-4C70-A76A-833EE5629A12}"/>
              </a:ext>
            </a:extLst>
          </p:cNvPr>
          <p:cNvSpPr/>
          <p:nvPr/>
        </p:nvSpPr>
        <p:spPr>
          <a:xfrm>
            <a:off x="0" y="288674"/>
            <a:ext cx="303990" cy="632737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标题文字">
            <a:extLst>
              <a:ext uri="{FF2B5EF4-FFF2-40B4-BE49-F238E27FC236}">
                <a16:creationId xmlns:a16="http://schemas.microsoft.com/office/drawing/2014/main" xmlns="" id="{5431DA28-8F06-43F5-8DA4-9B6CD5909C3A}"/>
              </a:ext>
            </a:extLst>
          </p:cNvPr>
          <p:cNvSpPr txBox="1"/>
          <p:nvPr/>
        </p:nvSpPr>
        <p:spPr>
          <a:xfrm>
            <a:off x="337368" y="231813"/>
            <a:ext cx="2687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数据分析</a:t>
            </a:r>
          </a:p>
        </p:txBody>
      </p:sp>
      <p:sp>
        <p:nvSpPr>
          <p:cNvPr id="36" name="标题文字装饰">
            <a:extLst>
              <a:ext uri="{FF2B5EF4-FFF2-40B4-BE49-F238E27FC236}">
                <a16:creationId xmlns:a16="http://schemas.microsoft.com/office/drawing/2014/main" xmlns="" id="{1971BE5B-3520-480D-9665-43865307AA99}"/>
              </a:ext>
            </a:extLst>
          </p:cNvPr>
          <p:cNvSpPr/>
          <p:nvPr/>
        </p:nvSpPr>
        <p:spPr>
          <a:xfrm>
            <a:off x="643263" y="490386"/>
            <a:ext cx="101254" cy="108509"/>
          </a:xfrm>
          <a:custGeom>
            <a:avLst/>
            <a:gdLst/>
            <a:ahLst/>
            <a:cxnLst/>
            <a:rect l="l" t="t" r="r" b="b"/>
            <a:pathLst>
              <a:path w="101254" h="108509">
                <a:moveTo>
                  <a:pt x="4937" y="0"/>
                </a:moveTo>
                <a:lnTo>
                  <a:pt x="52486" y="0"/>
                </a:lnTo>
                <a:cubicBezTo>
                  <a:pt x="57363" y="813"/>
                  <a:pt x="60614" y="3251"/>
                  <a:pt x="62239" y="7315"/>
                </a:cubicBezTo>
                <a:lnTo>
                  <a:pt x="70774" y="38405"/>
                </a:lnTo>
                <a:cubicBezTo>
                  <a:pt x="73212" y="51410"/>
                  <a:pt x="78699" y="57709"/>
                  <a:pt x="87233" y="57302"/>
                </a:cubicBezTo>
                <a:lnTo>
                  <a:pt x="96987" y="57302"/>
                </a:lnTo>
                <a:cubicBezTo>
                  <a:pt x="99019" y="58522"/>
                  <a:pt x="100441" y="61366"/>
                  <a:pt x="101254" y="65837"/>
                </a:cubicBezTo>
                <a:lnTo>
                  <a:pt x="101254" y="103632"/>
                </a:lnTo>
                <a:cubicBezTo>
                  <a:pt x="100847" y="106477"/>
                  <a:pt x="98206" y="108102"/>
                  <a:pt x="93329" y="108509"/>
                </a:cubicBezTo>
                <a:lnTo>
                  <a:pt x="40903" y="108509"/>
                </a:lnTo>
                <a:cubicBezTo>
                  <a:pt x="28305" y="105664"/>
                  <a:pt x="21193" y="95707"/>
                  <a:pt x="19567" y="78638"/>
                </a:cubicBezTo>
                <a:lnTo>
                  <a:pt x="60" y="9754"/>
                </a:lnTo>
                <a:cubicBezTo>
                  <a:pt x="-346" y="5283"/>
                  <a:pt x="1279" y="2032"/>
                  <a:pt x="493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99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5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5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5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5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7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7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El"/>
        </p:bldSub>
      </p:bldGraphic>
      <p:bldGraphic spid="73" grpId="0" uiExpand="1">
        <p:bldSub>
          <a:bldChart bld="series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背景">
            <a:extLst>
              <a:ext uri="{FF2B5EF4-FFF2-40B4-BE49-F238E27FC236}">
                <a16:creationId xmlns:a16="http://schemas.microsoft.com/office/drawing/2014/main" xmlns="" id="{3545EA63-924A-41DA-A605-D704254987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4" name="底部黑条">
            <a:extLst>
              <a:ext uri="{FF2B5EF4-FFF2-40B4-BE49-F238E27FC236}">
                <a16:creationId xmlns:a16="http://schemas.microsoft.com/office/drawing/2014/main" xmlns="" id="{DEF7828A-7BC8-414C-B66C-C72339DDA56A}"/>
              </a:ext>
            </a:extLst>
          </p:cNvPr>
          <p:cNvSpPr/>
          <p:nvPr/>
        </p:nvSpPr>
        <p:spPr>
          <a:xfrm>
            <a:off x="0" y="6042580"/>
            <a:ext cx="12192000" cy="815419"/>
          </a:xfrm>
          <a:custGeom>
            <a:avLst/>
            <a:gdLst>
              <a:gd name="connsiteX0" fmla="*/ 0 w 12192000"/>
              <a:gd name="connsiteY0" fmla="*/ 0 h 921140"/>
              <a:gd name="connsiteX1" fmla="*/ 12192000 w 12192000"/>
              <a:gd name="connsiteY1" fmla="*/ 0 h 921140"/>
              <a:gd name="connsiteX2" fmla="*/ 12192000 w 12192000"/>
              <a:gd name="connsiteY2" fmla="*/ 921140 h 921140"/>
              <a:gd name="connsiteX3" fmla="*/ 0 w 12192000"/>
              <a:gd name="connsiteY3" fmla="*/ 921140 h 92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21140">
                <a:moveTo>
                  <a:pt x="0" y="0"/>
                </a:moveTo>
                <a:lnTo>
                  <a:pt x="12192000" y="0"/>
                </a:lnTo>
                <a:lnTo>
                  <a:pt x="12192000" y="921140"/>
                </a:lnTo>
                <a:lnTo>
                  <a:pt x="0" y="92114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72" name="右上角装饰">
            <a:extLst>
              <a:ext uri="{FF2B5EF4-FFF2-40B4-BE49-F238E27FC236}">
                <a16:creationId xmlns:a16="http://schemas.microsoft.com/office/drawing/2014/main" xmlns="" id="{EF5F634A-67BB-4287-9E09-6DE9D37522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647" r="24520"/>
          <a:stretch>
            <a:fillRect/>
          </a:stretch>
        </p:blipFill>
        <p:spPr>
          <a:xfrm>
            <a:off x="6301890" y="0"/>
            <a:ext cx="5890110" cy="632742"/>
          </a:xfrm>
          <a:custGeom>
            <a:avLst/>
            <a:gdLst>
              <a:gd name="connsiteX0" fmla="*/ 0 w 5890110"/>
              <a:gd name="connsiteY0" fmla="*/ 0 h 632742"/>
              <a:gd name="connsiteX1" fmla="*/ 5890110 w 5890110"/>
              <a:gd name="connsiteY1" fmla="*/ 0 h 632742"/>
              <a:gd name="connsiteX2" fmla="*/ 5890110 w 5890110"/>
              <a:gd name="connsiteY2" fmla="*/ 632742 h 632742"/>
              <a:gd name="connsiteX3" fmla="*/ 0 w 5890110"/>
              <a:gd name="connsiteY3" fmla="*/ 632742 h 63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0110" h="632742">
                <a:moveTo>
                  <a:pt x="0" y="0"/>
                </a:moveTo>
                <a:lnTo>
                  <a:pt x="5890110" y="0"/>
                </a:lnTo>
                <a:lnTo>
                  <a:pt x="5890110" y="632742"/>
                </a:lnTo>
                <a:lnTo>
                  <a:pt x="0" y="632742"/>
                </a:lnTo>
                <a:close/>
              </a:path>
            </a:pathLst>
          </a:custGeom>
        </p:spPr>
      </p:pic>
      <p:grpSp>
        <p:nvGrpSpPr>
          <p:cNvPr id="75" name="LOGO">
            <a:extLst>
              <a:ext uri="{FF2B5EF4-FFF2-40B4-BE49-F238E27FC236}">
                <a16:creationId xmlns:a16="http://schemas.microsoft.com/office/drawing/2014/main" xmlns="" id="{49164C43-B441-4E2E-A820-7658AB7A9C5B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77" name="年终总结文字">
              <a:extLst>
                <a:ext uri="{FF2B5EF4-FFF2-40B4-BE49-F238E27FC236}">
                  <a16:creationId xmlns:a16="http://schemas.microsoft.com/office/drawing/2014/main" xmlns="" id="{EAD118C8-1AA3-437F-A4D6-00623912648A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矩形装饰">
              <a:extLst>
                <a:ext uri="{FF2B5EF4-FFF2-40B4-BE49-F238E27FC236}">
                  <a16:creationId xmlns:a16="http://schemas.microsoft.com/office/drawing/2014/main" xmlns="" id="{64FC7CE3-4849-4679-B60F-39DDD4E71B1D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9" name="网址">
              <a:extLst>
                <a:ext uri="{FF2B5EF4-FFF2-40B4-BE49-F238E27FC236}">
                  <a16:creationId xmlns:a16="http://schemas.microsoft.com/office/drawing/2014/main" xmlns="" id="{2FC104EF-5318-4642-958B-B42AA62C3C2B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80" name="YOURLOGO文字">
              <a:extLst>
                <a:ext uri="{FF2B5EF4-FFF2-40B4-BE49-F238E27FC236}">
                  <a16:creationId xmlns:a16="http://schemas.microsoft.com/office/drawing/2014/main" xmlns="" id="{F50C2126-44B2-4911-B841-FA9714577A3E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76" name="红圈">
              <a:extLst>
                <a:ext uri="{FF2B5EF4-FFF2-40B4-BE49-F238E27FC236}">
                  <a16:creationId xmlns:a16="http://schemas.microsoft.com/office/drawing/2014/main" xmlns="" id="{E976CD8D-1897-4C06-B11B-31985C3015CC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1" name="LOGO红圈内文字">
              <a:extLst>
                <a:ext uri="{FF2B5EF4-FFF2-40B4-BE49-F238E27FC236}">
                  <a16:creationId xmlns:a16="http://schemas.microsoft.com/office/drawing/2014/main" xmlns="" id="{EDFB3901-FC77-48CD-A2C7-0DE6021F3D7C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  <p:cxnSp>
        <p:nvCxnSpPr>
          <p:cNvPr id="175" name="纵向分割线">
            <a:extLst>
              <a:ext uri="{FF2B5EF4-FFF2-40B4-BE49-F238E27FC236}">
                <a16:creationId xmlns:a16="http://schemas.microsoft.com/office/drawing/2014/main" xmlns="" id="{2BC7C157-21A5-4FBF-9499-8C700B5683DF}"/>
              </a:ext>
            </a:extLst>
          </p:cNvPr>
          <p:cNvCxnSpPr>
            <a:cxnSpLocks/>
          </p:cNvCxnSpPr>
          <p:nvPr/>
        </p:nvCxnSpPr>
        <p:spPr>
          <a:xfrm>
            <a:off x="7655713" y="1149060"/>
            <a:ext cx="0" cy="4964661"/>
          </a:xfrm>
          <a:prstGeom prst="line">
            <a:avLst/>
          </a:prstGeom>
          <a:ln w="127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横向分割线">
            <a:extLst>
              <a:ext uri="{FF2B5EF4-FFF2-40B4-BE49-F238E27FC236}">
                <a16:creationId xmlns:a16="http://schemas.microsoft.com/office/drawing/2014/main" xmlns="" id="{7171DC00-ED5D-4671-A790-47E815DC69A9}"/>
              </a:ext>
            </a:extLst>
          </p:cNvPr>
          <p:cNvCxnSpPr/>
          <p:nvPr/>
        </p:nvCxnSpPr>
        <p:spPr>
          <a:xfrm>
            <a:off x="0" y="3664903"/>
            <a:ext cx="76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分割线交点">
            <a:extLst>
              <a:ext uri="{FF2B5EF4-FFF2-40B4-BE49-F238E27FC236}">
                <a16:creationId xmlns:a16="http://schemas.microsoft.com/office/drawing/2014/main" xmlns="" id="{366F7628-943E-453F-8237-C330E67FBE1F}"/>
              </a:ext>
            </a:extLst>
          </p:cNvPr>
          <p:cNvSpPr/>
          <p:nvPr/>
        </p:nvSpPr>
        <p:spPr>
          <a:xfrm flipH="1">
            <a:off x="7602373" y="3611246"/>
            <a:ext cx="107314" cy="10731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左下装饰4">
            <a:extLst>
              <a:ext uri="{FF2B5EF4-FFF2-40B4-BE49-F238E27FC236}">
                <a16:creationId xmlns:a16="http://schemas.microsoft.com/office/drawing/2014/main" xmlns="" id="{CE526705-CD50-4C5B-87D2-363528909CC3}"/>
              </a:ext>
            </a:extLst>
          </p:cNvPr>
          <p:cNvGrpSpPr/>
          <p:nvPr/>
        </p:nvGrpSpPr>
        <p:grpSpPr>
          <a:xfrm>
            <a:off x="3026527" y="5271840"/>
            <a:ext cx="1656000" cy="45719"/>
            <a:chOff x="3026527" y="5271840"/>
            <a:chExt cx="1656000" cy="45719"/>
          </a:xfrm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5DF3C989-DE25-45B6-97A4-2CFA2217CEE5}"/>
                </a:ext>
              </a:extLst>
            </p:cNvPr>
            <p:cNvSpPr/>
            <p:nvPr/>
          </p:nvSpPr>
          <p:spPr>
            <a:xfrm>
              <a:off x="3026527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60B22F5B-F048-4FE1-B08D-0F2D6CAC37A2}"/>
                </a:ext>
              </a:extLst>
            </p:cNvPr>
            <p:cNvSpPr/>
            <p:nvPr/>
          </p:nvSpPr>
          <p:spPr>
            <a:xfrm>
              <a:off x="3026527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46" name="百分比4">
            <a:extLst>
              <a:ext uri="{FF2B5EF4-FFF2-40B4-BE49-F238E27FC236}">
                <a16:creationId xmlns:a16="http://schemas.microsoft.com/office/drawing/2014/main" xmlns="" id="{A4FFB349-03E9-470E-ACBE-6FA783194F95}"/>
              </a:ext>
            </a:extLst>
          </p:cNvPr>
          <p:cNvSpPr txBox="1"/>
          <p:nvPr/>
        </p:nvSpPr>
        <p:spPr>
          <a:xfrm>
            <a:off x="2968835" y="5313357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147" name="下降箭头4">
            <a:extLst>
              <a:ext uri="{FF2B5EF4-FFF2-40B4-BE49-F238E27FC236}">
                <a16:creationId xmlns:a16="http://schemas.microsoft.com/office/drawing/2014/main" xmlns="" id="{CC48B5B9-4F9E-40C1-9A19-A09807242842}"/>
              </a:ext>
            </a:extLst>
          </p:cNvPr>
          <p:cNvCxnSpPr>
            <a:cxnSpLocks/>
          </p:cNvCxnSpPr>
          <p:nvPr/>
        </p:nvCxnSpPr>
        <p:spPr>
          <a:xfrm>
            <a:off x="4596565" y="5592857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增长箭头4">
            <a:extLst>
              <a:ext uri="{FF2B5EF4-FFF2-40B4-BE49-F238E27FC236}">
                <a16:creationId xmlns:a16="http://schemas.microsoft.com/office/drawing/2014/main" xmlns="" id="{5282E5DF-4C73-4705-BACD-721F4F0B7274}"/>
              </a:ext>
            </a:extLst>
          </p:cNvPr>
          <p:cNvCxnSpPr>
            <a:cxnSpLocks/>
          </p:cNvCxnSpPr>
          <p:nvPr/>
        </p:nvCxnSpPr>
        <p:spPr>
          <a:xfrm flipV="1">
            <a:off x="4596565" y="5371877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左下角文字标题4">
            <a:extLst>
              <a:ext uri="{FF2B5EF4-FFF2-40B4-BE49-F238E27FC236}">
                <a16:creationId xmlns:a16="http://schemas.microsoft.com/office/drawing/2014/main" xmlns="" id="{87459028-5D41-414C-B05E-E90F58AB7FBB}"/>
              </a:ext>
            </a:extLst>
          </p:cNvPr>
          <p:cNvSpPr txBox="1"/>
          <p:nvPr/>
        </p:nvSpPr>
        <p:spPr>
          <a:xfrm>
            <a:off x="2904290" y="4898609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11" name="左下装饰3">
            <a:extLst>
              <a:ext uri="{FF2B5EF4-FFF2-40B4-BE49-F238E27FC236}">
                <a16:creationId xmlns:a16="http://schemas.microsoft.com/office/drawing/2014/main" xmlns="" id="{7CCD41A8-2F9C-4FF1-AC0D-EDB1C1A77705}"/>
              </a:ext>
            </a:extLst>
          </p:cNvPr>
          <p:cNvGrpSpPr/>
          <p:nvPr/>
        </p:nvGrpSpPr>
        <p:grpSpPr>
          <a:xfrm>
            <a:off x="3026527" y="4206968"/>
            <a:ext cx="1656000" cy="45719"/>
            <a:chOff x="3026527" y="4206968"/>
            <a:chExt cx="1656000" cy="45719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xmlns="" id="{C82C845C-034D-482A-85A2-A551E4C5B004}"/>
                </a:ext>
              </a:extLst>
            </p:cNvPr>
            <p:cNvSpPr/>
            <p:nvPr/>
          </p:nvSpPr>
          <p:spPr>
            <a:xfrm>
              <a:off x="3026527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xmlns="" id="{71D47A0F-3448-48C1-8525-A483D1C854DA}"/>
                </a:ext>
              </a:extLst>
            </p:cNvPr>
            <p:cNvSpPr/>
            <p:nvPr/>
          </p:nvSpPr>
          <p:spPr>
            <a:xfrm>
              <a:off x="3026527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37" name="百分比3">
            <a:extLst>
              <a:ext uri="{FF2B5EF4-FFF2-40B4-BE49-F238E27FC236}">
                <a16:creationId xmlns:a16="http://schemas.microsoft.com/office/drawing/2014/main" xmlns="" id="{A47762BD-FF31-473F-8E3B-B31C900C389B}"/>
              </a:ext>
            </a:extLst>
          </p:cNvPr>
          <p:cNvSpPr txBox="1"/>
          <p:nvPr/>
        </p:nvSpPr>
        <p:spPr>
          <a:xfrm>
            <a:off x="2968835" y="4248485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138" name="下降箭头3">
            <a:extLst>
              <a:ext uri="{FF2B5EF4-FFF2-40B4-BE49-F238E27FC236}">
                <a16:creationId xmlns:a16="http://schemas.microsoft.com/office/drawing/2014/main" xmlns="" id="{DFE4E179-F709-4383-956F-961C78328FCF}"/>
              </a:ext>
            </a:extLst>
          </p:cNvPr>
          <p:cNvCxnSpPr>
            <a:cxnSpLocks/>
          </p:cNvCxnSpPr>
          <p:nvPr/>
        </p:nvCxnSpPr>
        <p:spPr>
          <a:xfrm>
            <a:off x="4596565" y="4527985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增长箭头3">
            <a:extLst>
              <a:ext uri="{FF2B5EF4-FFF2-40B4-BE49-F238E27FC236}">
                <a16:creationId xmlns:a16="http://schemas.microsoft.com/office/drawing/2014/main" xmlns="" id="{30A25518-24CE-425C-B90E-EE0E78997240}"/>
              </a:ext>
            </a:extLst>
          </p:cNvPr>
          <p:cNvCxnSpPr>
            <a:cxnSpLocks/>
          </p:cNvCxnSpPr>
          <p:nvPr/>
        </p:nvCxnSpPr>
        <p:spPr>
          <a:xfrm flipV="1">
            <a:off x="4596565" y="4307005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左下角文字标题3">
            <a:extLst>
              <a:ext uri="{FF2B5EF4-FFF2-40B4-BE49-F238E27FC236}">
                <a16:creationId xmlns:a16="http://schemas.microsoft.com/office/drawing/2014/main" xmlns="" id="{1CE1FE39-79E0-429B-9623-8F4280CE7831}"/>
              </a:ext>
            </a:extLst>
          </p:cNvPr>
          <p:cNvSpPr txBox="1"/>
          <p:nvPr/>
        </p:nvSpPr>
        <p:spPr>
          <a:xfrm>
            <a:off x="2904290" y="3833737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10" name="左下装饰6">
            <a:extLst>
              <a:ext uri="{FF2B5EF4-FFF2-40B4-BE49-F238E27FC236}">
                <a16:creationId xmlns:a16="http://schemas.microsoft.com/office/drawing/2014/main" xmlns="" id="{0E3C71DD-DEE0-4411-A5BF-FFDA080BEB37}"/>
              </a:ext>
            </a:extLst>
          </p:cNvPr>
          <p:cNvGrpSpPr/>
          <p:nvPr/>
        </p:nvGrpSpPr>
        <p:grpSpPr>
          <a:xfrm>
            <a:off x="5347253" y="5271840"/>
            <a:ext cx="1656000" cy="45719"/>
            <a:chOff x="5347253" y="5271840"/>
            <a:chExt cx="1656000" cy="45719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="" id="{D2FF3019-CC4E-429D-8C4E-13FB0CF345BB}"/>
                </a:ext>
              </a:extLst>
            </p:cNvPr>
            <p:cNvSpPr/>
            <p:nvPr/>
          </p:nvSpPr>
          <p:spPr>
            <a:xfrm>
              <a:off x="5347253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F2454213-8DE8-457A-BF5B-FAA3307675A7}"/>
                </a:ext>
              </a:extLst>
            </p:cNvPr>
            <p:cNvSpPr/>
            <p:nvPr/>
          </p:nvSpPr>
          <p:spPr>
            <a:xfrm>
              <a:off x="5347253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55" name="百分比6">
            <a:extLst>
              <a:ext uri="{FF2B5EF4-FFF2-40B4-BE49-F238E27FC236}">
                <a16:creationId xmlns:a16="http://schemas.microsoft.com/office/drawing/2014/main" xmlns="" id="{81FF2545-5B5F-4B30-994E-C4A49A2326E6}"/>
              </a:ext>
            </a:extLst>
          </p:cNvPr>
          <p:cNvSpPr txBox="1"/>
          <p:nvPr/>
        </p:nvSpPr>
        <p:spPr>
          <a:xfrm>
            <a:off x="5289561" y="5313357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156" name="下降箭头6">
            <a:extLst>
              <a:ext uri="{FF2B5EF4-FFF2-40B4-BE49-F238E27FC236}">
                <a16:creationId xmlns:a16="http://schemas.microsoft.com/office/drawing/2014/main" xmlns="" id="{5420C0A6-B9FB-4355-8F22-AFCCB42F47EB}"/>
              </a:ext>
            </a:extLst>
          </p:cNvPr>
          <p:cNvCxnSpPr>
            <a:cxnSpLocks/>
          </p:cNvCxnSpPr>
          <p:nvPr/>
        </p:nvCxnSpPr>
        <p:spPr>
          <a:xfrm>
            <a:off x="6917291" y="5592857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增长箭头6">
            <a:extLst>
              <a:ext uri="{FF2B5EF4-FFF2-40B4-BE49-F238E27FC236}">
                <a16:creationId xmlns:a16="http://schemas.microsoft.com/office/drawing/2014/main" xmlns="" id="{5B56428C-69A0-45C5-AFF3-DA23DC5813DD}"/>
              </a:ext>
            </a:extLst>
          </p:cNvPr>
          <p:cNvCxnSpPr>
            <a:cxnSpLocks/>
          </p:cNvCxnSpPr>
          <p:nvPr/>
        </p:nvCxnSpPr>
        <p:spPr>
          <a:xfrm flipV="1">
            <a:off x="6917291" y="5371877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左下角文字标题6">
            <a:extLst>
              <a:ext uri="{FF2B5EF4-FFF2-40B4-BE49-F238E27FC236}">
                <a16:creationId xmlns:a16="http://schemas.microsoft.com/office/drawing/2014/main" xmlns="" id="{C306C9DE-F2B2-4085-BA5D-F17350DFB36E}"/>
              </a:ext>
            </a:extLst>
          </p:cNvPr>
          <p:cNvSpPr txBox="1"/>
          <p:nvPr/>
        </p:nvSpPr>
        <p:spPr>
          <a:xfrm>
            <a:off x="5225016" y="4898609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9" name="左下装饰5">
            <a:extLst>
              <a:ext uri="{FF2B5EF4-FFF2-40B4-BE49-F238E27FC236}">
                <a16:creationId xmlns:a16="http://schemas.microsoft.com/office/drawing/2014/main" xmlns="" id="{093BAB4A-9BC5-4F70-BF0B-7ECC4D60DA9E}"/>
              </a:ext>
            </a:extLst>
          </p:cNvPr>
          <p:cNvGrpSpPr/>
          <p:nvPr/>
        </p:nvGrpSpPr>
        <p:grpSpPr>
          <a:xfrm>
            <a:off x="5347253" y="4206968"/>
            <a:ext cx="1656000" cy="45719"/>
            <a:chOff x="5347253" y="4206968"/>
            <a:chExt cx="1656000" cy="45719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5ADECEBA-146A-40E5-A47B-BEFEE8D53D7B}"/>
                </a:ext>
              </a:extLst>
            </p:cNvPr>
            <p:cNvSpPr/>
            <p:nvPr/>
          </p:nvSpPr>
          <p:spPr>
            <a:xfrm>
              <a:off x="5347253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042B6F73-3E0B-4405-B8CD-28670F708CC8}"/>
                </a:ext>
              </a:extLst>
            </p:cNvPr>
            <p:cNvSpPr/>
            <p:nvPr/>
          </p:nvSpPr>
          <p:spPr>
            <a:xfrm>
              <a:off x="5347253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28" name="百分比5">
            <a:extLst>
              <a:ext uri="{FF2B5EF4-FFF2-40B4-BE49-F238E27FC236}">
                <a16:creationId xmlns:a16="http://schemas.microsoft.com/office/drawing/2014/main" xmlns="" id="{3A7DED8D-1F12-4F1F-BF47-5DED8E732DB2}"/>
              </a:ext>
            </a:extLst>
          </p:cNvPr>
          <p:cNvSpPr txBox="1"/>
          <p:nvPr/>
        </p:nvSpPr>
        <p:spPr>
          <a:xfrm>
            <a:off x="5289561" y="4248485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129" name="下降箭头5">
            <a:extLst>
              <a:ext uri="{FF2B5EF4-FFF2-40B4-BE49-F238E27FC236}">
                <a16:creationId xmlns:a16="http://schemas.microsoft.com/office/drawing/2014/main" xmlns="" id="{92301323-C533-4DA6-85BF-DBCD24FCD1B1}"/>
              </a:ext>
            </a:extLst>
          </p:cNvPr>
          <p:cNvCxnSpPr>
            <a:cxnSpLocks/>
          </p:cNvCxnSpPr>
          <p:nvPr/>
        </p:nvCxnSpPr>
        <p:spPr>
          <a:xfrm>
            <a:off x="6917291" y="4527985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增长箭头5">
            <a:extLst>
              <a:ext uri="{FF2B5EF4-FFF2-40B4-BE49-F238E27FC236}">
                <a16:creationId xmlns:a16="http://schemas.microsoft.com/office/drawing/2014/main" xmlns="" id="{83AB3B6D-8086-460B-9BEC-7DCD9AE3E431}"/>
              </a:ext>
            </a:extLst>
          </p:cNvPr>
          <p:cNvCxnSpPr>
            <a:cxnSpLocks/>
          </p:cNvCxnSpPr>
          <p:nvPr/>
        </p:nvCxnSpPr>
        <p:spPr>
          <a:xfrm flipV="1">
            <a:off x="6917291" y="4307005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左下角文字标题5">
            <a:extLst>
              <a:ext uri="{FF2B5EF4-FFF2-40B4-BE49-F238E27FC236}">
                <a16:creationId xmlns:a16="http://schemas.microsoft.com/office/drawing/2014/main" xmlns="" id="{2F1C0DB3-3192-4C9A-9DFD-2E3B94AECE7E}"/>
              </a:ext>
            </a:extLst>
          </p:cNvPr>
          <p:cNvSpPr txBox="1"/>
          <p:nvPr/>
        </p:nvSpPr>
        <p:spPr>
          <a:xfrm>
            <a:off x="5225016" y="3833737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8" name="左下装饰2">
            <a:extLst>
              <a:ext uri="{FF2B5EF4-FFF2-40B4-BE49-F238E27FC236}">
                <a16:creationId xmlns:a16="http://schemas.microsoft.com/office/drawing/2014/main" xmlns="" id="{6B591CC6-435F-4DE8-8CCF-9C63FE84F05D}"/>
              </a:ext>
            </a:extLst>
          </p:cNvPr>
          <p:cNvGrpSpPr/>
          <p:nvPr/>
        </p:nvGrpSpPr>
        <p:grpSpPr>
          <a:xfrm>
            <a:off x="705802" y="5271840"/>
            <a:ext cx="1656000" cy="45719"/>
            <a:chOff x="705802" y="5271840"/>
            <a:chExt cx="1656000" cy="45719"/>
          </a:xfrm>
        </p:grpSpPr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9B3C1D6A-3903-4CEA-8005-F0FBFEBEADA5}"/>
                </a:ext>
              </a:extLst>
            </p:cNvPr>
            <p:cNvSpPr/>
            <p:nvPr/>
          </p:nvSpPr>
          <p:spPr>
            <a:xfrm>
              <a:off x="705802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xmlns="" id="{A33CD9F2-398F-4214-BF6B-BCB8A10802F1}"/>
                </a:ext>
              </a:extLst>
            </p:cNvPr>
            <p:cNvSpPr/>
            <p:nvPr/>
          </p:nvSpPr>
          <p:spPr>
            <a:xfrm>
              <a:off x="705802" y="5271840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65" name="百分比2">
            <a:extLst>
              <a:ext uri="{FF2B5EF4-FFF2-40B4-BE49-F238E27FC236}">
                <a16:creationId xmlns:a16="http://schemas.microsoft.com/office/drawing/2014/main" xmlns="" id="{2901572E-8027-4473-A31B-27563088F0EE}"/>
              </a:ext>
            </a:extLst>
          </p:cNvPr>
          <p:cNvSpPr txBox="1"/>
          <p:nvPr/>
        </p:nvSpPr>
        <p:spPr>
          <a:xfrm>
            <a:off x="648110" y="5313357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166" name="下降箭头2">
            <a:extLst>
              <a:ext uri="{FF2B5EF4-FFF2-40B4-BE49-F238E27FC236}">
                <a16:creationId xmlns:a16="http://schemas.microsoft.com/office/drawing/2014/main" xmlns="" id="{5EE25BF7-E787-419A-A8F6-8505B94AC3F3}"/>
              </a:ext>
            </a:extLst>
          </p:cNvPr>
          <p:cNvCxnSpPr>
            <a:cxnSpLocks/>
          </p:cNvCxnSpPr>
          <p:nvPr/>
        </p:nvCxnSpPr>
        <p:spPr>
          <a:xfrm>
            <a:off x="2275840" y="5592857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增长箭头2">
            <a:extLst>
              <a:ext uri="{FF2B5EF4-FFF2-40B4-BE49-F238E27FC236}">
                <a16:creationId xmlns:a16="http://schemas.microsoft.com/office/drawing/2014/main" xmlns="" id="{67580422-AEAE-4544-8918-B1D0531CAA64}"/>
              </a:ext>
            </a:extLst>
          </p:cNvPr>
          <p:cNvCxnSpPr>
            <a:cxnSpLocks/>
          </p:cNvCxnSpPr>
          <p:nvPr/>
        </p:nvCxnSpPr>
        <p:spPr>
          <a:xfrm flipV="1">
            <a:off x="2275840" y="5371877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左下角文字标题2">
            <a:extLst>
              <a:ext uri="{FF2B5EF4-FFF2-40B4-BE49-F238E27FC236}">
                <a16:creationId xmlns:a16="http://schemas.microsoft.com/office/drawing/2014/main" xmlns="" id="{34E6B024-A78A-4775-830A-1D75F3E41501}"/>
              </a:ext>
            </a:extLst>
          </p:cNvPr>
          <p:cNvSpPr txBox="1"/>
          <p:nvPr/>
        </p:nvSpPr>
        <p:spPr>
          <a:xfrm>
            <a:off x="583565" y="4898609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7" name="左下装饰1">
            <a:extLst>
              <a:ext uri="{FF2B5EF4-FFF2-40B4-BE49-F238E27FC236}">
                <a16:creationId xmlns:a16="http://schemas.microsoft.com/office/drawing/2014/main" xmlns="" id="{212E8A98-2CFE-4BD0-9DD0-0BB64264010A}"/>
              </a:ext>
            </a:extLst>
          </p:cNvPr>
          <p:cNvGrpSpPr/>
          <p:nvPr/>
        </p:nvGrpSpPr>
        <p:grpSpPr>
          <a:xfrm>
            <a:off x="705802" y="4206968"/>
            <a:ext cx="1656000" cy="45719"/>
            <a:chOff x="705802" y="4206968"/>
            <a:chExt cx="1656000" cy="4571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5AF1E490-F687-45C8-956E-2F09F1D3038C}"/>
                </a:ext>
              </a:extLst>
            </p:cNvPr>
            <p:cNvSpPr/>
            <p:nvPr/>
          </p:nvSpPr>
          <p:spPr>
            <a:xfrm>
              <a:off x="705802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7F4B6452-92F0-4243-94A3-390555B366CA}"/>
                </a:ext>
              </a:extLst>
            </p:cNvPr>
            <p:cNvSpPr/>
            <p:nvPr/>
          </p:nvSpPr>
          <p:spPr>
            <a:xfrm>
              <a:off x="705802" y="4206968"/>
              <a:ext cx="16560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63" name="百分比1">
            <a:extLst>
              <a:ext uri="{FF2B5EF4-FFF2-40B4-BE49-F238E27FC236}">
                <a16:creationId xmlns:a16="http://schemas.microsoft.com/office/drawing/2014/main" xmlns="" id="{EC30B14C-E1D0-4928-BF95-4CEA7EAB0E32}"/>
              </a:ext>
            </a:extLst>
          </p:cNvPr>
          <p:cNvSpPr txBox="1"/>
          <p:nvPr/>
        </p:nvSpPr>
        <p:spPr>
          <a:xfrm>
            <a:off x="648110" y="4248485"/>
            <a:ext cx="191878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20.21%</a:t>
            </a:r>
            <a:endParaRPr lang="zh-CN" altLang="en-US" sz="3200" dirty="0">
              <a:latin typeface="+mj-ea"/>
              <a:ea typeface="+mj-ea"/>
            </a:endParaRPr>
          </a:p>
        </p:txBody>
      </p:sp>
      <p:cxnSp>
        <p:nvCxnSpPr>
          <p:cNvPr id="64" name="下降箭头1">
            <a:extLst>
              <a:ext uri="{FF2B5EF4-FFF2-40B4-BE49-F238E27FC236}">
                <a16:creationId xmlns:a16="http://schemas.microsoft.com/office/drawing/2014/main" xmlns="" id="{F265BA17-434F-4E9E-B486-6A587AE402B9}"/>
              </a:ext>
            </a:extLst>
          </p:cNvPr>
          <p:cNvCxnSpPr>
            <a:cxnSpLocks/>
          </p:cNvCxnSpPr>
          <p:nvPr/>
        </p:nvCxnSpPr>
        <p:spPr>
          <a:xfrm>
            <a:off x="2275840" y="4527985"/>
            <a:ext cx="0" cy="18034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增长箭头1">
            <a:extLst>
              <a:ext uri="{FF2B5EF4-FFF2-40B4-BE49-F238E27FC236}">
                <a16:creationId xmlns:a16="http://schemas.microsoft.com/office/drawing/2014/main" xmlns="" id="{9DCD922B-A0AC-4A59-B2E3-0676659CCB20}"/>
              </a:ext>
            </a:extLst>
          </p:cNvPr>
          <p:cNvCxnSpPr>
            <a:cxnSpLocks/>
          </p:cNvCxnSpPr>
          <p:nvPr/>
        </p:nvCxnSpPr>
        <p:spPr>
          <a:xfrm flipV="1">
            <a:off x="2275840" y="4307005"/>
            <a:ext cx="0" cy="195580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左下角文字标题1">
            <a:extLst>
              <a:ext uri="{FF2B5EF4-FFF2-40B4-BE49-F238E27FC236}">
                <a16:creationId xmlns:a16="http://schemas.microsoft.com/office/drawing/2014/main" xmlns="" id="{9C210B6E-3894-49DE-912E-71290EE63953}"/>
              </a:ext>
            </a:extLst>
          </p:cNvPr>
          <p:cNvSpPr txBox="1"/>
          <p:nvPr/>
        </p:nvSpPr>
        <p:spPr>
          <a:xfrm>
            <a:off x="583565" y="3833737"/>
            <a:ext cx="1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在此插入标题</a:t>
            </a:r>
          </a:p>
        </p:txBody>
      </p:sp>
      <p:grpSp>
        <p:nvGrpSpPr>
          <p:cNvPr id="13" name="正文底衬图形">
            <a:extLst>
              <a:ext uri="{FF2B5EF4-FFF2-40B4-BE49-F238E27FC236}">
                <a16:creationId xmlns:a16="http://schemas.microsoft.com/office/drawing/2014/main" xmlns="" id="{567FB661-A09C-470D-8829-930266319EA6}"/>
              </a:ext>
            </a:extLst>
          </p:cNvPr>
          <p:cNvGrpSpPr/>
          <p:nvPr/>
        </p:nvGrpSpPr>
        <p:grpSpPr>
          <a:xfrm>
            <a:off x="8154160" y="1062810"/>
            <a:ext cx="3364740" cy="4791152"/>
            <a:chOff x="8154160" y="1062810"/>
            <a:chExt cx="3364740" cy="4791152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3CCE8B0F-5375-40FD-A111-21EDD56B27A5}"/>
                </a:ext>
              </a:extLst>
            </p:cNvPr>
            <p:cNvSpPr/>
            <p:nvPr/>
          </p:nvSpPr>
          <p:spPr>
            <a:xfrm>
              <a:off x="8288006" y="1062810"/>
              <a:ext cx="3101368" cy="4791152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: 圆角 87">
              <a:extLst>
                <a:ext uri="{FF2B5EF4-FFF2-40B4-BE49-F238E27FC236}">
                  <a16:creationId xmlns:a16="http://schemas.microsoft.com/office/drawing/2014/main" xmlns="" id="{10337770-1898-4C3B-A1D0-6CDD24595F87}"/>
                </a:ext>
              </a:extLst>
            </p:cNvPr>
            <p:cNvSpPr/>
            <p:nvPr/>
          </p:nvSpPr>
          <p:spPr>
            <a:xfrm>
              <a:off x="8158480" y="1141711"/>
              <a:ext cx="3360420" cy="4630620"/>
            </a:xfrm>
            <a:prstGeom prst="roundRect">
              <a:avLst>
                <a:gd name="adj" fmla="val 4271"/>
              </a:avLst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06E9F941-C9C8-48DF-B98F-A02F8AE2CB15}"/>
                </a:ext>
              </a:extLst>
            </p:cNvPr>
            <p:cNvSpPr/>
            <p:nvPr/>
          </p:nvSpPr>
          <p:spPr>
            <a:xfrm>
              <a:off x="8154160" y="1304194"/>
              <a:ext cx="410720" cy="2886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FE9C976F-C3FE-4DF0-ADBC-4BA63B92EB29}"/>
                </a:ext>
              </a:extLst>
            </p:cNvPr>
            <p:cNvSpPr/>
            <p:nvPr/>
          </p:nvSpPr>
          <p:spPr>
            <a:xfrm>
              <a:off x="8154160" y="2892329"/>
              <a:ext cx="410720" cy="2886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2700" cap="flat" cmpd="sng" algn="ctr">
              <a:solidFill>
                <a:schemeClr val="accent6">
                  <a:lumMod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4F238ED7-F180-4633-85A4-0B809FEBB710}"/>
                </a:ext>
              </a:extLst>
            </p:cNvPr>
            <p:cNvSpPr/>
            <p:nvPr/>
          </p:nvSpPr>
          <p:spPr>
            <a:xfrm>
              <a:off x="8154160" y="4480464"/>
              <a:ext cx="410720" cy="2886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右正文3">
            <a:extLst>
              <a:ext uri="{FF2B5EF4-FFF2-40B4-BE49-F238E27FC236}">
                <a16:creationId xmlns:a16="http://schemas.microsoft.com/office/drawing/2014/main" xmlns="" id="{2EA92D6F-A16F-4327-9E0D-FF6449E3856B}"/>
              </a:ext>
            </a:extLst>
          </p:cNvPr>
          <p:cNvSpPr txBox="1"/>
          <p:nvPr/>
        </p:nvSpPr>
        <p:spPr>
          <a:xfrm>
            <a:off x="8239759" y="4779809"/>
            <a:ext cx="312592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单击图表后可在上方图表格式中修改图表类型和图表中的数据</a:t>
            </a:r>
          </a:p>
          <a:p>
            <a:pPr>
              <a:lnSpc>
                <a:spcPct val="120000"/>
              </a:lnSpc>
            </a:pPr>
            <a:endParaRPr lang="zh-CN" altLang="en-US" sz="1400" dirty="0"/>
          </a:p>
        </p:txBody>
      </p:sp>
      <p:sp>
        <p:nvSpPr>
          <p:cNvPr id="87" name="右小标题3">
            <a:extLst>
              <a:ext uri="{FF2B5EF4-FFF2-40B4-BE49-F238E27FC236}">
                <a16:creationId xmlns:a16="http://schemas.microsoft.com/office/drawing/2014/main" xmlns="" id="{0A26F651-3C55-4101-9966-0CEFC7A550D7}"/>
              </a:ext>
            </a:extLst>
          </p:cNvPr>
          <p:cNvSpPr txBox="1"/>
          <p:nvPr/>
        </p:nvSpPr>
        <p:spPr>
          <a:xfrm>
            <a:off x="8564880" y="4440659"/>
            <a:ext cx="2428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在此插入标题</a:t>
            </a:r>
          </a:p>
        </p:txBody>
      </p:sp>
      <p:sp>
        <p:nvSpPr>
          <p:cNvPr id="181" name="右正文2">
            <a:extLst>
              <a:ext uri="{FF2B5EF4-FFF2-40B4-BE49-F238E27FC236}">
                <a16:creationId xmlns:a16="http://schemas.microsoft.com/office/drawing/2014/main" xmlns="" id="{8DAB6C0F-31FA-4075-B4E2-35B631980220}"/>
              </a:ext>
            </a:extLst>
          </p:cNvPr>
          <p:cNvSpPr txBox="1"/>
          <p:nvPr/>
        </p:nvSpPr>
        <p:spPr>
          <a:xfrm>
            <a:off x="8239759" y="3193041"/>
            <a:ext cx="312592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请直接删除不需要的红（绿）箭头，或者将不需要的箭头更改为灰色后即可使用</a:t>
            </a:r>
          </a:p>
        </p:txBody>
      </p:sp>
      <p:sp>
        <p:nvSpPr>
          <p:cNvPr id="180" name="右小标题2">
            <a:extLst>
              <a:ext uri="{FF2B5EF4-FFF2-40B4-BE49-F238E27FC236}">
                <a16:creationId xmlns:a16="http://schemas.microsoft.com/office/drawing/2014/main" xmlns="" id="{0018BB09-0647-4BA8-8860-196EF74D3BE2}"/>
              </a:ext>
            </a:extLst>
          </p:cNvPr>
          <p:cNvSpPr txBox="1"/>
          <p:nvPr/>
        </p:nvSpPr>
        <p:spPr>
          <a:xfrm>
            <a:off x="8564880" y="2853891"/>
            <a:ext cx="2428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在此插入标题</a:t>
            </a:r>
          </a:p>
        </p:txBody>
      </p:sp>
      <p:sp>
        <p:nvSpPr>
          <p:cNvPr id="94" name="右正文1">
            <a:extLst>
              <a:ext uri="{FF2B5EF4-FFF2-40B4-BE49-F238E27FC236}">
                <a16:creationId xmlns:a16="http://schemas.microsoft.com/office/drawing/2014/main" xmlns="" id="{AA704236-F3BA-4B18-B820-4C83622199CD}"/>
              </a:ext>
            </a:extLst>
          </p:cNvPr>
          <p:cNvSpPr txBox="1"/>
          <p:nvPr/>
        </p:nvSpPr>
        <p:spPr>
          <a:xfrm>
            <a:off x="8239759" y="1606273"/>
            <a:ext cx="312592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在这里输入您对图表的描述与分析，这些分析将有助于读者理解图表但请保持简洁</a:t>
            </a:r>
          </a:p>
        </p:txBody>
      </p:sp>
      <p:sp>
        <p:nvSpPr>
          <p:cNvPr id="93" name="右小标题1">
            <a:extLst>
              <a:ext uri="{FF2B5EF4-FFF2-40B4-BE49-F238E27FC236}">
                <a16:creationId xmlns:a16="http://schemas.microsoft.com/office/drawing/2014/main" xmlns="" id="{97731C00-F261-4885-B0EB-D35B8232B07C}"/>
              </a:ext>
            </a:extLst>
          </p:cNvPr>
          <p:cNvSpPr txBox="1"/>
          <p:nvPr/>
        </p:nvSpPr>
        <p:spPr>
          <a:xfrm>
            <a:off x="8564880" y="1267123"/>
            <a:ext cx="2428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在此插入标题</a:t>
            </a:r>
          </a:p>
        </p:txBody>
      </p:sp>
      <p:graphicFrame>
        <p:nvGraphicFramePr>
          <p:cNvPr id="179" name="左上图表">
            <a:extLst>
              <a:ext uri="{FF2B5EF4-FFF2-40B4-BE49-F238E27FC236}">
                <a16:creationId xmlns:a16="http://schemas.microsoft.com/office/drawing/2014/main" xmlns="" id="{EEE376FC-1CB3-47C7-ADE1-1E221DF5B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8513623"/>
              </p:ext>
            </p:extLst>
          </p:nvPr>
        </p:nvGraphicFramePr>
        <p:xfrm>
          <a:off x="413996" y="1267123"/>
          <a:ext cx="7164664" cy="2401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1" name="标题装饰矩形">
            <a:extLst>
              <a:ext uri="{FF2B5EF4-FFF2-40B4-BE49-F238E27FC236}">
                <a16:creationId xmlns:a16="http://schemas.microsoft.com/office/drawing/2014/main" xmlns="" id="{8754F7B8-4EAC-45A1-962D-7F35470E9FB1}"/>
              </a:ext>
            </a:extLst>
          </p:cNvPr>
          <p:cNvSpPr/>
          <p:nvPr/>
        </p:nvSpPr>
        <p:spPr>
          <a:xfrm>
            <a:off x="0" y="300249"/>
            <a:ext cx="303990" cy="632737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标题文字">
            <a:extLst>
              <a:ext uri="{FF2B5EF4-FFF2-40B4-BE49-F238E27FC236}">
                <a16:creationId xmlns:a16="http://schemas.microsoft.com/office/drawing/2014/main" xmlns="" id="{E13BB43A-70B2-4825-BA15-4CA72C6845DC}"/>
              </a:ext>
            </a:extLst>
          </p:cNvPr>
          <p:cNvSpPr txBox="1"/>
          <p:nvPr/>
        </p:nvSpPr>
        <p:spPr>
          <a:xfrm>
            <a:off x="337368" y="231813"/>
            <a:ext cx="2687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数据分析</a:t>
            </a:r>
          </a:p>
        </p:txBody>
      </p:sp>
      <p:sp>
        <p:nvSpPr>
          <p:cNvPr id="104" name="标题文字装饰">
            <a:extLst>
              <a:ext uri="{FF2B5EF4-FFF2-40B4-BE49-F238E27FC236}">
                <a16:creationId xmlns:a16="http://schemas.microsoft.com/office/drawing/2014/main" xmlns="" id="{E3E95E5A-2A88-4D2D-B462-2D7213DC3E20}"/>
              </a:ext>
            </a:extLst>
          </p:cNvPr>
          <p:cNvSpPr/>
          <p:nvPr/>
        </p:nvSpPr>
        <p:spPr>
          <a:xfrm>
            <a:off x="643263" y="490386"/>
            <a:ext cx="101254" cy="108509"/>
          </a:xfrm>
          <a:custGeom>
            <a:avLst/>
            <a:gdLst/>
            <a:ahLst/>
            <a:cxnLst/>
            <a:rect l="l" t="t" r="r" b="b"/>
            <a:pathLst>
              <a:path w="101254" h="108509">
                <a:moveTo>
                  <a:pt x="4937" y="0"/>
                </a:moveTo>
                <a:lnTo>
                  <a:pt x="52486" y="0"/>
                </a:lnTo>
                <a:cubicBezTo>
                  <a:pt x="57363" y="813"/>
                  <a:pt x="60614" y="3251"/>
                  <a:pt x="62239" y="7315"/>
                </a:cubicBezTo>
                <a:lnTo>
                  <a:pt x="70774" y="38405"/>
                </a:lnTo>
                <a:cubicBezTo>
                  <a:pt x="73212" y="51410"/>
                  <a:pt x="78699" y="57709"/>
                  <a:pt x="87233" y="57302"/>
                </a:cubicBezTo>
                <a:lnTo>
                  <a:pt x="96987" y="57302"/>
                </a:lnTo>
                <a:cubicBezTo>
                  <a:pt x="99019" y="58522"/>
                  <a:pt x="100441" y="61366"/>
                  <a:pt x="101254" y="65837"/>
                </a:cubicBezTo>
                <a:lnTo>
                  <a:pt x="101254" y="103632"/>
                </a:lnTo>
                <a:cubicBezTo>
                  <a:pt x="100847" y="106477"/>
                  <a:pt x="98206" y="108102"/>
                  <a:pt x="93329" y="108509"/>
                </a:cubicBezTo>
                <a:lnTo>
                  <a:pt x="40903" y="108509"/>
                </a:lnTo>
                <a:cubicBezTo>
                  <a:pt x="28305" y="105664"/>
                  <a:pt x="21193" y="95707"/>
                  <a:pt x="19567" y="78638"/>
                </a:cubicBezTo>
                <a:lnTo>
                  <a:pt x="60" y="9754"/>
                </a:lnTo>
                <a:cubicBezTo>
                  <a:pt x="-346" y="5283"/>
                  <a:pt x="1279" y="2032"/>
                  <a:pt x="493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0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7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00"/>
                                        <p:tgtEl>
                                          <p:spTgt spid="17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800"/>
                                        <p:tgtEl>
                                          <p:spTgt spid="17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800"/>
                                        <p:tgtEl>
                                          <p:spTgt spid="17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800"/>
                                        <p:tgtEl>
                                          <p:spTgt spid="179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800"/>
                                        <p:tgtEl>
                                          <p:spTgt spid="179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9" grpId="0" uiExpand="1">
        <p:bldSub>
          <a:bldChart bld="category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背景">
            <a:extLst>
              <a:ext uri="{FF2B5EF4-FFF2-40B4-BE49-F238E27FC236}">
                <a16:creationId xmlns:a16="http://schemas.microsoft.com/office/drawing/2014/main" xmlns="" id="{5A3CAAA8-8381-4535-907B-12DAB516B7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黑色底边">
            <a:extLst>
              <a:ext uri="{FF2B5EF4-FFF2-40B4-BE49-F238E27FC236}">
                <a16:creationId xmlns:a16="http://schemas.microsoft.com/office/drawing/2014/main" xmlns="" id="{5053E721-0E74-4276-B4FD-41892569A62B}"/>
              </a:ext>
            </a:extLst>
          </p:cNvPr>
          <p:cNvSpPr/>
          <p:nvPr/>
        </p:nvSpPr>
        <p:spPr>
          <a:xfrm>
            <a:off x="0" y="5105170"/>
            <a:ext cx="12192000" cy="1752830"/>
          </a:xfrm>
          <a:custGeom>
            <a:avLst/>
            <a:gdLst>
              <a:gd name="connsiteX0" fmla="*/ 0 w 12192000"/>
              <a:gd name="connsiteY0" fmla="*/ 0 h 1752830"/>
              <a:gd name="connsiteX1" fmla="*/ 12192000 w 12192000"/>
              <a:gd name="connsiteY1" fmla="*/ 0 h 1752830"/>
              <a:gd name="connsiteX2" fmla="*/ 12192000 w 12192000"/>
              <a:gd name="connsiteY2" fmla="*/ 1752830 h 1752830"/>
              <a:gd name="connsiteX3" fmla="*/ 0 w 12192000"/>
              <a:gd name="connsiteY3" fmla="*/ 1752830 h 175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2830">
                <a:moveTo>
                  <a:pt x="0" y="0"/>
                </a:moveTo>
                <a:lnTo>
                  <a:pt x="12192000" y="0"/>
                </a:lnTo>
                <a:lnTo>
                  <a:pt x="12192000" y="1752830"/>
                </a:lnTo>
                <a:lnTo>
                  <a:pt x="0" y="175283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8" name="LOGO">
            <a:extLst>
              <a:ext uri="{FF2B5EF4-FFF2-40B4-BE49-F238E27FC236}">
                <a16:creationId xmlns:a16="http://schemas.microsoft.com/office/drawing/2014/main" xmlns="" id="{E9838C33-645D-4F83-AA57-3ECAA0CFCE02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59" name="年终总结文字">
              <a:extLst>
                <a:ext uri="{FF2B5EF4-FFF2-40B4-BE49-F238E27FC236}">
                  <a16:creationId xmlns:a16="http://schemas.microsoft.com/office/drawing/2014/main" xmlns="" id="{473ECD79-A481-4A3C-BA16-1CB70585FC53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矩形装饰">
              <a:extLst>
                <a:ext uri="{FF2B5EF4-FFF2-40B4-BE49-F238E27FC236}">
                  <a16:creationId xmlns:a16="http://schemas.microsoft.com/office/drawing/2014/main" xmlns="" id="{2E9A826B-D6A4-4AA0-8C30-81997371DFD2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网址">
              <a:extLst>
                <a:ext uri="{FF2B5EF4-FFF2-40B4-BE49-F238E27FC236}">
                  <a16:creationId xmlns:a16="http://schemas.microsoft.com/office/drawing/2014/main" xmlns="" id="{E22F6583-7015-4F58-82F8-7F6F929816EC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62" name="YOURLOGO文字">
              <a:extLst>
                <a:ext uri="{FF2B5EF4-FFF2-40B4-BE49-F238E27FC236}">
                  <a16:creationId xmlns:a16="http://schemas.microsoft.com/office/drawing/2014/main" xmlns="" id="{4229ED6C-3690-4DA0-8A9E-29EB8D73549B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3" name="红圈">
              <a:extLst>
                <a:ext uri="{FF2B5EF4-FFF2-40B4-BE49-F238E27FC236}">
                  <a16:creationId xmlns:a16="http://schemas.microsoft.com/office/drawing/2014/main" xmlns="" id="{172C0C80-EF70-488E-AB18-B2C15F13FC67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4" name="LOGO红圈内文字">
              <a:extLst>
                <a:ext uri="{FF2B5EF4-FFF2-40B4-BE49-F238E27FC236}">
                  <a16:creationId xmlns:a16="http://schemas.microsoft.com/office/drawing/2014/main" xmlns="" id="{4CCE0BBF-73FC-4E17-BDF6-378405A7835C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  <p:pic>
        <p:nvPicPr>
          <p:cNvPr id="83" name="右下角装饰">
            <a:extLst>
              <a:ext uri="{FF2B5EF4-FFF2-40B4-BE49-F238E27FC236}">
                <a16:creationId xmlns:a16="http://schemas.microsoft.com/office/drawing/2014/main" xmlns="" id="{3C9B0BD7-7241-4FC4-8A15-F307C49D56F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713" r="26109"/>
          <a:stretch>
            <a:fillRect/>
          </a:stretch>
        </p:blipFill>
        <p:spPr>
          <a:xfrm>
            <a:off x="6425909" y="5701147"/>
            <a:ext cx="5766091" cy="1116834"/>
          </a:xfrm>
          <a:custGeom>
            <a:avLst/>
            <a:gdLst>
              <a:gd name="connsiteX0" fmla="*/ 0 w 5766091"/>
              <a:gd name="connsiteY0" fmla="*/ 0 h 1116834"/>
              <a:gd name="connsiteX1" fmla="*/ 5766091 w 5766091"/>
              <a:gd name="connsiteY1" fmla="*/ 0 h 1116834"/>
              <a:gd name="connsiteX2" fmla="*/ 5766091 w 5766091"/>
              <a:gd name="connsiteY2" fmla="*/ 1116834 h 1116834"/>
              <a:gd name="connsiteX3" fmla="*/ 0 w 5766091"/>
              <a:gd name="connsiteY3" fmla="*/ 1116834 h 111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6091" h="1116834">
                <a:moveTo>
                  <a:pt x="0" y="0"/>
                </a:moveTo>
                <a:lnTo>
                  <a:pt x="5766091" y="0"/>
                </a:lnTo>
                <a:lnTo>
                  <a:pt x="5766091" y="1116834"/>
                </a:lnTo>
                <a:lnTo>
                  <a:pt x="0" y="1116834"/>
                </a:lnTo>
                <a:close/>
              </a:path>
            </a:pathLst>
          </a:custGeom>
        </p:spPr>
      </p:pic>
      <p:pic>
        <p:nvPicPr>
          <p:cNvPr id="99" name="右上角装饰">
            <a:extLst>
              <a:ext uri="{FF2B5EF4-FFF2-40B4-BE49-F238E27FC236}">
                <a16:creationId xmlns:a16="http://schemas.microsoft.com/office/drawing/2014/main" xmlns="" id="{B1AD27D1-6718-43A8-BED1-365B9F67DB1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08" r="12351"/>
          <a:stretch>
            <a:fillRect/>
          </a:stretch>
        </p:blipFill>
        <p:spPr>
          <a:xfrm>
            <a:off x="6121766" y="0"/>
            <a:ext cx="6070235" cy="1345509"/>
          </a:xfrm>
          <a:custGeom>
            <a:avLst/>
            <a:gdLst>
              <a:gd name="connsiteX0" fmla="*/ 0 w 6070235"/>
              <a:gd name="connsiteY0" fmla="*/ 0 h 1345509"/>
              <a:gd name="connsiteX1" fmla="*/ 6070235 w 6070235"/>
              <a:gd name="connsiteY1" fmla="*/ 0 h 1345509"/>
              <a:gd name="connsiteX2" fmla="*/ 6070235 w 6070235"/>
              <a:gd name="connsiteY2" fmla="*/ 1345509 h 1345509"/>
              <a:gd name="connsiteX3" fmla="*/ 0 w 6070235"/>
              <a:gd name="connsiteY3" fmla="*/ 1345509 h 134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0235" h="1345509">
                <a:moveTo>
                  <a:pt x="0" y="0"/>
                </a:moveTo>
                <a:lnTo>
                  <a:pt x="6070235" y="0"/>
                </a:lnTo>
                <a:lnTo>
                  <a:pt x="6070235" y="1345509"/>
                </a:lnTo>
                <a:lnTo>
                  <a:pt x="0" y="1345509"/>
                </a:lnTo>
                <a:close/>
              </a:path>
            </a:pathLst>
          </a:custGeom>
        </p:spPr>
      </p:pic>
      <p:sp>
        <p:nvSpPr>
          <p:cNvPr id="141" name="黑色光晕4">
            <a:extLst>
              <a:ext uri="{FF2B5EF4-FFF2-40B4-BE49-F238E27FC236}">
                <a16:creationId xmlns:a16="http://schemas.microsoft.com/office/drawing/2014/main" xmlns="" id="{CF9AA0BC-7829-40D8-9F75-43F6D460B6F5}"/>
              </a:ext>
            </a:extLst>
          </p:cNvPr>
          <p:cNvSpPr/>
          <p:nvPr/>
        </p:nvSpPr>
        <p:spPr>
          <a:xfrm rot="10800000">
            <a:off x="9370966" y="2532143"/>
            <a:ext cx="1862025" cy="1091823"/>
          </a:xfrm>
          <a:prstGeom prst="trapezoid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6" name="黑色环4">
            <a:extLst>
              <a:ext uri="{FF2B5EF4-FFF2-40B4-BE49-F238E27FC236}">
                <a16:creationId xmlns:a16="http://schemas.microsoft.com/office/drawing/2014/main" xmlns="" id="{BEA6437F-6B9E-4F2A-A478-1EA7154A4615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9370965" y="1601135"/>
            <a:ext cx="1862027" cy="186202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7" name="白色环4">
            <a:extLst>
              <a:ext uri="{FF2B5EF4-FFF2-40B4-BE49-F238E27FC236}">
                <a16:creationId xmlns:a16="http://schemas.microsoft.com/office/drawing/2014/main" xmlns="" id="{14AB3796-D787-4B46-ACB3-8517762A73C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370965" y="1601135"/>
            <a:ext cx="1862027" cy="1862027"/>
          </a:xfrm>
          <a:prstGeom prst="pie">
            <a:avLst>
              <a:gd name="adj1" fmla="val 0"/>
              <a:gd name="adj2" fmla="val 157767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8" name="图标底衬4">
            <a:extLst>
              <a:ext uri="{FF2B5EF4-FFF2-40B4-BE49-F238E27FC236}">
                <a16:creationId xmlns:a16="http://schemas.microsoft.com/office/drawing/2014/main" xmlns="" id="{1C19726B-022E-433D-A668-AE61CBE54C96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9729047" y="1959217"/>
            <a:ext cx="1145863" cy="1145863"/>
          </a:xfrm>
          <a:prstGeom prst="ellipse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2" name="图标4" descr="地球仪 - 亚洲 纯色填充">
            <a:extLst>
              <a:ext uri="{FF2B5EF4-FFF2-40B4-BE49-F238E27FC236}">
                <a16:creationId xmlns:a16="http://schemas.microsoft.com/office/drawing/2014/main" xmlns="" id="{FA608E8B-60BD-4559-993E-B34326D1920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9844778" y="2074948"/>
            <a:ext cx="914400" cy="9144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51" name="正文底衬4">
            <a:extLst>
              <a:ext uri="{FF2B5EF4-FFF2-40B4-BE49-F238E27FC236}">
                <a16:creationId xmlns:a16="http://schemas.microsoft.com/office/drawing/2014/main" xmlns="" id="{F074FEE7-D6C0-4DB5-BF64-F17E760AA219}"/>
              </a:ext>
            </a:extLst>
          </p:cNvPr>
          <p:cNvSpPr/>
          <p:nvPr/>
        </p:nvSpPr>
        <p:spPr>
          <a:xfrm>
            <a:off x="9566463" y="3626517"/>
            <a:ext cx="1471030" cy="605123"/>
          </a:xfrm>
          <a:prstGeom prst="rect">
            <a:avLst/>
          </a:prstGeom>
          <a:solidFill>
            <a:srgbClr val="C0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3" name="红色展台4*">
            <a:extLst>
              <a:ext uri="{FF2B5EF4-FFF2-40B4-BE49-F238E27FC236}">
                <a16:creationId xmlns:a16="http://schemas.microsoft.com/office/drawing/2014/main" xmlns="" id="{5707F992-A13F-4E5E-A12B-0CB1EF17DA1F}"/>
              </a:ext>
            </a:extLst>
          </p:cNvPr>
          <p:cNvSpPr/>
          <p:nvPr/>
        </p:nvSpPr>
        <p:spPr>
          <a:xfrm>
            <a:off x="9095978" y="3718077"/>
            <a:ext cx="2412000" cy="1847584"/>
          </a:xfrm>
          <a:prstGeom prst="roundRect">
            <a:avLst>
              <a:gd name="adj" fmla="val 9686"/>
            </a:avLst>
          </a:prstGeom>
          <a:solidFill>
            <a:schemeClr val="bg1"/>
          </a:solidFill>
          <a:ln w="15875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2" name="黑色光晕3">
            <a:extLst>
              <a:ext uri="{FF2B5EF4-FFF2-40B4-BE49-F238E27FC236}">
                <a16:creationId xmlns:a16="http://schemas.microsoft.com/office/drawing/2014/main" xmlns="" id="{70B1AFA1-26F3-45D9-917E-CA71C0400F62}"/>
              </a:ext>
            </a:extLst>
          </p:cNvPr>
          <p:cNvSpPr/>
          <p:nvPr/>
        </p:nvSpPr>
        <p:spPr>
          <a:xfrm rot="10800000">
            <a:off x="6553598" y="2532143"/>
            <a:ext cx="1862025" cy="1091823"/>
          </a:xfrm>
          <a:prstGeom prst="trapezoid">
            <a:avLst>
              <a:gd name="adj" fmla="val 25000"/>
            </a:avLst>
          </a:prstGeom>
          <a:gradFill flip="none" rotWithShape="1">
            <a:gsLst>
              <a:gs pos="48000">
                <a:schemeClr val="accent1">
                  <a:alpha val="0"/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4" name="黑色环3">
            <a:extLst>
              <a:ext uri="{FF2B5EF4-FFF2-40B4-BE49-F238E27FC236}">
                <a16:creationId xmlns:a16="http://schemas.microsoft.com/office/drawing/2014/main" xmlns="" id="{0719AB2D-26EC-491E-B524-68562C9265A0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6553597" y="1601135"/>
            <a:ext cx="1862027" cy="186202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5" name="白色环3">
            <a:extLst>
              <a:ext uri="{FF2B5EF4-FFF2-40B4-BE49-F238E27FC236}">
                <a16:creationId xmlns:a16="http://schemas.microsoft.com/office/drawing/2014/main" xmlns="" id="{3EBACEB9-D7A7-4185-A65A-965A0FB7827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53597" y="1601135"/>
            <a:ext cx="1862027" cy="1862027"/>
          </a:xfrm>
          <a:prstGeom prst="pie">
            <a:avLst>
              <a:gd name="adj1" fmla="val 0"/>
              <a:gd name="adj2" fmla="val 936850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8" name="图标底衬3">
            <a:extLst>
              <a:ext uri="{FF2B5EF4-FFF2-40B4-BE49-F238E27FC236}">
                <a16:creationId xmlns:a16="http://schemas.microsoft.com/office/drawing/2014/main" xmlns="" id="{93788C80-57CF-4FF3-B6AD-D776E28DEDA3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6911679" y="1959217"/>
            <a:ext cx="1145863" cy="1145863"/>
          </a:xfrm>
          <a:prstGeom prst="ellipse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14" name="图标3" descr="男人群 纯色填充">
            <a:extLst>
              <a:ext uri="{FF2B5EF4-FFF2-40B4-BE49-F238E27FC236}">
                <a16:creationId xmlns:a16="http://schemas.microsoft.com/office/drawing/2014/main" xmlns="" id="{884F0A8A-2859-4463-9655-C024E7B10616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027410" y="2074948"/>
            <a:ext cx="914400" cy="9144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47" name="红色展台3">
            <a:extLst>
              <a:ext uri="{FF2B5EF4-FFF2-40B4-BE49-F238E27FC236}">
                <a16:creationId xmlns:a16="http://schemas.microsoft.com/office/drawing/2014/main" xmlns="" id="{D6E21741-BE84-4638-B74B-68BFE1B4AD14}"/>
              </a:ext>
            </a:extLst>
          </p:cNvPr>
          <p:cNvSpPr/>
          <p:nvPr/>
        </p:nvSpPr>
        <p:spPr>
          <a:xfrm>
            <a:off x="6749095" y="3626517"/>
            <a:ext cx="1471030" cy="605123"/>
          </a:xfrm>
          <a:prstGeom prst="rect">
            <a:avLst/>
          </a:prstGeom>
          <a:solidFill>
            <a:srgbClr val="C0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9" name="正文底衬3">
            <a:extLst>
              <a:ext uri="{FF2B5EF4-FFF2-40B4-BE49-F238E27FC236}">
                <a16:creationId xmlns:a16="http://schemas.microsoft.com/office/drawing/2014/main" xmlns="" id="{BAB35DE3-2707-4455-9F9F-B81C190D52C9}"/>
              </a:ext>
            </a:extLst>
          </p:cNvPr>
          <p:cNvSpPr/>
          <p:nvPr/>
        </p:nvSpPr>
        <p:spPr>
          <a:xfrm>
            <a:off x="6278610" y="3718077"/>
            <a:ext cx="2412000" cy="1847584"/>
          </a:xfrm>
          <a:prstGeom prst="roundRect">
            <a:avLst>
              <a:gd name="adj" fmla="val 10249"/>
            </a:avLst>
          </a:prstGeom>
          <a:solidFill>
            <a:schemeClr val="bg1"/>
          </a:solidFill>
          <a:ln w="15875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3" name="黑色光晕2">
            <a:extLst>
              <a:ext uri="{FF2B5EF4-FFF2-40B4-BE49-F238E27FC236}">
                <a16:creationId xmlns:a16="http://schemas.microsoft.com/office/drawing/2014/main" xmlns="" id="{B6E43C49-EB78-4A80-8155-CA721233FD76}"/>
              </a:ext>
            </a:extLst>
          </p:cNvPr>
          <p:cNvSpPr/>
          <p:nvPr/>
        </p:nvSpPr>
        <p:spPr>
          <a:xfrm rot="10800000">
            <a:off x="3751631" y="2532143"/>
            <a:ext cx="1862025" cy="1091823"/>
          </a:xfrm>
          <a:prstGeom prst="trapezoid">
            <a:avLst>
              <a:gd name="adj" fmla="val 25000"/>
            </a:avLst>
          </a:prstGeom>
          <a:gradFill flip="none" rotWithShape="1">
            <a:gsLst>
              <a:gs pos="48000">
                <a:schemeClr val="accent1">
                  <a:alpha val="0"/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0" name="黑色环2">
            <a:extLst>
              <a:ext uri="{FF2B5EF4-FFF2-40B4-BE49-F238E27FC236}">
                <a16:creationId xmlns:a16="http://schemas.microsoft.com/office/drawing/2014/main" xmlns="" id="{E93E892C-D89C-4767-9294-DD049055C38D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3751630" y="1601135"/>
            <a:ext cx="1862027" cy="186202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81" name="白色环2">
            <a:extLst>
              <a:ext uri="{FF2B5EF4-FFF2-40B4-BE49-F238E27FC236}">
                <a16:creationId xmlns:a16="http://schemas.microsoft.com/office/drawing/2014/main" xmlns="" id="{964A0C79-E554-4971-A3E7-81EDEBBBCFC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751630" y="1601135"/>
            <a:ext cx="1862027" cy="1862027"/>
          </a:xfrm>
          <a:prstGeom prst="pie">
            <a:avLst>
              <a:gd name="adj1" fmla="val 0"/>
              <a:gd name="adj2" fmla="val 152915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2" name="图标底衬2">
            <a:extLst>
              <a:ext uri="{FF2B5EF4-FFF2-40B4-BE49-F238E27FC236}">
                <a16:creationId xmlns:a16="http://schemas.microsoft.com/office/drawing/2014/main" xmlns="" id="{7355618E-C0B3-418D-809B-72B6225EAE96}"/>
              </a:ext>
            </a:extLst>
          </p:cNvPr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4109712" y="1959217"/>
            <a:ext cx="1145863" cy="1145863"/>
          </a:xfrm>
          <a:prstGeom prst="ellipse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8" name="图标2" descr="选中的剪贴板 纯色填充">
            <a:extLst>
              <a:ext uri="{FF2B5EF4-FFF2-40B4-BE49-F238E27FC236}">
                <a16:creationId xmlns:a16="http://schemas.microsoft.com/office/drawing/2014/main" xmlns="" id="{126A8043-ACC6-4A2B-803B-88E7322058B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225443" y="2074948"/>
            <a:ext cx="914400" cy="9144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22" name="虹色展台2">
            <a:extLst>
              <a:ext uri="{FF2B5EF4-FFF2-40B4-BE49-F238E27FC236}">
                <a16:creationId xmlns:a16="http://schemas.microsoft.com/office/drawing/2014/main" xmlns="" id="{88C15263-C2EE-47FA-B1DD-17F55B55FAA4}"/>
              </a:ext>
            </a:extLst>
          </p:cNvPr>
          <p:cNvSpPr/>
          <p:nvPr/>
        </p:nvSpPr>
        <p:spPr>
          <a:xfrm>
            <a:off x="3947128" y="3626517"/>
            <a:ext cx="1471030" cy="605123"/>
          </a:xfrm>
          <a:prstGeom prst="rect">
            <a:avLst/>
          </a:prstGeom>
          <a:solidFill>
            <a:srgbClr val="C0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9" name="正文底衬2">
            <a:extLst>
              <a:ext uri="{FF2B5EF4-FFF2-40B4-BE49-F238E27FC236}">
                <a16:creationId xmlns:a16="http://schemas.microsoft.com/office/drawing/2014/main" xmlns="" id="{E5788B31-3870-46A0-AB01-3FC56868F9F3}"/>
              </a:ext>
            </a:extLst>
          </p:cNvPr>
          <p:cNvSpPr/>
          <p:nvPr/>
        </p:nvSpPr>
        <p:spPr>
          <a:xfrm>
            <a:off x="3476643" y="3718077"/>
            <a:ext cx="2412000" cy="1847584"/>
          </a:xfrm>
          <a:prstGeom prst="roundRect">
            <a:avLst>
              <a:gd name="adj" fmla="val 8523"/>
            </a:avLst>
          </a:prstGeom>
          <a:solidFill>
            <a:schemeClr val="bg1"/>
          </a:solidFill>
          <a:ln w="15875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黑色光晕1">
            <a:extLst>
              <a:ext uri="{FF2B5EF4-FFF2-40B4-BE49-F238E27FC236}">
                <a16:creationId xmlns:a16="http://schemas.microsoft.com/office/drawing/2014/main" xmlns="" id="{2EDCF8FD-2669-4D81-B3D3-6A6B521D6ED0}"/>
              </a:ext>
            </a:extLst>
          </p:cNvPr>
          <p:cNvSpPr/>
          <p:nvPr/>
        </p:nvSpPr>
        <p:spPr>
          <a:xfrm rot="10800000">
            <a:off x="949664" y="2532143"/>
            <a:ext cx="1862025" cy="1091823"/>
          </a:xfrm>
          <a:prstGeom prst="trapezoid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3" name="黑色环1">
            <a:extLst>
              <a:ext uri="{FF2B5EF4-FFF2-40B4-BE49-F238E27FC236}">
                <a16:creationId xmlns:a16="http://schemas.microsoft.com/office/drawing/2014/main" xmlns="" id="{EC459132-E5DD-4CFE-882D-9B6F5A4F2A15}"/>
              </a:ext>
            </a:extLst>
          </p:cNvPr>
          <p:cNvSpPr>
            <a:spLocks noChangeAspect="1"/>
          </p:cNvSpPr>
          <p:nvPr>
            <p:custDataLst>
              <p:tags r:id="rId12"/>
            </p:custDataLst>
          </p:nvPr>
        </p:nvSpPr>
        <p:spPr>
          <a:xfrm>
            <a:off x="949663" y="1601135"/>
            <a:ext cx="1862027" cy="186202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" name="白色环1">
            <a:extLst>
              <a:ext uri="{FF2B5EF4-FFF2-40B4-BE49-F238E27FC236}">
                <a16:creationId xmlns:a16="http://schemas.microsoft.com/office/drawing/2014/main" xmlns="" id="{44F538FB-BD0C-4568-BB28-41A0CD1C4F8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49663" y="1601135"/>
            <a:ext cx="1862027" cy="1862027"/>
          </a:xfrm>
          <a:prstGeom prst="pie">
            <a:avLst>
              <a:gd name="adj1" fmla="val 0"/>
              <a:gd name="adj2" fmla="val 138733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8" name="图标底衬1">
            <a:extLst>
              <a:ext uri="{FF2B5EF4-FFF2-40B4-BE49-F238E27FC236}">
                <a16:creationId xmlns:a16="http://schemas.microsoft.com/office/drawing/2014/main" xmlns="" id="{6A883F53-30BF-4560-9487-BD88DEB027EF}"/>
              </a:ext>
            </a:extLst>
          </p:cNvPr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1307745" y="1959217"/>
            <a:ext cx="1145863" cy="1145863"/>
          </a:xfrm>
          <a:prstGeom prst="ellipse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10" name="图标1" descr="硬币 纯色填充">
            <a:extLst>
              <a:ext uri="{FF2B5EF4-FFF2-40B4-BE49-F238E27FC236}">
                <a16:creationId xmlns:a16="http://schemas.microsoft.com/office/drawing/2014/main" xmlns="" id="{4BDC207C-3D26-4364-ADFF-9C450DBF8142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423476" y="2074948"/>
            <a:ext cx="914400" cy="9144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55" name="红色展台1">
            <a:extLst>
              <a:ext uri="{FF2B5EF4-FFF2-40B4-BE49-F238E27FC236}">
                <a16:creationId xmlns:a16="http://schemas.microsoft.com/office/drawing/2014/main" xmlns="" id="{2207D6A9-5F89-4CDA-84FF-3C61EF3E8CC7}"/>
              </a:ext>
            </a:extLst>
          </p:cNvPr>
          <p:cNvSpPr/>
          <p:nvPr/>
        </p:nvSpPr>
        <p:spPr>
          <a:xfrm>
            <a:off x="1145161" y="3626517"/>
            <a:ext cx="1471030" cy="605123"/>
          </a:xfrm>
          <a:prstGeom prst="rect">
            <a:avLst/>
          </a:prstGeom>
          <a:solidFill>
            <a:srgbClr val="C0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7" name="标题底衬1">
            <a:extLst>
              <a:ext uri="{FF2B5EF4-FFF2-40B4-BE49-F238E27FC236}">
                <a16:creationId xmlns:a16="http://schemas.microsoft.com/office/drawing/2014/main" xmlns="" id="{1846A030-D8AF-4C6B-A8DB-C086026C64EA}"/>
              </a:ext>
            </a:extLst>
          </p:cNvPr>
          <p:cNvSpPr/>
          <p:nvPr/>
        </p:nvSpPr>
        <p:spPr>
          <a:xfrm>
            <a:off x="674676" y="3718077"/>
            <a:ext cx="2412000" cy="1847584"/>
          </a:xfrm>
          <a:prstGeom prst="roundRect">
            <a:avLst>
              <a:gd name="adj" fmla="val 8676"/>
            </a:avLst>
          </a:prstGeom>
          <a:solidFill>
            <a:schemeClr val="bg1"/>
          </a:solidFill>
          <a:ln w="15875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90" name="百分比4">
            <a:extLst>
              <a:ext uri="{FF2B5EF4-FFF2-40B4-BE49-F238E27FC236}">
                <a16:creationId xmlns:a16="http://schemas.microsoft.com/office/drawing/2014/main" xmlns="" id="{99A86AE9-0DB8-4EDC-B4CF-46B55672AD02}"/>
              </a:ext>
            </a:extLst>
          </p:cNvPr>
          <p:cNvSpPr txBox="1"/>
          <p:nvPr/>
        </p:nvSpPr>
        <p:spPr>
          <a:xfrm rot="2454496">
            <a:off x="10487627" y="1869274"/>
            <a:ext cx="74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5" name="小标题4">
            <a:extLst>
              <a:ext uri="{FF2B5EF4-FFF2-40B4-BE49-F238E27FC236}">
                <a16:creationId xmlns:a16="http://schemas.microsoft.com/office/drawing/2014/main" xmlns="" id="{DD9FF467-91EE-4F84-B173-101D41499188}"/>
              </a:ext>
            </a:extLst>
          </p:cNvPr>
          <p:cNvSpPr txBox="1"/>
          <p:nvPr/>
        </p:nvSpPr>
        <p:spPr>
          <a:xfrm>
            <a:off x="9427576" y="3737961"/>
            <a:ext cx="1748804" cy="475947"/>
          </a:xfrm>
          <a:prstGeom prst="rect">
            <a:avLst/>
          </a:prstGeom>
          <a:noFill/>
        </p:spPr>
        <p:txBody>
          <a:bodyPr wrap="square" bIns="10800" rtlCol="0">
            <a:norm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小标题四</a:t>
            </a:r>
          </a:p>
        </p:txBody>
      </p:sp>
      <p:sp>
        <p:nvSpPr>
          <p:cNvPr id="160" name="正文4">
            <a:extLst>
              <a:ext uri="{FF2B5EF4-FFF2-40B4-BE49-F238E27FC236}">
                <a16:creationId xmlns:a16="http://schemas.microsoft.com/office/drawing/2014/main" xmlns="" id="{C2BB0EEC-D612-4F02-9CCA-2989A41400E4}"/>
              </a:ext>
            </a:extLst>
          </p:cNvPr>
          <p:cNvSpPr txBox="1"/>
          <p:nvPr/>
        </p:nvSpPr>
        <p:spPr>
          <a:xfrm>
            <a:off x="9110692" y="4145880"/>
            <a:ext cx="2397286" cy="1374565"/>
          </a:xfrm>
          <a:prstGeom prst="rect">
            <a:avLst/>
          </a:prstGeom>
          <a:noFill/>
        </p:spPr>
        <p:txBody>
          <a:bodyPr wrap="square" rtlCol="0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点击文字显示的区域并在光标处输入文字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调整文本框的位置和旋转角度</a:t>
            </a:r>
          </a:p>
        </p:txBody>
      </p:sp>
      <p:sp>
        <p:nvSpPr>
          <p:cNvPr id="87" name="百分比3">
            <a:extLst>
              <a:ext uri="{FF2B5EF4-FFF2-40B4-BE49-F238E27FC236}">
                <a16:creationId xmlns:a16="http://schemas.microsoft.com/office/drawing/2014/main" xmlns="" id="{D7B7EB54-39F8-43A2-BB8F-E844C1ECD756}"/>
              </a:ext>
            </a:extLst>
          </p:cNvPr>
          <p:cNvSpPr txBox="1"/>
          <p:nvPr/>
        </p:nvSpPr>
        <p:spPr>
          <a:xfrm>
            <a:off x="7179705" y="1620004"/>
            <a:ext cx="74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62%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9" name="小标题3">
            <a:extLst>
              <a:ext uri="{FF2B5EF4-FFF2-40B4-BE49-F238E27FC236}">
                <a16:creationId xmlns:a16="http://schemas.microsoft.com/office/drawing/2014/main" xmlns="" id="{D152954C-34A0-4459-AFAD-35841CD95074}"/>
              </a:ext>
            </a:extLst>
          </p:cNvPr>
          <p:cNvSpPr txBox="1"/>
          <p:nvPr/>
        </p:nvSpPr>
        <p:spPr>
          <a:xfrm>
            <a:off x="6610208" y="3737961"/>
            <a:ext cx="1748804" cy="475947"/>
          </a:xfrm>
          <a:prstGeom prst="rect">
            <a:avLst/>
          </a:prstGeom>
          <a:noFill/>
          <a:effectLst/>
        </p:spPr>
        <p:txBody>
          <a:bodyPr wrap="square" bIns="10800" rtlCol="0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100000"/>
                  </a:schemeClr>
                </a:solidFill>
                <a:latin typeface="+mj-ea"/>
                <a:ea typeface="+mj-ea"/>
              </a:rPr>
              <a:t>小标题三</a:t>
            </a:r>
          </a:p>
        </p:txBody>
      </p:sp>
      <p:sp>
        <p:nvSpPr>
          <p:cNvPr id="162" name="正文3">
            <a:extLst>
              <a:ext uri="{FF2B5EF4-FFF2-40B4-BE49-F238E27FC236}">
                <a16:creationId xmlns:a16="http://schemas.microsoft.com/office/drawing/2014/main" xmlns="" id="{D726BBA6-862B-45D9-B96F-3EA7594E791A}"/>
              </a:ext>
            </a:extLst>
          </p:cNvPr>
          <p:cNvSpPr txBox="1"/>
          <p:nvPr/>
        </p:nvSpPr>
        <p:spPr>
          <a:xfrm>
            <a:off x="6283596" y="4145880"/>
            <a:ext cx="2422414" cy="1374565"/>
          </a:xfrm>
          <a:prstGeom prst="rect">
            <a:avLst/>
          </a:prstGeom>
          <a:noFill/>
          <a:effectLst/>
        </p:spPr>
        <p:txBody>
          <a:bodyPr wrap="square" rtlCol="0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100000"/>
                  </a:schemeClr>
                </a:solidFill>
              </a:rPr>
              <a:t>3.</a:t>
            </a:r>
            <a:r>
              <a:rPr lang="zh-CN" altLang="en-US" dirty="0">
                <a:solidFill>
                  <a:schemeClr val="tx1">
                    <a:lumMod val="100000"/>
                  </a:schemeClr>
                </a:solidFill>
              </a:rPr>
              <a:t>顺着圆环拖动橙色的控制点</a:t>
            </a:r>
            <a:endParaRPr lang="en-US" altLang="zh-CN" dirty="0">
              <a:solidFill>
                <a:schemeClr val="tx1">
                  <a:lumMod val="10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100000"/>
                  </a:schemeClr>
                </a:solidFill>
              </a:rPr>
              <a:t>4.</a:t>
            </a:r>
            <a:r>
              <a:rPr lang="zh-CN" altLang="en-US" dirty="0">
                <a:solidFill>
                  <a:schemeClr val="tx1">
                    <a:lumMod val="100000"/>
                  </a:schemeClr>
                </a:solidFill>
              </a:rPr>
              <a:t>在合适的位置松开鼠标</a:t>
            </a:r>
            <a:r>
              <a:rPr lang="en-US" altLang="zh-CN" dirty="0">
                <a:solidFill>
                  <a:schemeClr val="tx1">
                    <a:lumMod val="100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tx1">
                    <a:lumMod val="100000"/>
                  </a:schemeClr>
                </a:solidFill>
              </a:rPr>
              <a:t>位置靠个人估计）</a:t>
            </a:r>
          </a:p>
        </p:txBody>
      </p:sp>
      <p:sp>
        <p:nvSpPr>
          <p:cNvPr id="86" name="百分比2">
            <a:extLst>
              <a:ext uri="{FF2B5EF4-FFF2-40B4-BE49-F238E27FC236}">
                <a16:creationId xmlns:a16="http://schemas.microsoft.com/office/drawing/2014/main" xmlns="" id="{60757058-AA92-4758-8022-C646F195314F}"/>
              </a:ext>
            </a:extLst>
          </p:cNvPr>
          <p:cNvSpPr txBox="1"/>
          <p:nvPr/>
        </p:nvSpPr>
        <p:spPr>
          <a:xfrm rot="1681755">
            <a:off x="4784651" y="1819887"/>
            <a:ext cx="74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36%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8" name="小标题2">
            <a:extLst>
              <a:ext uri="{FF2B5EF4-FFF2-40B4-BE49-F238E27FC236}">
                <a16:creationId xmlns:a16="http://schemas.microsoft.com/office/drawing/2014/main" xmlns="" id="{91FB489F-3329-4F8A-A837-E10086C080B9}"/>
              </a:ext>
            </a:extLst>
          </p:cNvPr>
          <p:cNvSpPr txBox="1"/>
          <p:nvPr/>
        </p:nvSpPr>
        <p:spPr>
          <a:xfrm>
            <a:off x="3808241" y="3737961"/>
            <a:ext cx="1748804" cy="475947"/>
          </a:xfrm>
          <a:prstGeom prst="rect">
            <a:avLst/>
          </a:prstGeom>
          <a:noFill/>
          <a:effectLst/>
        </p:spPr>
        <p:txBody>
          <a:bodyPr wrap="square" bIns="10800" rtlCol="0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100000"/>
                  </a:schemeClr>
                </a:solidFill>
                <a:latin typeface="+mj-ea"/>
                <a:ea typeface="+mj-ea"/>
              </a:rPr>
              <a:t>小标题二</a:t>
            </a:r>
          </a:p>
        </p:txBody>
      </p:sp>
      <p:sp>
        <p:nvSpPr>
          <p:cNvPr id="161" name="正文2">
            <a:extLst>
              <a:ext uri="{FF2B5EF4-FFF2-40B4-BE49-F238E27FC236}">
                <a16:creationId xmlns:a16="http://schemas.microsoft.com/office/drawing/2014/main" xmlns="" id="{8A7933D5-A20E-4876-8388-3880F1726B9A}"/>
              </a:ext>
            </a:extLst>
          </p:cNvPr>
          <p:cNvSpPr txBox="1"/>
          <p:nvPr/>
        </p:nvSpPr>
        <p:spPr>
          <a:xfrm>
            <a:off x="3494499" y="4145880"/>
            <a:ext cx="2360588" cy="1374565"/>
          </a:xfrm>
          <a:prstGeom prst="rect">
            <a:avLst/>
          </a:prstGeom>
          <a:noFill/>
          <a:effectLst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100000"/>
                  </a:schemeClr>
                </a:solidFill>
              </a:rPr>
              <a:t>1.</a:t>
            </a:r>
            <a:r>
              <a:rPr lang="zh-CN" altLang="en-US" dirty="0">
                <a:solidFill>
                  <a:schemeClr val="tx1">
                    <a:lumMod val="100000"/>
                  </a:schemeClr>
                </a:solidFill>
              </a:rPr>
              <a:t>点击圆环的白色区域</a:t>
            </a:r>
            <a:endParaRPr lang="en-US" altLang="zh-CN" dirty="0">
              <a:solidFill>
                <a:schemeClr val="tx1">
                  <a:lumMod val="10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100000"/>
                  </a:schemeClr>
                </a:solidFill>
              </a:rPr>
              <a:t>2.</a:t>
            </a:r>
            <a:r>
              <a:rPr lang="zh-CN" altLang="en-US" dirty="0">
                <a:solidFill>
                  <a:schemeClr val="tx1">
                    <a:lumMod val="100000"/>
                  </a:schemeClr>
                </a:solidFill>
              </a:rPr>
              <a:t>用鼠标按住橙色的控制点</a:t>
            </a:r>
          </a:p>
        </p:txBody>
      </p:sp>
      <p:sp>
        <p:nvSpPr>
          <p:cNvPr id="15" name="百分比1">
            <a:extLst>
              <a:ext uri="{FF2B5EF4-FFF2-40B4-BE49-F238E27FC236}">
                <a16:creationId xmlns:a16="http://schemas.microsoft.com/office/drawing/2014/main" xmlns="" id="{E8E341F7-C0AB-415A-964E-3858BF6A8EB7}"/>
              </a:ext>
            </a:extLst>
          </p:cNvPr>
          <p:cNvSpPr txBox="1"/>
          <p:nvPr/>
        </p:nvSpPr>
        <p:spPr>
          <a:xfrm rot="1889722">
            <a:off x="1933926" y="1736471"/>
            <a:ext cx="745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36%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小标题1">
            <a:extLst>
              <a:ext uri="{FF2B5EF4-FFF2-40B4-BE49-F238E27FC236}">
                <a16:creationId xmlns:a16="http://schemas.microsoft.com/office/drawing/2014/main" xmlns="" id="{4DD9719D-B058-4F07-B2DD-552AB95858E8}"/>
              </a:ext>
            </a:extLst>
          </p:cNvPr>
          <p:cNvSpPr txBox="1"/>
          <p:nvPr/>
        </p:nvSpPr>
        <p:spPr>
          <a:xfrm>
            <a:off x="1006274" y="3737961"/>
            <a:ext cx="1748804" cy="475947"/>
          </a:xfrm>
          <a:prstGeom prst="rect">
            <a:avLst/>
          </a:prstGeom>
          <a:noFill/>
        </p:spPr>
        <p:txBody>
          <a:bodyPr wrap="square" bIns="10800" rtlCol="0">
            <a:normAutofit/>
          </a:bodyPr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小标题一</a:t>
            </a:r>
          </a:p>
        </p:txBody>
      </p:sp>
      <p:sp>
        <p:nvSpPr>
          <p:cNvPr id="16" name="正文1">
            <a:extLst>
              <a:ext uri="{FF2B5EF4-FFF2-40B4-BE49-F238E27FC236}">
                <a16:creationId xmlns:a16="http://schemas.microsoft.com/office/drawing/2014/main" xmlns="" id="{E14FD7D3-59FF-4242-B136-A4F485858C92}"/>
              </a:ext>
            </a:extLst>
          </p:cNvPr>
          <p:cNvSpPr txBox="1"/>
          <p:nvPr/>
        </p:nvSpPr>
        <p:spPr>
          <a:xfrm>
            <a:off x="696257" y="4145880"/>
            <a:ext cx="2390419" cy="13745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如何调整以上图表表示的比例：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02" name="标题装饰矩形">
            <a:extLst>
              <a:ext uri="{FF2B5EF4-FFF2-40B4-BE49-F238E27FC236}">
                <a16:creationId xmlns:a16="http://schemas.microsoft.com/office/drawing/2014/main" xmlns="" id="{F1A99930-47F8-475A-BEE3-9EE235251DA8}"/>
              </a:ext>
            </a:extLst>
          </p:cNvPr>
          <p:cNvSpPr/>
          <p:nvPr/>
        </p:nvSpPr>
        <p:spPr>
          <a:xfrm>
            <a:off x="-16933" y="335280"/>
            <a:ext cx="303990" cy="636270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标题文字">
            <a:extLst>
              <a:ext uri="{FF2B5EF4-FFF2-40B4-BE49-F238E27FC236}">
                <a16:creationId xmlns:a16="http://schemas.microsoft.com/office/drawing/2014/main" xmlns="" id="{2626AC23-4501-4E9A-B930-D01941C4B123}"/>
              </a:ext>
            </a:extLst>
          </p:cNvPr>
          <p:cNvSpPr txBox="1"/>
          <p:nvPr/>
        </p:nvSpPr>
        <p:spPr>
          <a:xfrm>
            <a:off x="355602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全年工作分析</a:t>
            </a:r>
          </a:p>
        </p:txBody>
      </p:sp>
      <p:sp>
        <p:nvSpPr>
          <p:cNvPr id="114" name="标题文字装饰">
            <a:extLst>
              <a:ext uri="{FF2B5EF4-FFF2-40B4-BE49-F238E27FC236}">
                <a16:creationId xmlns:a16="http://schemas.microsoft.com/office/drawing/2014/main" xmlns="" id="{FCC1F2BA-D608-4BE0-80C0-555AB4BFBC31}"/>
              </a:ext>
            </a:extLst>
          </p:cNvPr>
          <p:cNvSpPr/>
          <p:nvPr/>
        </p:nvSpPr>
        <p:spPr>
          <a:xfrm>
            <a:off x="2923847" y="375018"/>
            <a:ext cx="174346" cy="212166"/>
          </a:xfrm>
          <a:custGeom>
            <a:avLst/>
            <a:gdLst/>
            <a:ahLst/>
            <a:cxnLst/>
            <a:rect l="l" t="t" r="r" b="b"/>
            <a:pathLst>
              <a:path w="174346" h="212166">
                <a:moveTo>
                  <a:pt x="87782" y="0"/>
                </a:moveTo>
                <a:lnTo>
                  <a:pt x="168859" y="0"/>
                </a:lnTo>
                <a:cubicBezTo>
                  <a:pt x="172517" y="407"/>
                  <a:pt x="174346" y="2439"/>
                  <a:pt x="174346" y="6096"/>
                </a:cubicBezTo>
                <a:cubicBezTo>
                  <a:pt x="174346" y="8535"/>
                  <a:pt x="174142" y="10160"/>
                  <a:pt x="173736" y="10973"/>
                </a:cubicBezTo>
                <a:lnTo>
                  <a:pt x="128016" y="157277"/>
                </a:lnTo>
                <a:cubicBezTo>
                  <a:pt x="115417" y="194666"/>
                  <a:pt x="90424" y="212954"/>
                  <a:pt x="53035" y="212141"/>
                </a:cubicBezTo>
                <a:lnTo>
                  <a:pt x="5486" y="212141"/>
                </a:lnTo>
                <a:cubicBezTo>
                  <a:pt x="1829" y="212141"/>
                  <a:pt x="0" y="210922"/>
                  <a:pt x="0" y="208483"/>
                </a:cubicBezTo>
                <a:lnTo>
                  <a:pt x="0" y="138379"/>
                </a:lnTo>
                <a:cubicBezTo>
                  <a:pt x="0" y="135535"/>
                  <a:pt x="1829" y="133909"/>
                  <a:pt x="5486" y="133503"/>
                </a:cubicBezTo>
                <a:lnTo>
                  <a:pt x="20117" y="133503"/>
                </a:lnTo>
                <a:cubicBezTo>
                  <a:pt x="32309" y="131471"/>
                  <a:pt x="41046" y="125171"/>
                  <a:pt x="46330" y="114605"/>
                </a:cubicBezTo>
                <a:lnTo>
                  <a:pt x="79248" y="4877"/>
                </a:lnTo>
                <a:cubicBezTo>
                  <a:pt x="81280" y="2032"/>
                  <a:pt x="84125" y="407"/>
                  <a:pt x="8778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7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8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4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26" grpId="0" animBg="1"/>
      <p:bldP spid="127" grpId="0" animBg="1" autoUpdateAnimBg="0"/>
      <p:bldP spid="128" grpId="0" animBg="1"/>
      <p:bldP spid="151" grpId="0" animBg="1"/>
      <p:bldP spid="142" grpId="0" animBg="1"/>
      <p:bldP spid="84" grpId="0" animBg="1" autoUpdateAnimBg="0"/>
      <p:bldP spid="85" grpId="0" animBg="1"/>
      <p:bldP spid="88" grpId="0" animBg="1" autoUpdateAnimBg="0"/>
      <p:bldP spid="147" grpId="0" animBg="1"/>
      <p:bldP spid="143" grpId="0" animBg="1"/>
      <p:bldP spid="80" grpId="0" animBg="1" autoUpdateAnimBg="0"/>
      <p:bldP spid="81" grpId="0" animBg="1"/>
      <p:bldP spid="82" grpId="0" animBg="1" autoUpdateAnimBg="0"/>
      <p:bldP spid="122" grpId="0" animBg="1"/>
      <p:bldP spid="2" grpId="0" animBg="1"/>
      <p:bldP spid="3" grpId="0" animBg="1" autoUpdateAnimBg="0"/>
      <p:bldP spid="4" grpId="0" animBg="1"/>
      <p:bldP spid="78" grpId="0" animBg="1" autoUpdateAnimBg="0"/>
      <p:bldP spid="155" grpId="0" animBg="1"/>
      <p:bldP spid="90" grpId="0"/>
      <p:bldP spid="145" grpId="0"/>
      <p:bldP spid="160" grpId="0"/>
      <p:bldP spid="87" grpId="0"/>
      <p:bldP spid="159" grpId="0"/>
      <p:bldP spid="162" grpId="0"/>
      <p:bldP spid="86" grpId="0"/>
      <p:bldP spid="158" grpId="0"/>
      <p:bldP spid="161" grpId="0"/>
      <p:bldP spid="15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背景">
            <a:extLst>
              <a:ext uri="{FF2B5EF4-FFF2-40B4-BE49-F238E27FC236}">
                <a16:creationId xmlns:a16="http://schemas.microsoft.com/office/drawing/2014/main" xmlns="" id="{68D6F831-E828-49D6-AAB0-E83F94CF2A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2" name="右上角装饰">
            <a:extLst>
              <a:ext uri="{FF2B5EF4-FFF2-40B4-BE49-F238E27FC236}">
                <a16:creationId xmlns:a16="http://schemas.microsoft.com/office/drawing/2014/main" xmlns="" id="{8E14D69D-94F7-432F-B364-8CBA48697E4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08" r="32596"/>
          <a:stretch>
            <a:fillRect/>
          </a:stretch>
        </p:blipFill>
        <p:spPr>
          <a:xfrm>
            <a:off x="7523846" y="0"/>
            <a:ext cx="4668154" cy="1345509"/>
          </a:xfrm>
          <a:custGeom>
            <a:avLst/>
            <a:gdLst>
              <a:gd name="connsiteX0" fmla="*/ 0 w 4668154"/>
              <a:gd name="connsiteY0" fmla="*/ 0 h 1345509"/>
              <a:gd name="connsiteX1" fmla="*/ 4668154 w 4668154"/>
              <a:gd name="connsiteY1" fmla="*/ 0 h 1345509"/>
              <a:gd name="connsiteX2" fmla="*/ 4668154 w 4668154"/>
              <a:gd name="connsiteY2" fmla="*/ 1345509 h 1345509"/>
              <a:gd name="connsiteX3" fmla="*/ 0 w 4668154"/>
              <a:gd name="connsiteY3" fmla="*/ 1345509 h 134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8154" h="1345509">
                <a:moveTo>
                  <a:pt x="0" y="0"/>
                </a:moveTo>
                <a:lnTo>
                  <a:pt x="4668154" y="0"/>
                </a:lnTo>
                <a:lnTo>
                  <a:pt x="4668154" y="1345509"/>
                </a:lnTo>
                <a:lnTo>
                  <a:pt x="0" y="1345509"/>
                </a:lnTo>
                <a:close/>
              </a:path>
            </a:pathLst>
          </a:custGeom>
        </p:spPr>
      </p:pic>
      <p:pic>
        <p:nvPicPr>
          <p:cNvPr id="240" name="右下角装饰">
            <a:extLst>
              <a:ext uri="{FF2B5EF4-FFF2-40B4-BE49-F238E27FC236}">
                <a16:creationId xmlns:a16="http://schemas.microsoft.com/office/drawing/2014/main" xmlns="" id="{AB7B0322-2A37-4C75-B8B3-BC441B58678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03" t="415" r="30964" b="95437"/>
          <a:stretch/>
        </p:blipFill>
        <p:spPr>
          <a:xfrm>
            <a:off x="2188336" y="6067656"/>
            <a:ext cx="10003665" cy="790344"/>
          </a:xfrm>
          <a:custGeom>
            <a:avLst/>
            <a:gdLst>
              <a:gd name="connsiteX0" fmla="*/ 0 w 10003665"/>
              <a:gd name="connsiteY0" fmla="*/ 0 h 790344"/>
              <a:gd name="connsiteX1" fmla="*/ 10003665 w 10003665"/>
              <a:gd name="connsiteY1" fmla="*/ 0 h 790344"/>
              <a:gd name="connsiteX2" fmla="*/ 10003665 w 10003665"/>
              <a:gd name="connsiteY2" fmla="*/ 790344 h 790344"/>
              <a:gd name="connsiteX3" fmla="*/ 0 w 10003665"/>
              <a:gd name="connsiteY3" fmla="*/ 790344 h 790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3665" h="790344">
                <a:moveTo>
                  <a:pt x="0" y="0"/>
                </a:moveTo>
                <a:lnTo>
                  <a:pt x="10003665" y="0"/>
                </a:lnTo>
                <a:lnTo>
                  <a:pt x="10003665" y="790344"/>
                </a:lnTo>
                <a:lnTo>
                  <a:pt x="0" y="790344"/>
                </a:lnTo>
                <a:close/>
              </a:path>
            </a:pathLst>
          </a:custGeom>
        </p:spPr>
      </p:pic>
      <p:grpSp>
        <p:nvGrpSpPr>
          <p:cNvPr id="230" name="LOGO">
            <a:extLst>
              <a:ext uri="{FF2B5EF4-FFF2-40B4-BE49-F238E27FC236}">
                <a16:creationId xmlns:a16="http://schemas.microsoft.com/office/drawing/2014/main" xmlns="" id="{FCE2114A-04DD-4BEA-91A0-394E29957ACE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231" name="矩形 230">
              <a:extLst>
                <a:ext uri="{FF2B5EF4-FFF2-40B4-BE49-F238E27FC236}">
                  <a16:creationId xmlns:a16="http://schemas.microsoft.com/office/drawing/2014/main" xmlns="" id="{9BCDB14F-948E-4C4B-8901-EC2C2F0F6A00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2" name="年终总结文字">
              <a:extLst>
                <a:ext uri="{FF2B5EF4-FFF2-40B4-BE49-F238E27FC236}">
                  <a16:creationId xmlns:a16="http://schemas.microsoft.com/office/drawing/2014/main" xmlns="" id="{DA0013F3-9BD9-404B-A3E6-B3E9B5B4DAB8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233" name="网址">
              <a:extLst>
                <a:ext uri="{FF2B5EF4-FFF2-40B4-BE49-F238E27FC236}">
                  <a16:creationId xmlns:a16="http://schemas.microsoft.com/office/drawing/2014/main" xmlns="" id="{816E472F-FB4F-44AA-8B2C-4CF77A918765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234" name="YOURLOGO文字">
              <a:extLst>
                <a:ext uri="{FF2B5EF4-FFF2-40B4-BE49-F238E27FC236}">
                  <a16:creationId xmlns:a16="http://schemas.microsoft.com/office/drawing/2014/main" xmlns="" id="{4AF3433B-E41F-45EB-902D-A9F434D3E60D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235" name="红圈">
              <a:extLst>
                <a:ext uri="{FF2B5EF4-FFF2-40B4-BE49-F238E27FC236}">
                  <a16:creationId xmlns:a16="http://schemas.microsoft.com/office/drawing/2014/main" xmlns="" id="{9E75EEC5-F4B7-449E-99FE-26BF16FE0B9C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6" name="红圆圈中文字">
              <a:extLst>
                <a:ext uri="{FF2B5EF4-FFF2-40B4-BE49-F238E27FC236}">
                  <a16:creationId xmlns:a16="http://schemas.microsoft.com/office/drawing/2014/main" xmlns="" id="{B8203CF8-DE6E-4C3C-9240-081619C049D1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53" name="PA-右红字底衬">
            <a:extLst>
              <a:ext uri="{FF2B5EF4-FFF2-40B4-BE49-F238E27FC236}">
                <a16:creationId xmlns:a16="http://schemas.microsoft.com/office/drawing/2014/main" xmlns="" id="{A3A5A4E4-0B31-443A-8C18-217EBA43A55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128000" y="288544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PA-左红字底衬">
            <a:extLst>
              <a:ext uri="{FF2B5EF4-FFF2-40B4-BE49-F238E27FC236}">
                <a16:creationId xmlns:a16="http://schemas.microsoft.com/office/drawing/2014/main" xmlns="" id="{26C25F85-912C-4119-95F5-0F112E73BEC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32000" y="288544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PA-正文1底衬">
            <a:extLst>
              <a:ext uri="{FF2B5EF4-FFF2-40B4-BE49-F238E27FC236}">
                <a16:creationId xmlns:a16="http://schemas.microsoft.com/office/drawing/2014/main" xmlns="" id="{24EF384E-95A9-4D4A-BDCE-716ADEA3E7E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PA-正文3底衬">
            <a:extLst>
              <a:ext uri="{FF2B5EF4-FFF2-40B4-BE49-F238E27FC236}">
                <a16:creationId xmlns:a16="http://schemas.microsoft.com/office/drawing/2014/main" xmlns="" id="{90BBCB29-B3BF-4B37-83B7-09EB98A9F21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06400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PA-正文5底衬">
            <a:extLst>
              <a:ext uri="{FF2B5EF4-FFF2-40B4-BE49-F238E27FC236}">
                <a16:creationId xmlns:a16="http://schemas.microsoft.com/office/drawing/2014/main" xmlns="" id="{7F0755AC-68BA-4C59-9B9A-3BFA0BA0426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9600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PA-正文7底衬">
            <a:extLst>
              <a:ext uri="{FF2B5EF4-FFF2-40B4-BE49-F238E27FC236}">
                <a16:creationId xmlns:a16="http://schemas.microsoft.com/office/drawing/2014/main" xmlns="" id="{402A2860-FF73-486F-AD0C-23FB2A35A61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16000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7" name="PA-正文2底衬">
            <a:extLst>
              <a:ext uri="{FF2B5EF4-FFF2-40B4-BE49-F238E27FC236}">
                <a16:creationId xmlns:a16="http://schemas.microsoft.com/office/drawing/2014/main" xmlns="" id="{12B3A20A-2D9D-4670-AF0B-8B3B2194EC3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PA-正文4底衬">
            <a:extLst>
              <a:ext uri="{FF2B5EF4-FFF2-40B4-BE49-F238E27FC236}">
                <a16:creationId xmlns:a16="http://schemas.microsoft.com/office/drawing/2014/main" xmlns="" id="{3DAD660F-91D0-450E-AA6F-D7F7D4C5890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06400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PA-正文6底衬">
            <a:extLst>
              <a:ext uri="{FF2B5EF4-FFF2-40B4-BE49-F238E27FC236}">
                <a16:creationId xmlns:a16="http://schemas.microsoft.com/office/drawing/2014/main" xmlns="" id="{6EC11EC7-DE40-4B70-BD5E-A542182AAF2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09600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0" name="PA-正文8底衬">
            <a:extLst>
              <a:ext uri="{FF2B5EF4-FFF2-40B4-BE49-F238E27FC236}">
                <a16:creationId xmlns:a16="http://schemas.microsoft.com/office/drawing/2014/main" xmlns="" id="{0C36B961-FEB6-46C8-81FC-7A61B2D0CC6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016000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PA-图片2列1行">
            <a:extLst>
              <a:ext uri="{FF2B5EF4-FFF2-40B4-BE49-F238E27FC236}">
                <a16:creationId xmlns:a16="http://schemas.microsoft.com/office/drawing/2014/main" xmlns="" id="{2D61ACC2-80D6-4A9B-B76E-CAA2AF489C4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03200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41" name="PA-图片5列1行">
            <a:extLst>
              <a:ext uri="{FF2B5EF4-FFF2-40B4-BE49-F238E27FC236}">
                <a16:creationId xmlns:a16="http://schemas.microsoft.com/office/drawing/2014/main" xmlns="" id="{37C177E2-F631-4992-8DEC-D1DB770FCED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flipH="1">
            <a:off x="8128000" y="137160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45" name="PA-图片1列2行">
            <a:extLst>
              <a:ext uri="{FF2B5EF4-FFF2-40B4-BE49-F238E27FC236}">
                <a16:creationId xmlns:a16="http://schemas.microsoft.com/office/drawing/2014/main" xmlns="" id="{95883608-6AEB-40C9-8A36-7C55843864D7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0" y="288544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55" name="PA-图片6列2行">
            <a:extLst>
              <a:ext uri="{FF2B5EF4-FFF2-40B4-BE49-F238E27FC236}">
                <a16:creationId xmlns:a16="http://schemas.microsoft.com/office/drawing/2014/main" xmlns="" id="{76A1F314-B89F-41C9-BC1C-B602C17059E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flipH="1">
            <a:off x="10160000" y="288544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59" name="PA-图片2列3行">
            <a:extLst>
              <a:ext uri="{FF2B5EF4-FFF2-40B4-BE49-F238E27FC236}">
                <a16:creationId xmlns:a16="http://schemas.microsoft.com/office/drawing/2014/main" xmlns="" id="{408DA46C-41D6-4AAB-B49D-928FD96DB90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03200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68" name="PA-图片5列3行">
            <a:extLst>
              <a:ext uri="{FF2B5EF4-FFF2-40B4-BE49-F238E27FC236}">
                <a16:creationId xmlns:a16="http://schemas.microsoft.com/office/drawing/2014/main" xmlns="" id="{9F2C4FD8-E05C-4F8F-8073-D2BE5B89B2CF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flipH="1">
            <a:off x="8128000" y="4399280"/>
            <a:ext cx="2032000" cy="1513840"/>
          </a:xfrm>
          <a:custGeom>
            <a:avLst/>
            <a:gdLst>
              <a:gd name="connsiteX0" fmla="*/ 0 w 2032000"/>
              <a:gd name="connsiteY0" fmla="*/ 0 h 1513840"/>
              <a:gd name="connsiteX1" fmla="*/ 2032000 w 2032000"/>
              <a:gd name="connsiteY1" fmla="*/ 0 h 1513840"/>
              <a:gd name="connsiteX2" fmla="*/ 2032000 w 2032000"/>
              <a:gd name="connsiteY2" fmla="*/ 1513840 h 1513840"/>
              <a:gd name="connsiteX3" fmla="*/ 0 w 2032000"/>
              <a:gd name="connsiteY3" fmla="*/ 1513840 h 151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513840">
                <a:moveTo>
                  <a:pt x="0" y="0"/>
                </a:moveTo>
                <a:lnTo>
                  <a:pt x="2032000" y="0"/>
                </a:lnTo>
                <a:lnTo>
                  <a:pt x="2032000" y="1513840"/>
                </a:lnTo>
                <a:lnTo>
                  <a:pt x="0" y="1513840"/>
                </a:lnTo>
                <a:close/>
              </a:path>
            </a:pathLst>
          </a:custGeom>
          <a:blipFill>
            <a:blip r:embed="rId2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sp>
        <p:nvSpPr>
          <p:cNvPr id="187" name="正文8">
            <a:extLst>
              <a:ext uri="{FF2B5EF4-FFF2-40B4-BE49-F238E27FC236}">
                <a16:creationId xmlns:a16="http://schemas.microsoft.com/office/drawing/2014/main" xmlns="" id="{DD57E5A9-12FA-4E86-BF60-18648EAA6B2B}"/>
              </a:ext>
            </a:extLst>
          </p:cNvPr>
          <p:cNvSpPr txBox="1"/>
          <p:nvPr/>
        </p:nvSpPr>
        <p:spPr>
          <a:xfrm>
            <a:off x="10230790" y="4877568"/>
            <a:ext cx="1900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在“开始”菜单的“编辑”选项卡中的“选择”选项下打开“选择窗格”</a:t>
            </a:r>
          </a:p>
        </p:txBody>
      </p:sp>
      <p:sp>
        <p:nvSpPr>
          <p:cNvPr id="186" name="小标题8">
            <a:extLst>
              <a:ext uri="{FF2B5EF4-FFF2-40B4-BE49-F238E27FC236}">
                <a16:creationId xmlns:a16="http://schemas.microsoft.com/office/drawing/2014/main" xmlns="" id="{8FD7A7DA-18DA-4834-99C4-5FEB834CC845}"/>
              </a:ext>
            </a:extLst>
          </p:cNvPr>
          <p:cNvSpPr txBox="1"/>
          <p:nvPr/>
        </p:nvSpPr>
        <p:spPr>
          <a:xfrm>
            <a:off x="10242980" y="454968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85" name="正文7">
            <a:extLst>
              <a:ext uri="{FF2B5EF4-FFF2-40B4-BE49-F238E27FC236}">
                <a16:creationId xmlns:a16="http://schemas.microsoft.com/office/drawing/2014/main" xmlns="" id="{6098CF05-CB35-446E-86AD-B0076879CA56}"/>
              </a:ext>
            </a:extLst>
          </p:cNvPr>
          <p:cNvSpPr txBox="1"/>
          <p:nvPr/>
        </p:nvSpPr>
        <p:spPr>
          <a:xfrm>
            <a:off x="10230790" y="1850155"/>
            <a:ext cx="1900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在“图片格式”菜单中的“调整”选项卡中的“颜色”选项可以将图片更改为黑白</a:t>
            </a:r>
          </a:p>
        </p:txBody>
      </p:sp>
      <p:sp>
        <p:nvSpPr>
          <p:cNvPr id="184" name="小标题7">
            <a:extLst>
              <a:ext uri="{FF2B5EF4-FFF2-40B4-BE49-F238E27FC236}">
                <a16:creationId xmlns:a16="http://schemas.microsoft.com/office/drawing/2014/main" xmlns="" id="{2090B855-09CA-4A76-AF4C-12CE0E8A0347}"/>
              </a:ext>
            </a:extLst>
          </p:cNvPr>
          <p:cNvSpPr txBox="1"/>
          <p:nvPr/>
        </p:nvSpPr>
        <p:spPr>
          <a:xfrm>
            <a:off x="10242980" y="152227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89" name="正文6">
            <a:extLst>
              <a:ext uri="{FF2B5EF4-FFF2-40B4-BE49-F238E27FC236}">
                <a16:creationId xmlns:a16="http://schemas.microsoft.com/office/drawing/2014/main" xmlns="" id="{04928698-4D03-48B3-834E-0F92FA407DE8}"/>
              </a:ext>
            </a:extLst>
          </p:cNvPr>
          <p:cNvSpPr txBox="1"/>
          <p:nvPr/>
        </p:nvSpPr>
        <p:spPr>
          <a:xfrm>
            <a:off x="6165404" y="4877568"/>
            <a:ext cx="1900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如果您需要删除双层文字中的底层文字，建议您在选择窗格查找并修改</a:t>
            </a:r>
          </a:p>
        </p:txBody>
      </p:sp>
      <p:sp>
        <p:nvSpPr>
          <p:cNvPr id="188" name="小标题6">
            <a:extLst>
              <a:ext uri="{FF2B5EF4-FFF2-40B4-BE49-F238E27FC236}">
                <a16:creationId xmlns:a16="http://schemas.microsoft.com/office/drawing/2014/main" xmlns="" id="{313CA68C-2220-4A71-A256-B7F609E8D257}"/>
              </a:ext>
            </a:extLst>
          </p:cNvPr>
          <p:cNvSpPr txBox="1"/>
          <p:nvPr/>
        </p:nvSpPr>
        <p:spPr>
          <a:xfrm>
            <a:off x="6177594" y="454968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83" name="正文5">
            <a:extLst>
              <a:ext uri="{FF2B5EF4-FFF2-40B4-BE49-F238E27FC236}">
                <a16:creationId xmlns:a16="http://schemas.microsoft.com/office/drawing/2014/main" xmlns="" id="{BE07CC20-DB25-4D5E-9719-B0AAA2A8E297}"/>
              </a:ext>
            </a:extLst>
          </p:cNvPr>
          <p:cNvSpPr txBox="1"/>
          <p:nvPr/>
        </p:nvSpPr>
        <p:spPr>
          <a:xfrm>
            <a:off x="6165401" y="1850155"/>
            <a:ext cx="190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如果你要修改为本地图片请选择“来自文件”</a:t>
            </a:r>
          </a:p>
        </p:txBody>
      </p:sp>
      <p:sp>
        <p:nvSpPr>
          <p:cNvPr id="182" name="小标题5">
            <a:extLst>
              <a:ext uri="{FF2B5EF4-FFF2-40B4-BE49-F238E27FC236}">
                <a16:creationId xmlns:a16="http://schemas.microsoft.com/office/drawing/2014/main" xmlns="" id="{37A9678C-F55B-4960-86BA-8C1006485012}"/>
              </a:ext>
            </a:extLst>
          </p:cNvPr>
          <p:cNvSpPr txBox="1"/>
          <p:nvPr/>
        </p:nvSpPr>
        <p:spPr>
          <a:xfrm>
            <a:off x="6177591" y="152227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91" name="正文4">
            <a:extLst>
              <a:ext uri="{FF2B5EF4-FFF2-40B4-BE49-F238E27FC236}">
                <a16:creationId xmlns:a16="http://schemas.microsoft.com/office/drawing/2014/main" xmlns="" id="{C997397C-11C5-48BA-AE5A-884B17E9D886}"/>
              </a:ext>
            </a:extLst>
          </p:cNvPr>
          <p:cNvSpPr txBox="1"/>
          <p:nvPr/>
        </p:nvSpPr>
        <p:spPr>
          <a:xfrm>
            <a:off x="4126535" y="4877568"/>
            <a:ext cx="1900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如果您不需要双层文字，可以删除一层文字。</a:t>
            </a:r>
          </a:p>
        </p:txBody>
      </p:sp>
      <p:sp>
        <p:nvSpPr>
          <p:cNvPr id="190" name="小标题4">
            <a:extLst>
              <a:ext uri="{FF2B5EF4-FFF2-40B4-BE49-F238E27FC236}">
                <a16:creationId xmlns:a16="http://schemas.microsoft.com/office/drawing/2014/main" xmlns="" id="{5AE84FD9-2BC8-4425-AC37-1741FA6AB735}"/>
              </a:ext>
            </a:extLst>
          </p:cNvPr>
          <p:cNvSpPr txBox="1"/>
          <p:nvPr/>
        </p:nvSpPr>
        <p:spPr>
          <a:xfrm>
            <a:off x="4138725" y="454968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81" name="正文3">
            <a:extLst>
              <a:ext uri="{FF2B5EF4-FFF2-40B4-BE49-F238E27FC236}">
                <a16:creationId xmlns:a16="http://schemas.microsoft.com/office/drawing/2014/main" xmlns="" id="{56C41220-135B-4A49-8DBC-11D058868AC1}"/>
              </a:ext>
            </a:extLst>
          </p:cNvPr>
          <p:cNvSpPr txBox="1"/>
          <p:nvPr/>
        </p:nvSpPr>
        <p:spPr>
          <a:xfrm>
            <a:off x="4126532" y="1850155"/>
            <a:ext cx="1900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点击图片，可以在上方“图片格式”</a:t>
            </a:r>
            <a:r>
              <a:rPr lang="zh-CN" altLang="en-US" sz="1400" dirty="0">
                <a:sym typeface="Wingdings" panose="05000000000000000000" pitchFamily="2" charset="2"/>
              </a:rPr>
              <a:t>菜单中“调整”选项卡下的“更改图片”中修改图片</a:t>
            </a:r>
            <a:endParaRPr lang="zh-CN" altLang="en-US" sz="1400" dirty="0"/>
          </a:p>
        </p:txBody>
      </p:sp>
      <p:sp>
        <p:nvSpPr>
          <p:cNvPr id="180" name="小标题3">
            <a:extLst>
              <a:ext uri="{FF2B5EF4-FFF2-40B4-BE49-F238E27FC236}">
                <a16:creationId xmlns:a16="http://schemas.microsoft.com/office/drawing/2014/main" xmlns="" id="{0B50025D-968F-47F9-A3B8-4F052EFA32B9}"/>
              </a:ext>
            </a:extLst>
          </p:cNvPr>
          <p:cNvSpPr txBox="1"/>
          <p:nvPr/>
        </p:nvSpPr>
        <p:spPr>
          <a:xfrm>
            <a:off x="4138722" y="152227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93" name="正文2">
            <a:extLst>
              <a:ext uri="{FF2B5EF4-FFF2-40B4-BE49-F238E27FC236}">
                <a16:creationId xmlns:a16="http://schemas.microsoft.com/office/drawing/2014/main" xmlns="" id="{39FD50DC-4454-49D8-822D-C634CAFDAE0A}"/>
              </a:ext>
            </a:extLst>
          </p:cNvPr>
          <p:cNvSpPr txBox="1"/>
          <p:nvPr/>
        </p:nvSpPr>
        <p:spPr>
          <a:xfrm>
            <a:off x="61148" y="4877568"/>
            <a:ext cx="19006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“</a:t>
            </a:r>
            <a:r>
              <a:rPr lang="en-US" altLang="zh-CN" sz="1400" dirty="0"/>
              <a:t>21</a:t>
            </a:r>
            <a:r>
              <a:rPr lang="zh-CN" altLang="en-US" sz="1400" dirty="0"/>
              <a:t>项”与“</a:t>
            </a:r>
            <a:r>
              <a:rPr lang="en-US" altLang="zh-CN" sz="1400" dirty="0"/>
              <a:t>3</a:t>
            </a:r>
            <a:r>
              <a:rPr lang="zh-CN" altLang="en-US" sz="1400" dirty="0"/>
              <a:t>项”两组双层文字的修改方法在第</a:t>
            </a:r>
            <a:r>
              <a:rPr lang="en-US" altLang="zh-CN" sz="1400" dirty="0"/>
              <a:t>10</a:t>
            </a:r>
            <a:r>
              <a:rPr lang="zh-CN" altLang="en-US" sz="1400" dirty="0"/>
              <a:t>和第</a:t>
            </a:r>
            <a:r>
              <a:rPr lang="en-US" altLang="zh-CN" sz="1400" dirty="0"/>
              <a:t>11</a:t>
            </a:r>
            <a:r>
              <a:rPr lang="zh-CN" altLang="en-US" sz="1400" dirty="0"/>
              <a:t>页中</a:t>
            </a:r>
          </a:p>
        </p:txBody>
      </p:sp>
      <p:sp>
        <p:nvSpPr>
          <p:cNvPr id="192" name="小标题2">
            <a:extLst>
              <a:ext uri="{FF2B5EF4-FFF2-40B4-BE49-F238E27FC236}">
                <a16:creationId xmlns:a16="http://schemas.microsoft.com/office/drawing/2014/main" xmlns="" id="{82865406-0F34-4AC7-B153-F2EA0BE86B37}"/>
              </a:ext>
            </a:extLst>
          </p:cNvPr>
          <p:cNvSpPr txBox="1"/>
          <p:nvPr/>
        </p:nvSpPr>
        <p:spPr>
          <a:xfrm>
            <a:off x="73338" y="4549687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77" name="正文1">
            <a:extLst>
              <a:ext uri="{FF2B5EF4-FFF2-40B4-BE49-F238E27FC236}">
                <a16:creationId xmlns:a16="http://schemas.microsoft.com/office/drawing/2014/main" xmlns="" id="{5183D837-A2BF-4837-9CB7-B3CE097EF9EB}"/>
              </a:ext>
            </a:extLst>
          </p:cNvPr>
          <p:cNvSpPr txBox="1"/>
          <p:nvPr/>
        </p:nvSpPr>
        <p:spPr>
          <a:xfrm>
            <a:off x="73501" y="1850155"/>
            <a:ext cx="190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这里的文字与图片都可以随意替换</a:t>
            </a:r>
          </a:p>
        </p:txBody>
      </p:sp>
      <p:sp>
        <p:nvSpPr>
          <p:cNvPr id="176" name="小标题1">
            <a:extLst>
              <a:ext uri="{FF2B5EF4-FFF2-40B4-BE49-F238E27FC236}">
                <a16:creationId xmlns:a16="http://schemas.microsoft.com/office/drawing/2014/main" xmlns="" id="{F58B1E77-3B94-4E1E-BC1A-F999006A32C2}"/>
              </a:ext>
            </a:extLst>
          </p:cNvPr>
          <p:cNvSpPr txBox="1"/>
          <p:nvPr/>
        </p:nvSpPr>
        <p:spPr>
          <a:xfrm>
            <a:off x="85691" y="152227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插入小标题</a:t>
            </a:r>
          </a:p>
        </p:txBody>
      </p:sp>
      <p:sp>
        <p:nvSpPr>
          <p:cNvPr id="194" name="右红字黑框">
            <a:extLst>
              <a:ext uri="{FF2B5EF4-FFF2-40B4-BE49-F238E27FC236}">
                <a16:creationId xmlns:a16="http://schemas.microsoft.com/office/drawing/2014/main" xmlns="" id="{E83D9D17-2FC2-44DA-AC01-7F7D4594A8FE}"/>
              </a:ext>
            </a:extLst>
          </p:cNvPr>
          <p:cNvSpPr txBox="1"/>
          <p:nvPr/>
        </p:nvSpPr>
        <p:spPr>
          <a:xfrm>
            <a:off x="8805318" y="3551109"/>
            <a:ext cx="136720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3</a:t>
            </a:r>
            <a:r>
              <a:rPr lang="zh-CN" altLang="en-US" sz="440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174" name="右红字">
            <a:extLst>
              <a:ext uri="{FF2B5EF4-FFF2-40B4-BE49-F238E27FC236}">
                <a16:creationId xmlns:a16="http://schemas.microsoft.com/office/drawing/2014/main" xmlns="" id="{C5F2144F-C8A6-495D-9672-3931E99B855B}"/>
              </a:ext>
            </a:extLst>
          </p:cNvPr>
          <p:cNvSpPr txBox="1"/>
          <p:nvPr/>
        </p:nvSpPr>
        <p:spPr>
          <a:xfrm>
            <a:off x="8780604" y="3575823"/>
            <a:ext cx="136720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175" name="右红字小标题">
            <a:extLst>
              <a:ext uri="{FF2B5EF4-FFF2-40B4-BE49-F238E27FC236}">
                <a16:creationId xmlns:a16="http://schemas.microsoft.com/office/drawing/2014/main" xmlns="" id="{610BEBCD-B5AA-4134-ADAC-647895D019CF}"/>
              </a:ext>
            </a:extLst>
          </p:cNvPr>
          <p:cNvSpPr txBox="1"/>
          <p:nvPr/>
        </p:nvSpPr>
        <p:spPr>
          <a:xfrm>
            <a:off x="8382590" y="3001003"/>
            <a:ext cx="1765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+mj-ea"/>
                <a:ea typeface="+mj-ea"/>
              </a:rPr>
              <a:t>本年度共获得重大奖项</a:t>
            </a:r>
          </a:p>
        </p:txBody>
      </p:sp>
      <p:sp>
        <p:nvSpPr>
          <p:cNvPr id="195" name="左红字底衬">
            <a:extLst>
              <a:ext uri="{FF2B5EF4-FFF2-40B4-BE49-F238E27FC236}">
                <a16:creationId xmlns:a16="http://schemas.microsoft.com/office/drawing/2014/main" xmlns="" id="{7C99D9C4-8614-487C-B7C7-B57EC1B87B17}"/>
              </a:ext>
            </a:extLst>
          </p:cNvPr>
          <p:cNvSpPr txBox="1"/>
          <p:nvPr/>
        </p:nvSpPr>
        <p:spPr>
          <a:xfrm>
            <a:off x="2130052" y="3569660"/>
            <a:ext cx="136720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21</a:t>
            </a:r>
            <a:r>
              <a:rPr lang="zh-CN" altLang="en-US" sz="4400" dirty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173" name="左红字">
            <a:extLst>
              <a:ext uri="{FF2B5EF4-FFF2-40B4-BE49-F238E27FC236}">
                <a16:creationId xmlns:a16="http://schemas.microsoft.com/office/drawing/2014/main" xmlns="" id="{78FE49AC-B9D5-41AA-A0EB-21C614E88F11}"/>
              </a:ext>
            </a:extLst>
          </p:cNvPr>
          <p:cNvSpPr txBox="1"/>
          <p:nvPr/>
        </p:nvSpPr>
        <p:spPr>
          <a:xfrm>
            <a:off x="2105338" y="3594374"/>
            <a:ext cx="136720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21</a:t>
            </a: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172" name="左红字小标题">
            <a:extLst>
              <a:ext uri="{FF2B5EF4-FFF2-40B4-BE49-F238E27FC236}">
                <a16:creationId xmlns:a16="http://schemas.microsoft.com/office/drawing/2014/main" xmlns="" id="{2D4317CE-21E0-45A8-BA99-5885CD7D44D7}"/>
              </a:ext>
            </a:extLst>
          </p:cNvPr>
          <p:cNvSpPr txBox="1"/>
          <p:nvPr/>
        </p:nvSpPr>
        <p:spPr>
          <a:xfrm>
            <a:off x="2105338" y="3019554"/>
            <a:ext cx="1765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本年度共获得各种奖项</a:t>
            </a:r>
          </a:p>
        </p:txBody>
      </p:sp>
      <p:sp>
        <p:nvSpPr>
          <p:cNvPr id="171" name="金色图标底衬">
            <a:extLst>
              <a:ext uri="{FF2B5EF4-FFF2-40B4-BE49-F238E27FC236}">
                <a16:creationId xmlns:a16="http://schemas.microsoft.com/office/drawing/2014/main" xmlns="" id="{13CFFD35-5B62-4B1A-ABFD-188A35EC940C}"/>
              </a:ext>
            </a:extLst>
          </p:cNvPr>
          <p:cNvSpPr/>
          <p:nvPr/>
        </p:nvSpPr>
        <p:spPr>
          <a:xfrm>
            <a:off x="3596640" y="2711349"/>
            <a:ext cx="4998720" cy="1862022"/>
          </a:xfrm>
          <a:prstGeom prst="roundRect">
            <a:avLst>
              <a:gd name="adj" fmla="val 7964"/>
            </a:avLst>
          </a:prstGeom>
          <a:solidFill>
            <a:schemeClr val="accent3"/>
          </a:solidFill>
          <a:ln w="63500"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7" name="金色橄榄枝1">
            <a:extLst>
              <a:ext uri="{FF2B5EF4-FFF2-40B4-BE49-F238E27FC236}">
                <a16:creationId xmlns:a16="http://schemas.microsoft.com/office/drawing/2014/main" xmlns="" id="{3D9C6675-486F-4C12-9EA6-88BA3AEA9B3E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389" y="2908590"/>
            <a:ext cx="1299044" cy="1030558"/>
          </a:xfrm>
          <a:prstGeom prst="rect">
            <a:avLst/>
          </a:prstGeom>
        </p:spPr>
      </p:pic>
      <p:pic>
        <p:nvPicPr>
          <p:cNvPr id="199" name="金色橄榄枝2">
            <a:extLst>
              <a:ext uri="{FF2B5EF4-FFF2-40B4-BE49-F238E27FC236}">
                <a16:creationId xmlns:a16="http://schemas.microsoft.com/office/drawing/2014/main" xmlns="" id="{8F31E8CB-7EBA-4587-905D-70540DBA0A1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380" y="2906415"/>
            <a:ext cx="1299044" cy="1030558"/>
          </a:xfrm>
          <a:prstGeom prst="rect">
            <a:avLst/>
          </a:prstGeom>
          <a:effectLst/>
        </p:spPr>
      </p:pic>
      <p:pic>
        <p:nvPicPr>
          <p:cNvPr id="198" name="金色橄榄枝3">
            <a:extLst>
              <a:ext uri="{FF2B5EF4-FFF2-40B4-BE49-F238E27FC236}">
                <a16:creationId xmlns:a16="http://schemas.microsoft.com/office/drawing/2014/main" xmlns="" id="{95F9F5BF-399C-4791-A7C4-374323B9FD1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546" y="2904240"/>
            <a:ext cx="1299044" cy="1030558"/>
          </a:xfrm>
          <a:prstGeom prst="rect">
            <a:avLst/>
          </a:prstGeom>
        </p:spPr>
      </p:pic>
      <p:sp>
        <p:nvSpPr>
          <p:cNvPr id="47" name="金色图标下方标题1">
            <a:extLst>
              <a:ext uri="{FF2B5EF4-FFF2-40B4-BE49-F238E27FC236}">
                <a16:creationId xmlns:a16="http://schemas.microsoft.com/office/drawing/2014/main" xmlns="" id="{E3604ECB-0D51-40D5-8D47-BF9CE64C1750}"/>
              </a:ext>
            </a:extLst>
          </p:cNvPr>
          <p:cNvSpPr txBox="1"/>
          <p:nvPr/>
        </p:nvSpPr>
        <p:spPr>
          <a:xfrm>
            <a:off x="3892389" y="4027291"/>
            <a:ext cx="129904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12700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奖项名称</a:t>
            </a:r>
          </a:p>
        </p:txBody>
      </p:sp>
      <p:sp>
        <p:nvSpPr>
          <p:cNvPr id="201" name="金色图标下方标题2">
            <a:extLst>
              <a:ext uri="{FF2B5EF4-FFF2-40B4-BE49-F238E27FC236}">
                <a16:creationId xmlns:a16="http://schemas.microsoft.com/office/drawing/2014/main" xmlns="" id="{2B52F027-BFDF-4B73-BC70-49389DA700B2}"/>
              </a:ext>
            </a:extLst>
          </p:cNvPr>
          <p:cNvSpPr txBox="1"/>
          <p:nvPr/>
        </p:nvSpPr>
        <p:spPr>
          <a:xfrm>
            <a:off x="5478380" y="4027291"/>
            <a:ext cx="129904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12700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奖项名称</a:t>
            </a:r>
          </a:p>
        </p:txBody>
      </p:sp>
      <p:sp>
        <p:nvSpPr>
          <p:cNvPr id="200" name="金色图标下方标题3">
            <a:extLst>
              <a:ext uri="{FF2B5EF4-FFF2-40B4-BE49-F238E27FC236}">
                <a16:creationId xmlns:a16="http://schemas.microsoft.com/office/drawing/2014/main" xmlns="" id="{01823809-819F-452C-A9F8-A93257DE1335}"/>
              </a:ext>
            </a:extLst>
          </p:cNvPr>
          <p:cNvSpPr txBox="1"/>
          <p:nvPr/>
        </p:nvSpPr>
        <p:spPr>
          <a:xfrm>
            <a:off x="7083546" y="4027291"/>
            <a:ext cx="129904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12700">
                  <a:solidFill>
                    <a:schemeClr val="tx1"/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奖项名称</a:t>
            </a:r>
          </a:p>
        </p:txBody>
      </p:sp>
      <p:sp>
        <p:nvSpPr>
          <p:cNvPr id="48" name="金色中文1">
            <a:extLst>
              <a:ext uri="{FF2B5EF4-FFF2-40B4-BE49-F238E27FC236}">
                <a16:creationId xmlns:a16="http://schemas.microsoft.com/office/drawing/2014/main" xmlns="" id="{723321EF-19C7-4DCF-A146-11E4372B4F21}"/>
              </a:ext>
            </a:extLst>
          </p:cNvPr>
          <p:cNvSpPr txBox="1"/>
          <p:nvPr/>
        </p:nvSpPr>
        <p:spPr>
          <a:xfrm>
            <a:off x="4099051" y="3171463"/>
            <a:ext cx="882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AE8536"/>
                </a:solidFill>
                <a:latin typeface="+mj-ea"/>
                <a:ea typeface="+mj-ea"/>
              </a:rPr>
              <a:t>优秀企业奖</a:t>
            </a:r>
          </a:p>
        </p:txBody>
      </p:sp>
      <p:sp>
        <p:nvSpPr>
          <p:cNvPr id="203" name="金色中文2">
            <a:extLst>
              <a:ext uri="{FF2B5EF4-FFF2-40B4-BE49-F238E27FC236}">
                <a16:creationId xmlns:a16="http://schemas.microsoft.com/office/drawing/2014/main" xmlns="" id="{B8473A93-CB64-4E92-B078-3D49B7A441BE}"/>
              </a:ext>
            </a:extLst>
          </p:cNvPr>
          <p:cNvSpPr txBox="1"/>
          <p:nvPr/>
        </p:nvSpPr>
        <p:spPr>
          <a:xfrm>
            <a:off x="5695559" y="3171463"/>
            <a:ext cx="882002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AE8536"/>
                </a:solidFill>
                <a:latin typeface="+mj-ea"/>
                <a:ea typeface="+mj-ea"/>
              </a:rPr>
              <a:t>十佳单位</a:t>
            </a:r>
          </a:p>
        </p:txBody>
      </p:sp>
      <p:sp>
        <p:nvSpPr>
          <p:cNvPr id="202" name="金色中文3">
            <a:extLst>
              <a:ext uri="{FF2B5EF4-FFF2-40B4-BE49-F238E27FC236}">
                <a16:creationId xmlns:a16="http://schemas.microsoft.com/office/drawing/2014/main" xmlns="" id="{ADB26690-05F2-47A5-B0F8-81950E8F9985}"/>
              </a:ext>
            </a:extLst>
          </p:cNvPr>
          <p:cNvSpPr txBox="1"/>
          <p:nvPr/>
        </p:nvSpPr>
        <p:spPr>
          <a:xfrm>
            <a:off x="7292067" y="3171463"/>
            <a:ext cx="882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rgbClr val="AE8536"/>
                </a:solidFill>
                <a:latin typeface="+mj-ea"/>
                <a:ea typeface="+mj-ea"/>
              </a:rPr>
              <a:t>爱心企业</a:t>
            </a:r>
          </a:p>
        </p:txBody>
      </p:sp>
      <p:sp>
        <p:nvSpPr>
          <p:cNvPr id="204" name="金色英文1">
            <a:extLst>
              <a:ext uri="{FF2B5EF4-FFF2-40B4-BE49-F238E27FC236}">
                <a16:creationId xmlns:a16="http://schemas.microsoft.com/office/drawing/2014/main" xmlns="" id="{617EA5FF-AEA3-4F89-A8C2-52BC774FE85C}"/>
              </a:ext>
            </a:extLst>
          </p:cNvPr>
          <p:cNvSpPr txBox="1"/>
          <p:nvPr/>
        </p:nvSpPr>
        <p:spPr>
          <a:xfrm>
            <a:off x="4105686" y="3344287"/>
            <a:ext cx="8820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solidFill>
                  <a:srgbClr val="AE8536"/>
                </a:solidFill>
                <a:latin typeface="+mj-ea"/>
                <a:ea typeface="+mj-ea"/>
              </a:rPr>
              <a:t>Excellent business</a:t>
            </a:r>
            <a:endParaRPr lang="zh-CN" altLang="en-US" sz="600" dirty="0">
              <a:solidFill>
                <a:srgbClr val="AE8536"/>
              </a:solidFill>
              <a:latin typeface="+mj-ea"/>
              <a:ea typeface="+mj-ea"/>
            </a:endParaRPr>
          </a:p>
        </p:txBody>
      </p:sp>
      <p:sp>
        <p:nvSpPr>
          <p:cNvPr id="206" name="金色英文2">
            <a:extLst>
              <a:ext uri="{FF2B5EF4-FFF2-40B4-BE49-F238E27FC236}">
                <a16:creationId xmlns:a16="http://schemas.microsoft.com/office/drawing/2014/main" xmlns="" id="{0206EB22-D7A9-4F78-9E2E-79CA66D62177}"/>
              </a:ext>
            </a:extLst>
          </p:cNvPr>
          <p:cNvSpPr txBox="1"/>
          <p:nvPr/>
        </p:nvSpPr>
        <p:spPr>
          <a:xfrm>
            <a:off x="5698877" y="3344287"/>
            <a:ext cx="882002" cy="1846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dirty="0">
                <a:solidFill>
                  <a:srgbClr val="AE8536"/>
                </a:solidFill>
                <a:latin typeface="+mj-ea"/>
                <a:ea typeface="+mj-ea"/>
              </a:rPr>
              <a:t>Top 10 units</a:t>
            </a:r>
            <a:endParaRPr lang="zh-CN" altLang="en-US" sz="600" dirty="0">
              <a:solidFill>
                <a:srgbClr val="AE8536"/>
              </a:solidFill>
              <a:latin typeface="+mj-ea"/>
              <a:ea typeface="+mj-ea"/>
            </a:endParaRPr>
          </a:p>
        </p:txBody>
      </p:sp>
      <p:sp>
        <p:nvSpPr>
          <p:cNvPr id="205" name="金色英文3">
            <a:extLst>
              <a:ext uri="{FF2B5EF4-FFF2-40B4-BE49-F238E27FC236}">
                <a16:creationId xmlns:a16="http://schemas.microsoft.com/office/drawing/2014/main" xmlns="" id="{E62053BE-CD01-4E53-A0E6-E4FF8A980D3A}"/>
              </a:ext>
            </a:extLst>
          </p:cNvPr>
          <p:cNvSpPr txBox="1"/>
          <p:nvPr/>
        </p:nvSpPr>
        <p:spPr>
          <a:xfrm>
            <a:off x="7292067" y="3344287"/>
            <a:ext cx="88200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" dirty="0">
                <a:solidFill>
                  <a:srgbClr val="AE8536"/>
                </a:solidFill>
                <a:latin typeface="+mj-ea"/>
                <a:ea typeface="+mj-ea"/>
              </a:rPr>
              <a:t>Charitable enterprises</a:t>
            </a:r>
            <a:endParaRPr lang="zh-CN" altLang="en-US" sz="500" dirty="0">
              <a:solidFill>
                <a:srgbClr val="AE8536"/>
              </a:solidFill>
              <a:latin typeface="+mj-ea"/>
              <a:ea typeface="+mj-ea"/>
            </a:endParaRPr>
          </a:p>
        </p:txBody>
      </p:sp>
      <p:sp>
        <p:nvSpPr>
          <p:cNvPr id="207" name="标题装饰矩形">
            <a:extLst>
              <a:ext uri="{FF2B5EF4-FFF2-40B4-BE49-F238E27FC236}">
                <a16:creationId xmlns:a16="http://schemas.microsoft.com/office/drawing/2014/main" xmlns="" id="{4E3A9010-8AC2-4951-8D76-F520AD41702F}"/>
              </a:ext>
            </a:extLst>
          </p:cNvPr>
          <p:cNvSpPr/>
          <p:nvPr/>
        </p:nvSpPr>
        <p:spPr>
          <a:xfrm>
            <a:off x="-16933" y="335280"/>
            <a:ext cx="303990" cy="636270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9" name="标题文字">
            <a:extLst>
              <a:ext uri="{FF2B5EF4-FFF2-40B4-BE49-F238E27FC236}">
                <a16:creationId xmlns:a16="http://schemas.microsoft.com/office/drawing/2014/main" xmlns="" id="{E006FC63-CBAB-4C5E-AB79-A968014446A5}"/>
              </a:ext>
            </a:extLst>
          </p:cNvPr>
          <p:cNvSpPr txBox="1"/>
          <p:nvPr/>
        </p:nvSpPr>
        <p:spPr>
          <a:xfrm>
            <a:off x="355602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获得奖项</a:t>
            </a:r>
          </a:p>
        </p:txBody>
      </p:sp>
      <p:sp>
        <p:nvSpPr>
          <p:cNvPr id="219" name="标题文字装饰">
            <a:extLst>
              <a:ext uri="{FF2B5EF4-FFF2-40B4-BE49-F238E27FC236}">
                <a16:creationId xmlns:a16="http://schemas.microsoft.com/office/drawing/2014/main" xmlns="" id="{886FAF89-CA8A-4F50-A866-E27AFDC0C59E}"/>
              </a:ext>
            </a:extLst>
          </p:cNvPr>
          <p:cNvSpPr/>
          <p:nvPr/>
        </p:nvSpPr>
        <p:spPr>
          <a:xfrm>
            <a:off x="1707695" y="388429"/>
            <a:ext cx="118262" cy="115215"/>
          </a:xfrm>
          <a:custGeom>
            <a:avLst/>
            <a:gdLst/>
            <a:ahLst/>
            <a:cxnLst/>
            <a:rect l="l" t="t" r="r" b="b"/>
            <a:pathLst>
              <a:path w="118262" h="115215">
                <a:moveTo>
                  <a:pt x="2438" y="0"/>
                </a:moveTo>
                <a:lnTo>
                  <a:pt x="77419" y="0"/>
                </a:lnTo>
                <a:cubicBezTo>
                  <a:pt x="79857" y="813"/>
                  <a:pt x="81483" y="2439"/>
                  <a:pt x="82296" y="4877"/>
                </a:cubicBezTo>
                <a:lnTo>
                  <a:pt x="93269" y="37796"/>
                </a:lnTo>
                <a:cubicBezTo>
                  <a:pt x="97739" y="46330"/>
                  <a:pt x="101397" y="50597"/>
                  <a:pt x="104242" y="50597"/>
                </a:cubicBezTo>
                <a:lnTo>
                  <a:pt x="106070" y="49988"/>
                </a:lnTo>
                <a:lnTo>
                  <a:pt x="112166" y="49988"/>
                </a:lnTo>
                <a:cubicBezTo>
                  <a:pt x="115824" y="50394"/>
                  <a:pt x="117856" y="52426"/>
                  <a:pt x="118262" y="56084"/>
                </a:cubicBezTo>
                <a:lnTo>
                  <a:pt x="118262" y="109728"/>
                </a:lnTo>
                <a:cubicBezTo>
                  <a:pt x="117856" y="112573"/>
                  <a:pt x="115824" y="114402"/>
                  <a:pt x="112166" y="115215"/>
                </a:cubicBezTo>
                <a:lnTo>
                  <a:pt x="60960" y="115215"/>
                </a:lnTo>
                <a:cubicBezTo>
                  <a:pt x="39827" y="112776"/>
                  <a:pt x="28245" y="104039"/>
                  <a:pt x="26213" y="89002"/>
                </a:cubicBezTo>
                <a:lnTo>
                  <a:pt x="0" y="2439"/>
                </a:lnTo>
                <a:cubicBezTo>
                  <a:pt x="0" y="1220"/>
                  <a:pt x="813" y="407"/>
                  <a:pt x="243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9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404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2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6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93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8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414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8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7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47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65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8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97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8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8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78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8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8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43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8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8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2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47" grpId="0" animBg="1"/>
      <p:bldP spid="133" grpId="0" animBg="1"/>
      <p:bldP spid="137" grpId="0" animBg="1"/>
      <p:bldP spid="139" grpId="0" animBg="1"/>
      <p:bldP spid="143" grpId="0" animBg="1"/>
      <p:bldP spid="157" grpId="0" animBg="1"/>
      <p:bldP spid="161" grpId="0" animBg="1"/>
      <p:bldP spid="166" grpId="0" animBg="1"/>
      <p:bldP spid="170" grpId="0" animBg="1"/>
      <p:bldP spid="135" grpId="0" animBg="1"/>
      <p:bldP spid="141" grpId="0" animBg="1"/>
      <p:bldP spid="145" grpId="0" animBg="1"/>
      <p:bldP spid="155" grpId="0" animBg="1"/>
      <p:bldP spid="159" grpId="0" animBg="1"/>
      <p:bldP spid="168" grpId="0" animBg="1"/>
      <p:bldP spid="187" grpId="0"/>
      <p:bldP spid="186" grpId="0"/>
      <p:bldP spid="185" grpId="0"/>
      <p:bldP spid="184" grpId="0"/>
      <p:bldP spid="189" grpId="0"/>
      <p:bldP spid="188" grpId="0"/>
      <p:bldP spid="183" grpId="0"/>
      <p:bldP spid="182" grpId="0"/>
      <p:bldP spid="191" grpId="0"/>
      <p:bldP spid="190" grpId="0"/>
      <p:bldP spid="181" grpId="0"/>
      <p:bldP spid="180" grpId="0"/>
      <p:bldP spid="193" grpId="0"/>
      <p:bldP spid="192" grpId="0"/>
      <p:bldP spid="177" grpId="0"/>
      <p:bldP spid="176" grpId="0"/>
      <p:bldP spid="194" grpId="0"/>
      <p:bldP spid="174" grpId="0"/>
      <p:bldP spid="175" grpId="0"/>
      <p:bldP spid="195" grpId="0"/>
      <p:bldP spid="173" grpId="0"/>
      <p:bldP spid="172" grpId="0"/>
      <p:bldP spid="171" grpId="0" animBg="1"/>
      <p:bldP spid="47" grpId="0"/>
      <p:bldP spid="201" grpId="0"/>
      <p:bldP spid="200" grpId="0"/>
      <p:bldP spid="48" grpId="0"/>
      <p:bldP spid="203" grpId="0"/>
      <p:bldP spid="202" grpId="0"/>
      <p:bldP spid="204" grpId="0"/>
      <p:bldP spid="206" grpId="0"/>
      <p:bldP spid="2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背景">
            <a:extLst>
              <a:ext uri="{FF2B5EF4-FFF2-40B4-BE49-F238E27FC236}">
                <a16:creationId xmlns:a16="http://schemas.microsoft.com/office/drawing/2014/main" xmlns="" id="{AFF6F1E3-255D-456B-B5C1-0250A91D59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倒影5">
            <a:extLst>
              <a:ext uri="{FF2B5EF4-FFF2-40B4-BE49-F238E27FC236}">
                <a16:creationId xmlns:a16="http://schemas.microsoft.com/office/drawing/2014/main" xmlns="" id="{2F0FB36B-B1B3-4EBB-AE53-2EFFA7A91F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583691" y="6022939"/>
            <a:ext cx="2115975" cy="835061"/>
          </a:xfrm>
          <a:custGeom>
            <a:avLst/>
            <a:gdLst>
              <a:gd name="connsiteX0" fmla="*/ 0 w 2077176"/>
              <a:gd name="connsiteY0" fmla="*/ 0 h 835061"/>
              <a:gd name="connsiteX1" fmla="*/ 2077176 w 2077176"/>
              <a:gd name="connsiteY1" fmla="*/ 0 h 835061"/>
              <a:gd name="connsiteX2" fmla="*/ 2077176 w 2077176"/>
              <a:gd name="connsiteY2" fmla="*/ 835061 h 835061"/>
              <a:gd name="connsiteX3" fmla="*/ 0 w 2077176"/>
              <a:gd name="connsiteY3" fmla="*/ 835061 h 835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176" h="835061">
                <a:moveTo>
                  <a:pt x="0" y="0"/>
                </a:moveTo>
                <a:lnTo>
                  <a:pt x="2077176" y="0"/>
                </a:lnTo>
                <a:lnTo>
                  <a:pt x="2077176" y="835061"/>
                </a:lnTo>
                <a:lnTo>
                  <a:pt x="0" y="835061"/>
                </a:lnTo>
                <a:close/>
              </a:path>
            </a:pathLst>
          </a:custGeom>
          <a:gradFill>
            <a:gsLst>
              <a:gs pos="17000">
                <a:srgbClr val="C6C6C6">
                  <a:alpha val="2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80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>
              <a:rot lat="2121000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4" name="倒影4">
            <a:extLst>
              <a:ext uri="{FF2B5EF4-FFF2-40B4-BE49-F238E27FC236}">
                <a16:creationId xmlns:a16="http://schemas.microsoft.com/office/drawing/2014/main" xmlns="" id="{8718A800-FDFD-43D4-86B3-404F00DD04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386213" y="6211604"/>
            <a:ext cx="2183480" cy="646397"/>
          </a:xfrm>
          <a:custGeom>
            <a:avLst/>
            <a:gdLst>
              <a:gd name="connsiteX0" fmla="*/ 0 w 2183480"/>
              <a:gd name="connsiteY0" fmla="*/ 0 h 646397"/>
              <a:gd name="connsiteX1" fmla="*/ 2183480 w 2183480"/>
              <a:gd name="connsiteY1" fmla="*/ 0 h 646397"/>
              <a:gd name="connsiteX2" fmla="*/ 2183480 w 2183480"/>
              <a:gd name="connsiteY2" fmla="*/ 646397 h 646397"/>
              <a:gd name="connsiteX3" fmla="*/ 0 w 2183480"/>
              <a:gd name="connsiteY3" fmla="*/ 646397 h 64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646397">
                <a:moveTo>
                  <a:pt x="0" y="0"/>
                </a:moveTo>
                <a:lnTo>
                  <a:pt x="2183480" y="0"/>
                </a:lnTo>
                <a:lnTo>
                  <a:pt x="2183480" y="646397"/>
                </a:lnTo>
                <a:lnTo>
                  <a:pt x="0" y="646397"/>
                </a:lnTo>
                <a:close/>
              </a:path>
            </a:pathLst>
          </a:custGeom>
          <a:gradFill>
            <a:gsLst>
              <a:gs pos="17000">
                <a:srgbClr val="C6C6C6">
                  <a:alpha val="2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80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Left">
              <a:rot lat="2112000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2" name="倒影3">
            <a:extLst>
              <a:ext uri="{FF2B5EF4-FFF2-40B4-BE49-F238E27FC236}">
                <a16:creationId xmlns:a16="http://schemas.microsoft.com/office/drawing/2014/main" xmlns="" id="{B757FB9C-07D5-419C-B3F5-BFBAEB85C6F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35396" y="6295616"/>
            <a:ext cx="2183480" cy="562384"/>
          </a:xfrm>
          <a:custGeom>
            <a:avLst/>
            <a:gdLst>
              <a:gd name="connsiteX0" fmla="*/ 0 w 2183480"/>
              <a:gd name="connsiteY0" fmla="*/ 0 h 562384"/>
              <a:gd name="connsiteX1" fmla="*/ 2183480 w 2183480"/>
              <a:gd name="connsiteY1" fmla="*/ 0 h 562384"/>
              <a:gd name="connsiteX2" fmla="*/ 2183480 w 2183480"/>
              <a:gd name="connsiteY2" fmla="*/ 562384 h 562384"/>
              <a:gd name="connsiteX3" fmla="*/ 0 w 2183480"/>
              <a:gd name="connsiteY3" fmla="*/ 562384 h 56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562384">
                <a:moveTo>
                  <a:pt x="0" y="0"/>
                </a:moveTo>
                <a:lnTo>
                  <a:pt x="2183480" y="0"/>
                </a:lnTo>
                <a:lnTo>
                  <a:pt x="2183480" y="562384"/>
                </a:lnTo>
                <a:lnTo>
                  <a:pt x="0" y="562384"/>
                </a:lnTo>
                <a:close/>
              </a:path>
            </a:pathLst>
          </a:custGeom>
          <a:gradFill>
            <a:gsLst>
              <a:gs pos="17000">
                <a:srgbClr val="C6C6C6">
                  <a:alpha val="2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80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倒影2">
            <a:extLst>
              <a:ext uri="{FF2B5EF4-FFF2-40B4-BE49-F238E27FC236}">
                <a16:creationId xmlns:a16="http://schemas.microsoft.com/office/drawing/2014/main" xmlns="" id="{D561460D-9528-4677-96BC-3CB4E1061D6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05184" y="6228294"/>
            <a:ext cx="2183480" cy="629707"/>
          </a:xfrm>
          <a:custGeom>
            <a:avLst/>
            <a:gdLst>
              <a:gd name="connsiteX0" fmla="*/ 0 w 2183480"/>
              <a:gd name="connsiteY0" fmla="*/ 0 h 629707"/>
              <a:gd name="connsiteX1" fmla="*/ 2183480 w 2183480"/>
              <a:gd name="connsiteY1" fmla="*/ 0 h 629707"/>
              <a:gd name="connsiteX2" fmla="*/ 2183480 w 2183480"/>
              <a:gd name="connsiteY2" fmla="*/ 629707 h 629707"/>
              <a:gd name="connsiteX3" fmla="*/ 0 w 2183480"/>
              <a:gd name="connsiteY3" fmla="*/ 629707 h 629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629707">
                <a:moveTo>
                  <a:pt x="0" y="0"/>
                </a:moveTo>
                <a:lnTo>
                  <a:pt x="2183480" y="0"/>
                </a:lnTo>
                <a:lnTo>
                  <a:pt x="2183480" y="629707"/>
                </a:lnTo>
                <a:lnTo>
                  <a:pt x="0" y="629707"/>
                </a:lnTo>
                <a:close/>
              </a:path>
            </a:pathLst>
          </a:custGeom>
          <a:gradFill>
            <a:gsLst>
              <a:gs pos="17000">
                <a:srgbClr val="C6C6C6">
                  <a:alpha val="2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80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>
              <a:rot lat="21120000" lon="203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倒影1">
            <a:extLst>
              <a:ext uri="{FF2B5EF4-FFF2-40B4-BE49-F238E27FC236}">
                <a16:creationId xmlns:a16="http://schemas.microsoft.com/office/drawing/2014/main" xmlns="" id="{479257DB-59DD-4D1A-81AC-2F1ABD63338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3113" y="6032122"/>
            <a:ext cx="2115376" cy="825878"/>
          </a:xfrm>
          <a:custGeom>
            <a:avLst/>
            <a:gdLst>
              <a:gd name="connsiteX0" fmla="*/ 0 w 2115376"/>
              <a:gd name="connsiteY0" fmla="*/ 0 h 825878"/>
              <a:gd name="connsiteX1" fmla="*/ 2115376 w 2115376"/>
              <a:gd name="connsiteY1" fmla="*/ 0 h 825878"/>
              <a:gd name="connsiteX2" fmla="*/ 2115376 w 2115376"/>
              <a:gd name="connsiteY2" fmla="*/ 825878 h 825878"/>
              <a:gd name="connsiteX3" fmla="*/ 0 w 2115376"/>
              <a:gd name="connsiteY3" fmla="*/ 825878 h 825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5376" h="825878">
                <a:moveTo>
                  <a:pt x="0" y="0"/>
                </a:moveTo>
                <a:lnTo>
                  <a:pt x="2115376" y="0"/>
                </a:lnTo>
                <a:lnTo>
                  <a:pt x="2115376" y="825878"/>
                </a:lnTo>
                <a:lnTo>
                  <a:pt x="0" y="825878"/>
                </a:lnTo>
                <a:close/>
              </a:path>
            </a:pathLst>
          </a:custGeom>
          <a:gradFill>
            <a:gsLst>
              <a:gs pos="17000">
                <a:srgbClr val="C6C6C6">
                  <a:alpha val="2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8000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>
              <a:rot lat="21210000" lon="197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1" name="人物底衬5">
            <a:extLst>
              <a:ext uri="{FF2B5EF4-FFF2-40B4-BE49-F238E27FC236}">
                <a16:creationId xmlns:a16="http://schemas.microsoft.com/office/drawing/2014/main" xmlns="" id="{D12B56B8-4BD9-4B71-9B2F-DD1FC7695A22}"/>
              </a:ext>
            </a:extLst>
          </p:cNvPr>
          <p:cNvSpPr/>
          <p:nvPr/>
        </p:nvSpPr>
        <p:spPr>
          <a:xfrm>
            <a:off x="9647615" y="1615908"/>
            <a:ext cx="2077176" cy="423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70000">
                <a:schemeClr val="tx1">
                  <a:lumMod val="7500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perspectiveRight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0" name="人像底衬4">
            <a:extLst>
              <a:ext uri="{FF2B5EF4-FFF2-40B4-BE49-F238E27FC236}">
                <a16:creationId xmlns:a16="http://schemas.microsoft.com/office/drawing/2014/main" xmlns="" id="{9DC853EA-8CCB-4E5F-B824-9D6F5561365A}"/>
              </a:ext>
            </a:extLst>
          </p:cNvPr>
          <p:cNvSpPr/>
          <p:nvPr/>
        </p:nvSpPr>
        <p:spPr>
          <a:xfrm>
            <a:off x="7420549" y="1428866"/>
            <a:ext cx="2183480" cy="4578009"/>
          </a:xfrm>
          <a:prstGeom prst="roundRect">
            <a:avLst>
              <a:gd name="adj" fmla="val 0"/>
            </a:avLst>
          </a:prstGeom>
          <a:gradFill flip="none" rotWithShape="1">
            <a:gsLst>
              <a:gs pos="70000">
                <a:schemeClr val="tx1">
                  <a:lumMod val="7500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人像底衬3">
            <a:extLst>
              <a:ext uri="{FF2B5EF4-FFF2-40B4-BE49-F238E27FC236}">
                <a16:creationId xmlns:a16="http://schemas.microsoft.com/office/drawing/2014/main" xmlns="" id="{AC6729FF-9A3D-4575-B0F6-6F0A832AD7C5}"/>
              </a:ext>
            </a:extLst>
          </p:cNvPr>
          <p:cNvSpPr/>
          <p:nvPr/>
        </p:nvSpPr>
        <p:spPr>
          <a:xfrm>
            <a:off x="5029473" y="1347496"/>
            <a:ext cx="2183480" cy="4728516"/>
          </a:xfrm>
          <a:prstGeom prst="roundRect">
            <a:avLst>
              <a:gd name="adj" fmla="val 0"/>
            </a:avLst>
          </a:prstGeom>
          <a:gradFill flip="none" rotWithShape="1">
            <a:gsLst>
              <a:gs pos="70000">
                <a:schemeClr val="tx1">
                  <a:lumMod val="7500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人像底衬2">
            <a:extLst>
              <a:ext uri="{FF2B5EF4-FFF2-40B4-BE49-F238E27FC236}">
                <a16:creationId xmlns:a16="http://schemas.microsoft.com/office/drawing/2014/main" xmlns="" id="{256582A4-652B-41E5-B724-B69FCEBCEAEC}"/>
              </a:ext>
            </a:extLst>
          </p:cNvPr>
          <p:cNvSpPr/>
          <p:nvPr/>
        </p:nvSpPr>
        <p:spPr>
          <a:xfrm>
            <a:off x="2638397" y="1438818"/>
            <a:ext cx="2183480" cy="4578009"/>
          </a:xfrm>
          <a:prstGeom prst="roundRect">
            <a:avLst>
              <a:gd name="adj" fmla="val 0"/>
            </a:avLst>
          </a:prstGeom>
          <a:gradFill flip="none" rotWithShape="1">
            <a:gsLst>
              <a:gs pos="70000">
                <a:schemeClr val="tx1">
                  <a:lumMod val="7500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人像底衬1">
            <a:extLst>
              <a:ext uri="{FF2B5EF4-FFF2-40B4-BE49-F238E27FC236}">
                <a16:creationId xmlns:a16="http://schemas.microsoft.com/office/drawing/2014/main" xmlns="" id="{4BAAB3B2-38B0-4A75-B8A7-080FBB466C3B}"/>
              </a:ext>
            </a:extLst>
          </p:cNvPr>
          <p:cNvSpPr/>
          <p:nvPr/>
        </p:nvSpPr>
        <p:spPr>
          <a:xfrm>
            <a:off x="484755" y="1615908"/>
            <a:ext cx="2115376" cy="423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70000">
                <a:schemeClr val="tx1">
                  <a:lumMod val="75000"/>
                </a:scheme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chemeClr val="tx1"/>
            </a:solidFill>
            <a:prstDash val="solid"/>
            <a:miter lim="800000"/>
          </a:ln>
          <a:effectLst/>
          <a:scene3d>
            <a:camera prst="perspectiveLeft">
              <a:rot lat="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" name="人像5">
            <a:extLst>
              <a:ext uri="{FF2B5EF4-FFF2-40B4-BE49-F238E27FC236}">
                <a16:creationId xmlns:a16="http://schemas.microsoft.com/office/drawing/2014/main" xmlns="" id="{712A616D-C712-4E68-A0FD-8E63E2B0394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3539" y="1615905"/>
            <a:ext cx="2077176" cy="4230000"/>
          </a:xfrm>
          <a:custGeom>
            <a:avLst/>
            <a:gdLst>
              <a:gd name="connsiteX0" fmla="*/ 0 w 2069080"/>
              <a:gd name="connsiteY0" fmla="*/ 0 h 4116349"/>
              <a:gd name="connsiteX1" fmla="*/ 2069080 w 2069080"/>
              <a:gd name="connsiteY1" fmla="*/ 0 h 4116349"/>
              <a:gd name="connsiteX2" fmla="*/ 2069080 w 2069080"/>
              <a:gd name="connsiteY2" fmla="*/ 4116349 h 4116349"/>
              <a:gd name="connsiteX3" fmla="*/ 0 w 2069080"/>
              <a:gd name="connsiteY3" fmla="*/ 4116349 h 411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9080" h="4116349">
                <a:moveTo>
                  <a:pt x="0" y="0"/>
                </a:moveTo>
                <a:lnTo>
                  <a:pt x="2069080" y="0"/>
                </a:lnTo>
                <a:lnTo>
                  <a:pt x="2069080" y="4116349"/>
                </a:lnTo>
                <a:lnTo>
                  <a:pt x="0" y="4116349"/>
                </a:lnTo>
                <a:close/>
              </a:path>
            </a:pathLst>
          </a:custGeom>
          <a:ln w="25400">
            <a:solidFill>
              <a:schemeClr val="accent1">
                <a:shade val="50000"/>
              </a:schemeClr>
            </a:solidFill>
          </a:ln>
          <a:scene3d>
            <a:camera prst="perspectiveRight">
              <a:rot lat="0" lon="19800000" rev="0"/>
            </a:camera>
            <a:lightRig rig="threePt" dir="t"/>
          </a:scene3d>
        </p:spPr>
      </p:pic>
      <p:pic>
        <p:nvPicPr>
          <p:cNvPr id="125" name="人像4" descr="女人穿着黑色的衣服&#10;&#10;描述已自动生成">
            <a:extLst>
              <a:ext uri="{FF2B5EF4-FFF2-40B4-BE49-F238E27FC236}">
                <a16:creationId xmlns:a16="http://schemas.microsoft.com/office/drawing/2014/main" xmlns="" id="{401B0F31-64BF-4229-83F4-B417F1085D7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6473" y="1428863"/>
            <a:ext cx="2183480" cy="4578009"/>
          </a:xfrm>
          <a:custGeom>
            <a:avLst/>
            <a:gdLst>
              <a:gd name="connsiteX0" fmla="*/ 0 w 2183480"/>
              <a:gd name="connsiteY0" fmla="*/ 0 h 4578009"/>
              <a:gd name="connsiteX1" fmla="*/ 2183480 w 2183480"/>
              <a:gd name="connsiteY1" fmla="*/ 0 h 4578009"/>
              <a:gd name="connsiteX2" fmla="*/ 2183480 w 2183480"/>
              <a:gd name="connsiteY2" fmla="*/ 4578009 h 4578009"/>
              <a:gd name="connsiteX3" fmla="*/ 0 w 2183480"/>
              <a:gd name="connsiteY3" fmla="*/ 4578009 h 457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4578009">
                <a:moveTo>
                  <a:pt x="0" y="0"/>
                </a:moveTo>
                <a:lnTo>
                  <a:pt x="2183480" y="0"/>
                </a:lnTo>
                <a:lnTo>
                  <a:pt x="2183480" y="4578009"/>
                </a:lnTo>
                <a:lnTo>
                  <a:pt x="0" y="4578009"/>
                </a:lnTo>
                <a:close/>
              </a:path>
            </a:pathLst>
          </a:custGeom>
          <a:ln w="25400">
            <a:solidFill>
              <a:schemeClr val="accent1">
                <a:shade val="50000"/>
              </a:schemeClr>
            </a:solidFill>
          </a:ln>
          <a:scene3d>
            <a:camera prst="perspectiveRight"/>
            <a:lightRig rig="threePt" dir="t"/>
          </a:scene3d>
        </p:spPr>
      </p:pic>
      <p:pic>
        <p:nvPicPr>
          <p:cNvPr id="110" name="人像3" descr="穿着西装笔挺的男子手里拿着枪&#10;&#10;中度可信度描述已自动生成">
            <a:extLst>
              <a:ext uri="{FF2B5EF4-FFF2-40B4-BE49-F238E27FC236}">
                <a16:creationId xmlns:a16="http://schemas.microsoft.com/office/drawing/2014/main" xmlns="" id="{803454C9-4E4D-4A02-B1DF-05C0B1C2390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3982" y="1347493"/>
            <a:ext cx="2183480" cy="4728516"/>
          </a:xfrm>
          <a:custGeom>
            <a:avLst/>
            <a:gdLst>
              <a:gd name="connsiteX0" fmla="*/ 0 w 2183480"/>
              <a:gd name="connsiteY0" fmla="*/ 0 h 4672989"/>
              <a:gd name="connsiteX1" fmla="*/ 2183480 w 2183480"/>
              <a:gd name="connsiteY1" fmla="*/ 0 h 4672989"/>
              <a:gd name="connsiteX2" fmla="*/ 2183480 w 2183480"/>
              <a:gd name="connsiteY2" fmla="*/ 4672989 h 4672989"/>
              <a:gd name="connsiteX3" fmla="*/ 0 w 2183480"/>
              <a:gd name="connsiteY3" fmla="*/ 4672989 h 4672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4672989">
                <a:moveTo>
                  <a:pt x="0" y="0"/>
                </a:moveTo>
                <a:lnTo>
                  <a:pt x="2183480" y="0"/>
                </a:lnTo>
                <a:lnTo>
                  <a:pt x="2183480" y="4672989"/>
                </a:lnTo>
                <a:lnTo>
                  <a:pt x="0" y="4672989"/>
                </a:lnTo>
                <a:close/>
              </a:path>
            </a:pathLst>
          </a:custGeom>
          <a:ln w="38100">
            <a:solidFill>
              <a:schemeClr val="accent1">
                <a:shade val="50000"/>
              </a:schemeClr>
            </a:solidFill>
          </a:ln>
        </p:spPr>
      </p:pic>
      <p:pic>
        <p:nvPicPr>
          <p:cNvPr id="115" name="人像2" descr="穿着西装笔挺的男子&#10;&#10;描述已自动生成">
            <a:extLst>
              <a:ext uri="{FF2B5EF4-FFF2-40B4-BE49-F238E27FC236}">
                <a16:creationId xmlns:a16="http://schemas.microsoft.com/office/drawing/2014/main" xmlns="" id="{82B994DB-FE8A-4374-B60C-513BAD7BFAA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0511" y="1438815"/>
            <a:ext cx="2183480" cy="4578009"/>
          </a:xfrm>
          <a:custGeom>
            <a:avLst/>
            <a:gdLst>
              <a:gd name="connsiteX0" fmla="*/ 0 w 2183480"/>
              <a:gd name="connsiteY0" fmla="*/ 0 h 4578009"/>
              <a:gd name="connsiteX1" fmla="*/ 2183480 w 2183480"/>
              <a:gd name="connsiteY1" fmla="*/ 0 h 4578009"/>
              <a:gd name="connsiteX2" fmla="*/ 2183480 w 2183480"/>
              <a:gd name="connsiteY2" fmla="*/ 4578009 h 4578009"/>
              <a:gd name="connsiteX3" fmla="*/ 0 w 2183480"/>
              <a:gd name="connsiteY3" fmla="*/ 4578009 h 457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80" h="4578009">
                <a:moveTo>
                  <a:pt x="0" y="0"/>
                </a:moveTo>
                <a:lnTo>
                  <a:pt x="2183480" y="0"/>
                </a:lnTo>
                <a:lnTo>
                  <a:pt x="2183480" y="4578009"/>
                </a:lnTo>
                <a:lnTo>
                  <a:pt x="0" y="4578009"/>
                </a:lnTo>
                <a:close/>
              </a:path>
            </a:pathLst>
          </a:custGeom>
          <a:ln w="25400">
            <a:solidFill>
              <a:schemeClr val="accent1">
                <a:shade val="50000"/>
              </a:schemeClr>
            </a:solidFill>
          </a:ln>
          <a:scene3d>
            <a:camera prst="perspectiveLeft"/>
            <a:lightRig rig="threePt" dir="t"/>
          </a:scene3d>
        </p:spPr>
      </p:pic>
      <p:pic>
        <p:nvPicPr>
          <p:cNvPr id="126" name="人像1" descr="男人穿着衬衫站着&#10;&#10;描述已自动生成">
            <a:extLst>
              <a:ext uri="{FF2B5EF4-FFF2-40B4-BE49-F238E27FC236}">
                <a16:creationId xmlns:a16="http://schemas.microsoft.com/office/drawing/2014/main" xmlns="" id="{DBC502E1-3B13-4F85-A173-FECAF7D9F5B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79" y="1615905"/>
            <a:ext cx="2115376" cy="4230000"/>
          </a:xfrm>
          <a:custGeom>
            <a:avLst/>
            <a:gdLst>
              <a:gd name="connsiteX0" fmla="*/ 0 w 2115376"/>
              <a:gd name="connsiteY0" fmla="*/ 0 h 4230000"/>
              <a:gd name="connsiteX1" fmla="*/ 2115376 w 2115376"/>
              <a:gd name="connsiteY1" fmla="*/ 0 h 4230000"/>
              <a:gd name="connsiteX2" fmla="*/ 2115376 w 2115376"/>
              <a:gd name="connsiteY2" fmla="*/ 4230000 h 4230000"/>
              <a:gd name="connsiteX3" fmla="*/ 0 w 2115376"/>
              <a:gd name="connsiteY3" fmla="*/ 4230000 h 423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5376" h="4230000">
                <a:moveTo>
                  <a:pt x="0" y="0"/>
                </a:moveTo>
                <a:lnTo>
                  <a:pt x="2115376" y="0"/>
                </a:lnTo>
                <a:lnTo>
                  <a:pt x="2115376" y="4230000"/>
                </a:lnTo>
                <a:lnTo>
                  <a:pt x="0" y="4230000"/>
                </a:lnTo>
                <a:close/>
              </a:path>
            </a:pathLst>
          </a:custGeom>
          <a:ln w="25400">
            <a:solidFill>
              <a:schemeClr val="accent1">
                <a:shade val="50000"/>
              </a:schemeClr>
            </a:solidFill>
          </a:ln>
          <a:scene3d>
            <a:camera prst="perspectiveLeft">
              <a:rot lat="0" lon="1800000" rev="0"/>
            </a:camera>
            <a:lightRig rig="threePt" dir="t"/>
          </a:scene3d>
        </p:spPr>
      </p:pic>
      <p:sp>
        <p:nvSpPr>
          <p:cNvPr id="176" name="蒙版5">
            <a:extLst>
              <a:ext uri="{FF2B5EF4-FFF2-40B4-BE49-F238E27FC236}">
                <a16:creationId xmlns:a16="http://schemas.microsoft.com/office/drawing/2014/main" xmlns="" id="{7499CB47-7194-45A0-826E-9F7F9108E81C}"/>
              </a:ext>
            </a:extLst>
          </p:cNvPr>
          <p:cNvSpPr/>
          <p:nvPr/>
        </p:nvSpPr>
        <p:spPr>
          <a:xfrm>
            <a:off x="9647615" y="1615908"/>
            <a:ext cx="2077176" cy="423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68000">
                <a:schemeClr val="accent1">
                  <a:alpha val="60000"/>
                </a:schemeClr>
              </a:gs>
              <a:gs pos="57000">
                <a:schemeClr val="accent1">
                  <a:alpha val="20000"/>
                </a:schemeClr>
              </a:gs>
              <a:gs pos="48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5" name="蒙版4">
            <a:extLst>
              <a:ext uri="{FF2B5EF4-FFF2-40B4-BE49-F238E27FC236}">
                <a16:creationId xmlns:a16="http://schemas.microsoft.com/office/drawing/2014/main" xmlns="" id="{570F3A74-4C8E-4703-AAD1-516915E0E219}"/>
              </a:ext>
            </a:extLst>
          </p:cNvPr>
          <p:cNvSpPr/>
          <p:nvPr/>
        </p:nvSpPr>
        <p:spPr>
          <a:xfrm>
            <a:off x="7420549" y="1428866"/>
            <a:ext cx="2183480" cy="457800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8000">
                <a:schemeClr val="accent1">
                  <a:alpha val="60000"/>
                </a:schemeClr>
              </a:gs>
              <a:gs pos="57000">
                <a:schemeClr val="accent1">
                  <a:alpha val="20000"/>
                </a:schemeClr>
              </a:gs>
              <a:gs pos="48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蒙版3">
            <a:extLst>
              <a:ext uri="{FF2B5EF4-FFF2-40B4-BE49-F238E27FC236}">
                <a16:creationId xmlns:a16="http://schemas.microsoft.com/office/drawing/2014/main" xmlns="" id="{82925FD4-CDAA-4B72-A7CE-68B30247B995}"/>
              </a:ext>
            </a:extLst>
          </p:cNvPr>
          <p:cNvSpPr/>
          <p:nvPr/>
        </p:nvSpPr>
        <p:spPr>
          <a:xfrm>
            <a:off x="5039633" y="2080160"/>
            <a:ext cx="2183480" cy="3995852"/>
          </a:xfrm>
          <a:prstGeom prst="roundRect">
            <a:avLst>
              <a:gd name="adj" fmla="val 0"/>
            </a:avLst>
          </a:prstGeom>
          <a:gradFill flip="none" rotWithShape="1">
            <a:gsLst>
              <a:gs pos="68000">
                <a:schemeClr val="accent1">
                  <a:alpha val="60000"/>
                </a:schemeClr>
              </a:gs>
              <a:gs pos="57000">
                <a:schemeClr val="accent1">
                  <a:alpha val="20000"/>
                </a:schemeClr>
              </a:gs>
              <a:gs pos="48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蒙版2">
            <a:extLst>
              <a:ext uri="{FF2B5EF4-FFF2-40B4-BE49-F238E27FC236}">
                <a16:creationId xmlns:a16="http://schemas.microsoft.com/office/drawing/2014/main" xmlns="" id="{40669294-C064-46EA-B0B4-B4D90BE29537}"/>
              </a:ext>
            </a:extLst>
          </p:cNvPr>
          <p:cNvSpPr/>
          <p:nvPr/>
        </p:nvSpPr>
        <p:spPr>
          <a:xfrm>
            <a:off x="2638397" y="1438818"/>
            <a:ext cx="2183480" cy="4578009"/>
          </a:xfrm>
          <a:prstGeom prst="roundRect">
            <a:avLst>
              <a:gd name="adj" fmla="val 0"/>
            </a:avLst>
          </a:prstGeom>
          <a:gradFill flip="none" rotWithShape="1">
            <a:gsLst>
              <a:gs pos="68000">
                <a:schemeClr val="accent1">
                  <a:alpha val="60000"/>
                </a:schemeClr>
              </a:gs>
              <a:gs pos="57000">
                <a:schemeClr val="accent1">
                  <a:alpha val="20000"/>
                </a:schemeClr>
              </a:gs>
              <a:gs pos="48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蒙版1">
            <a:extLst>
              <a:ext uri="{FF2B5EF4-FFF2-40B4-BE49-F238E27FC236}">
                <a16:creationId xmlns:a16="http://schemas.microsoft.com/office/drawing/2014/main" xmlns="" id="{A52FF92A-4A21-457E-A2FF-04B7A17ECF52}"/>
              </a:ext>
            </a:extLst>
          </p:cNvPr>
          <p:cNvSpPr/>
          <p:nvPr/>
        </p:nvSpPr>
        <p:spPr>
          <a:xfrm>
            <a:off x="484755" y="1615908"/>
            <a:ext cx="2115376" cy="4230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68000">
                <a:schemeClr val="accent1">
                  <a:alpha val="60000"/>
                </a:schemeClr>
              </a:gs>
              <a:gs pos="57000">
                <a:schemeClr val="accent1">
                  <a:alpha val="20000"/>
                </a:schemeClr>
              </a:gs>
              <a:gs pos="48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Left">
              <a:rot lat="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4" name="人名组合5">
            <a:extLst>
              <a:ext uri="{FF2B5EF4-FFF2-40B4-BE49-F238E27FC236}">
                <a16:creationId xmlns:a16="http://schemas.microsoft.com/office/drawing/2014/main" xmlns="" id="{BC1BE9D5-9B33-4D87-A70C-9E43FA3B3FF3}"/>
              </a:ext>
            </a:extLst>
          </p:cNvPr>
          <p:cNvGrpSpPr/>
          <p:nvPr/>
        </p:nvGrpSpPr>
        <p:grpSpPr>
          <a:xfrm>
            <a:off x="10543263" y="1798034"/>
            <a:ext cx="1015663" cy="1255366"/>
            <a:chOff x="6144300" y="1645253"/>
            <a:chExt cx="1015663" cy="1255366"/>
          </a:xfrm>
          <a:scene3d>
            <a:camera prst="perspectiveRight">
              <a:rot lat="0" lon="19500000" rev="0"/>
            </a:camera>
            <a:lightRig rig="threePt" dir="t"/>
          </a:scene3d>
        </p:grpSpPr>
        <p:sp>
          <p:nvSpPr>
            <p:cNvPr id="155" name="人名底衬5">
              <a:extLst>
                <a:ext uri="{FF2B5EF4-FFF2-40B4-BE49-F238E27FC236}">
                  <a16:creationId xmlns:a16="http://schemas.microsoft.com/office/drawing/2014/main" xmlns="" id="{B7D954F2-5369-4916-B053-3E50BEF40BDA}"/>
                </a:ext>
              </a:extLst>
            </p:cNvPr>
            <p:cNvSpPr/>
            <p:nvPr/>
          </p:nvSpPr>
          <p:spPr>
            <a:xfrm>
              <a:off x="6703199" y="1645253"/>
              <a:ext cx="439404" cy="1080325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人名字5">
              <a:extLst>
                <a:ext uri="{FF2B5EF4-FFF2-40B4-BE49-F238E27FC236}">
                  <a16:creationId xmlns:a16="http://schemas.microsoft.com/office/drawing/2014/main" xmlns="" id="{07CF6069-C4E7-41CC-8DD6-25FAB6D265EC}"/>
                </a:ext>
              </a:extLst>
            </p:cNvPr>
            <p:cNvSpPr txBox="1"/>
            <p:nvPr/>
          </p:nvSpPr>
          <p:spPr>
            <a:xfrm>
              <a:off x="6144300" y="1666705"/>
              <a:ext cx="1015663" cy="12339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魏瞭乾</a:t>
              </a:r>
            </a:p>
          </p:txBody>
        </p:sp>
      </p:grpSp>
      <p:grpSp>
        <p:nvGrpSpPr>
          <p:cNvPr id="186" name="正文组合5">
            <a:extLst>
              <a:ext uri="{FF2B5EF4-FFF2-40B4-BE49-F238E27FC236}">
                <a16:creationId xmlns:a16="http://schemas.microsoft.com/office/drawing/2014/main" xmlns="" id="{B944A97E-0E5F-471D-BF60-B73802DF60D6}"/>
              </a:ext>
            </a:extLst>
          </p:cNvPr>
          <p:cNvGrpSpPr/>
          <p:nvPr/>
        </p:nvGrpSpPr>
        <p:grpSpPr>
          <a:xfrm>
            <a:off x="9732755" y="4547536"/>
            <a:ext cx="1990307" cy="1051584"/>
            <a:chOff x="5089247" y="4800642"/>
            <a:chExt cx="1990307" cy="1051584"/>
          </a:xfrm>
          <a:scene3d>
            <a:camera prst="perspectiveRight" fov="2700000">
              <a:rot lat="0" lon="19800000" rev="0"/>
            </a:camera>
            <a:lightRig rig="threePt" dir="t"/>
          </a:scene3d>
        </p:grpSpPr>
        <p:sp>
          <p:nvSpPr>
            <p:cNvPr id="187" name="正文5">
              <a:extLst>
                <a:ext uri="{FF2B5EF4-FFF2-40B4-BE49-F238E27FC236}">
                  <a16:creationId xmlns:a16="http://schemas.microsoft.com/office/drawing/2014/main" xmlns="" id="{F34C8C44-7CC7-46B3-A579-DDFDC4924F78}"/>
                </a:ext>
              </a:extLst>
            </p:cNvPr>
            <p:cNvSpPr txBox="1"/>
            <p:nvPr/>
          </p:nvSpPr>
          <p:spPr>
            <a:xfrm>
              <a:off x="5327404" y="4800642"/>
              <a:ext cx="1576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获得奖项名称</a:t>
              </a:r>
            </a:p>
          </p:txBody>
        </p:sp>
        <p:sp>
          <p:nvSpPr>
            <p:cNvPr id="188" name="正文标题5">
              <a:extLst>
                <a:ext uri="{FF2B5EF4-FFF2-40B4-BE49-F238E27FC236}">
                  <a16:creationId xmlns:a16="http://schemas.microsoft.com/office/drawing/2014/main" xmlns="" id="{371BAB2C-EC73-44FA-941F-D97266D91B2D}"/>
                </a:ext>
              </a:extLst>
            </p:cNvPr>
            <p:cNvSpPr txBox="1"/>
            <p:nvPr/>
          </p:nvSpPr>
          <p:spPr>
            <a:xfrm>
              <a:off x="5089247" y="5105803"/>
              <a:ext cx="1990307" cy="746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/>
                  </a:solidFill>
                </a:rPr>
                <a:t>“图片上方有蒙版，更换图片时将蒙版移开更换，更换完成后将蒙版复位”</a:t>
              </a:r>
            </a:p>
          </p:txBody>
        </p:sp>
      </p:grpSp>
      <p:grpSp>
        <p:nvGrpSpPr>
          <p:cNvPr id="32" name="名字组合4">
            <a:extLst>
              <a:ext uri="{FF2B5EF4-FFF2-40B4-BE49-F238E27FC236}">
                <a16:creationId xmlns:a16="http://schemas.microsoft.com/office/drawing/2014/main" xmlns="" id="{7FCB7DEA-9EB6-4134-A8BF-D8E167A6AC59}"/>
              </a:ext>
            </a:extLst>
          </p:cNvPr>
          <p:cNvGrpSpPr/>
          <p:nvPr/>
        </p:nvGrpSpPr>
        <p:grpSpPr>
          <a:xfrm>
            <a:off x="8970416" y="1645254"/>
            <a:ext cx="461665" cy="1255366"/>
            <a:chOff x="8970416" y="1775837"/>
            <a:chExt cx="461665" cy="1255366"/>
          </a:xfrm>
        </p:grpSpPr>
        <p:sp>
          <p:nvSpPr>
            <p:cNvPr id="135" name="名字底衬4">
              <a:extLst>
                <a:ext uri="{FF2B5EF4-FFF2-40B4-BE49-F238E27FC236}">
                  <a16:creationId xmlns:a16="http://schemas.microsoft.com/office/drawing/2014/main" xmlns="" id="{FE6931B3-894A-4C41-ADB2-D4F53913FF6D}"/>
                </a:ext>
              </a:extLst>
            </p:cNvPr>
            <p:cNvSpPr/>
            <p:nvPr/>
          </p:nvSpPr>
          <p:spPr>
            <a:xfrm>
              <a:off x="8975317" y="1775837"/>
              <a:ext cx="439404" cy="1080325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25400"/>
            </a:effectLst>
            <a:scene3d>
              <a:camera prst="perspectiveRight"/>
              <a:lightRig rig="threePt" dir="t"/>
            </a:scene3d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名字4">
              <a:extLst>
                <a:ext uri="{FF2B5EF4-FFF2-40B4-BE49-F238E27FC236}">
                  <a16:creationId xmlns:a16="http://schemas.microsoft.com/office/drawing/2014/main" xmlns="" id="{23CA714A-C87B-4748-8911-AC5EB1E2944F}"/>
                </a:ext>
              </a:extLst>
            </p:cNvPr>
            <p:cNvSpPr txBox="1"/>
            <p:nvPr/>
          </p:nvSpPr>
          <p:spPr>
            <a:xfrm>
              <a:off x="8970416" y="1797289"/>
              <a:ext cx="461665" cy="1233914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  <a:sp3d prstMaterial="dkEdge"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游辛姬</a:t>
              </a:r>
            </a:p>
          </p:txBody>
        </p:sp>
      </p:grpSp>
      <p:grpSp>
        <p:nvGrpSpPr>
          <p:cNvPr id="183" name="正文组合4">
            <a:extLst>
              <a:ext uri="{FF2B5EF4-FFF2-40B4-BE49-F238E27FC236}">
                <a16:creationId xmlns:a16="http://schemas.microsoft.com/office/drawing/2014/main" xmlns="" id="{C6A150FA-B203-4105-8C51-7E1FFAAA757B}"/>
              </a:ext>
            </a:extLst>
          </p:cNvPr>
          <p:cNvGrpSpPr/>
          <p:nvPr/>
        </p:nvGrpSpPr>
        <p:grpSpPr>
          <a:xfrm>
            <a:off x="7502698" y="4547536"/>
            <a:ext cx="1990307" cy="865956"/>
            <a:chOff x="5089247" y="4800642"/>
            <a:chExt cx="1990307" cy="865956"/>
          </a:xfrm>
          <a:scene3d>
            <a:camera prst="perspectiveRight" fov="2700000"/>
            <a:lightRig rig="threePt" dir="t"/>
          </a:scene3d>
        </p:grpSpPr>
        <p:sp>
          <p:nvSpPr>
            <p:cNvPr id="185" name="正文4">
              <a:extLst>
                <a:ext uri="{FF2B5EF4-FFF2-40B4-BE49-F238E27FC236}">
                  <a16:creationId xmlns:a16="http://schemas.microsoft.com/office/drawing/2014/main" xmlns="" id="{8E3DA23D-CBE5-4656-885B-DE2E20344737}"/>
                </a:ext>
              </a:extLst>
            </p:cNvPr>
            <p:cNvSpPr txBox="1"/>
            <p:nvPr/>
          </p:nvSpPr>
          <p:spPr>
            <a:xfrm>
              <a:off x="5089247" y="5105803"/>
              <a:ext cx="1990307" cy="560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bg2"/>
                  </a:solidFill>
                  <a:effectLst/>
                </a:rPr>
                <a:t>“通过图片剪裁可以调整图片显示区域和大小”</a:t>
              </a:r>
            </a:p>
          </p:txBody>
        </p:sp>
        <p:sp>
          <p:nvSpPr>
            <p:cNvPr id="184" name="小标题4">
              <a:extLst>
                <a:ext uri="{FF2B5EF4-FFF2-40B4-BE49-F238E27FC236}">
                  <a16:creationId xmlns:a16="http://schemas.microsoft.com/office/drawing/2014/main" xmlns="" id="{0649256C-7AAD-4F6E-A960-C380DC509BEC}"/>
                </a:ext>
              </a:extLst>
            </p:cNvPr>
            <p:cNvSpPr txBox="1"/>
            <p:nvPr/>
          </p:nvSpPr>
          <p:spPr>
            <a:xfrm>
              <a:off x="5327404" y="4800642"/>
              <a:ext cx="157674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获得奖项名称</a:t>
              </a:r>
            </a:p>
          </p:txBody>
        </p:sp>
      </p:grpSp>
      <p:grpSp>
        <p:nvGrpSpPr>
          <p:cNvPr id="31" name="名字组合3">
            <a:extLst>
              <a:ext uri="{FF2B5EF4-FFF2-40B4-BE49-F238E27FC236}">
                <a16:creationId xmlns:a16="http://schemas.microsoft.com/office/drawing/2014/main" xmlns="" id="{DF4B42DB-9454-4AC3-9302-D1F494B2E088}"/>
              </a:ext>
            </a:extLst>
          </p:cNvPr>
          <p:cNvGrpSpPr/>
          <p:nvPr/>
        </p:nvGrpSpPr>
        <p:grpSpPr>
          <a:xfrm>
            <a:off x="6410145" y="1541077"/>
            <a:ext cx="738664" cy="1796991"/>
            <a:chOff x="6421299" y="1645253"/>
            <a:chExt cx="738664" cy="1255366"/>
          </a:xfrm>
        </p:grpSpPr>
        <p:sp>
          <p:nvSpPr>
            <p:cNvPr id="29" name="名字底衬3">
              <a:extLst>
                <a:ext uri="{FF2B5EF4-FFF2-40B4-BE49-F238E27FC236}">
                  <a16:creationId xmlns:a16="http://schemas.microsoft.com/office/drawing/2014/main" xmlns="" id="{7E39979B-9E8C-4CE8-B9DD-363B7B5D52E5}"/>
                </a:ext>
              </a:extLst>
            </p:cNvPr>
            <p:cNvSpPr/>
            <p:nvPr/>
          </p:nvSpPr>
          <p:spPr>
            <a:xfrm>
              <a:off x="6703199" y="1645253"/>
              <a:ext cx="439404" cy="1080325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名字3">
              <a:extLst>
                <a:ext uri="{FF2B5EF4-FFF2-40B4-BE49-F238E27FC236}">
                  <a16:creationId xmlns:a16="http://schemas.microsoft.com/office/drawing/2014/main" xmlns="" id="{56AB6509-5001-4D55-8742-184E18EE8321}"/>
                </a:ext>
              </a:extLst>
            </p:cNvPr>
            <p:cNvSpPr txBox="1"/>
            <p:nvPr/>
          </p:nvSpPr>
          <p:spPr>
            <a:xfrm>
              <a:off x="6421299" y="1666705"/>
              <a:ext cx="738664" cy="12339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上官翡仁</a:t>
              </a:r>
            </a:p>
          </p:txBody>
        </p:sp>
      </p:grpSp>
      <p:grpSp>
        <p:nvGrpSpPr>
          <p:cNvPr id="47" name="正文组合3">
            <a:extLst>
              <a:ext uri="{FF2B5EF4-FFF2-40B4-BE49-F238E27FC236}">
                <a16:creationId xmlns:a16="http://schemas.microsoft.com/office/drawing/2014/main" xmlns="" id="{DB74B99D-60D7-4DB0-BC85-115655643E80}"/>
              </a:ext>
            </a:extLst>
          </p:cNvPr>
          <p:cNvGrpSpPr/>
          <p:nvPr/>
        </p:nvGrpSpPr>
        <p:grpSpPr>
          <a:xfrm>
            <a:off x="5140938" y="4547536"/>
            <a:ext cx="1990307" cy="971249"/>
            <a:chOff x="5120625" y="4800642"/>
            <a:chExt cx="1990307" cy="971249"/>
          </a:xfrm>
        </p:grpSpPr>
        <p:sp>
          <p:nvSpPr>
            <p:cNvPr id="46" name="正文3">
              <a:extLst>
                <a:ext uri="{FF2B5EF4-FFF2-40B4-BE49-F238E27FC236}">
                  <a16:creationId xmlns:a16="http://schemas.microsoft.com/office/drawing/2014/main" xmlns="" id="{A6DACCE3-60D9-42AE-B280-56CA3C0B594F}"/>
                </a:ext>
              </a:extLst>
            </p:cNvPr>
            <p:cNvSpPr txBox="1"/>
            <p:nvPr/>
          </p:nvSpPr>
          <p:spPr>
            <a:xfrm>
              <a:off x="5120625" y="5175061"/>
              <a:ext cx="1990307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2"/>
                  </a:solidFill>
                </a:rPr>
                <a:t>“选择图片后在图片格式中修改图片”</a:t>
              </a:r>
            </a:p>
          </p:txBody>
        </p:sp>
        <p:sp>
          <p:nvSpPr>
            <p:cNvPr id="45" name="正文标题3">
              <a:extLst>
                <a:ext uri="{FF2B5EF4-FFF2-40B4-BE49-F238E27FC236}">
                  <a16:creationId xmlns:a16="http://schemas.microsoft.com/office/drawing/2014/main" xmlns="" id="{219686CD-74EA-43D9-97A2-04737AE9BFDA}"/>
                </a:ext>
              </a:extLst>
            </p:cNvPr>
            <p:cNvSpPr txBox="1"/>
            <p:nvPr/>
          </p:nvSpPr>
          <p:spPr>
            <a:xfrm>
              <a:off x="5327404" y="4800642"/>
              <a:ext cx="15767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获得奖项名称</a:t>
              </a:r>
            </a:p>
          </p:txBody>
        </p:sp>
      </p:grpSp>
      <p:grpSp>
        <p:nvGrpSpPr>
          <p:cNvPr id="137" name="名字组合2">
            <a:extLst>
              <a:ext uri="{FF2B5EF4-FFF2-40B4-BE49-F238E27FC236}">
                <a16:creationId xmlns:a16="http://schemas.microsoft.com/office/drawing/2014/main" xmlns="" id="{14E81B1E-5C92-4185-99FC-34D925423D41}"/>
              </a:ext>
            </a:extLst>
          </p:cNvPr>
          <p:cNvGrpSpPr/>
          <p:nvPr/>
        </p:nvGrpSpPr>
        <p:grpSpPr>
          <a:xfrm>
            <a:off x="4199800" y="1645254"/>
            <a:ext cx="461665" cy="1255366"/>
            <a:chOff x="6698298" y="1645253"/>
            <a:chExt cx="461665" cy="1255366"/>
          </a:xfrm>
          <a:scene3d>
            <a:camera prst="perspectiveLeft"/>
            <a:lightRig rig="threePt" dir="t"/>
          </a:scene3d>
        </p:grpSpPr>
        <p:sp>
          <p:nvSpPr>
            <p:cNvPr id="142" name="名字底衬">
              <a:extLst>
                <a:ext uri="{FF2B5EF4-FFF2-40B4-BE49-F238E27FC236}">
                  <a16:creationId xmlns:a16="http://schemas.microsoft.com/office/drawing/2014/main" xmlns="" id="{6553FF0C-B627-462D-8923-455E5D8CE73A}"/>
                </a:ext>
              </a:extLst>
            </p:cNvPr>
            <p:cNvSpPr/>
            <p:nvPr/>
          </p:nvSpPr>
          <p:spPr>
            <a:xfrm>
              <a:off x="6703199" y="1645253"/>
              <a:ext cx="439404" cy="1080325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名字2">
              <a:extLst>
                <a:ext uri="{FF2B5EF4-FFF2-40B4-BE49-F238E27FC236}">
                  <a16:creationId xmlns:a16="http://schemas.microsoft.com/office/drawing/2014/main" xmlns="" id="{D1164BD3-B291-441A-9A49-049BE71D1971}"/>
                </a:ext>
              </a:extLst>
            </p:cNvPr>
            <p:cNvSpPr txBox="1"/>
            <p:nvPr/>
          </p:nvSpPr>
          <p:spPr>
            <a:xfrm>
              <a:off x="6698298" y="1666705"/>
              <a:ext cx="461665" cy="12339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傅洱岱</a:t>
              </a:r>
            </a:p>
          </p:txBody>
        </p:sp>
      </p:grpSp>
      <p:grpSp>
        <p:nvGrpSpPr>
          <p:cNvPr id="177" name="正文组合2">
            <a:extLst>
              <a:ext uri="{FF2B5EF4-FFF2-40B4-BE49-F238E27FC236}">
                <a16:creationId xmlns:a16="http://schemas.microsoft.com/office/drawing/2014/main" xmlns="" id="{7DE1A489-73B6-4AA1-AC12-88DAA316C1A0}"/>
              </a:ext>
            </a:extLst>
          </p:cNvPr>
          <p:cNvGrpSpPr/>
          <p:nvPr/>
        </p:nvGrpSpPr>
        <p:grpSpPr>
          <a:xfrm>
            <a:off x="2798618" y="4547536"/>
            <a:ext cx="1990307" cy="865956"/>
            <a:chOff x="5089247" y="4800642"/>
            <a:chExt cx="1990307" cy="865956"/>
          </a:xfrm>
          <a:scene3d>
            <a:camera prst="perspectiveLeft"/>
            <a:lightRig rig="threePt" dir="t"/>
          </a:scene3d>
        </p:grpSpPr>
        <p:sp>
          <p:nvSpPr>
            <p:cNvPr id="179" name="正文2">
              <a:extLst>
                <a:ext uri="{FF2B5EF4-FFF2-40B4-BE49-F238E27FC236}">
                  <a16:creationId xmlns:a16="http://schemas.microsoft.com/office/drawing/2014/main" xmlns="" id="{C0123105-FE9B-42A8-9FA7-877696D8186D}"/>
                </a:ext>
              </a:extLst>
            </p:cNvPr>
            <p:cNvSpPr txBox="1"/>
            <p:nvPr/>
          </p:nvSpPr>
          <p:spPr>
            <a:xfrm>
              <a:off x="5089247" y="5105803"/>
              <a:ext cx="1990307" cy="560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>
                  <a:solidFill>
                    <a:schemeClr val="bg2"/>
                  </a:solidFill>
                </a:rPr>
                <a:t>“通过选择窗格修改图片更加便捷”</a:t>
              </a:r>
            </a:p>
          </p:txBody>
        </p:sp>
        <p:sp>
          <p:nvSpPr>
            <p:cNvPr id="178" name="正文标题2">
              <a:extLst>
                <a:ext uri="{FF2B5EF4-FFF2-40B4-BE49-F238E27FC236}">
                  <a16:creationId xmlns:a16="http://schemas.microsoft.com/office/drawing/2014/main" xmlns="" id="{9C6F0F74-6FA3-4AE3-9130-0B473D9108ED}"/>
                </a:ext>
              </a:extLst>
            </p:cNvPr>
            <p:cNvSpPr txBox="1"/>
            <p:nvPr/>
          </p:nvSpPr>
          <p:spPr>
            <a:xfrm>
              <a:off x="5327404" y="4800642"/>
              <a:ext cx="157674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 dirty="0">
                  <a:solidFill>
                    <a:schemeClr val="bg1"/>
                  </a:solidFill>
                  <a:latin typeface="+mj-ea"/>
                  <a:ea typeface="+mj-ea"/>
                </a:rPr>
                <a:t>获得奖项名称</a:t>
              </a:r>
            </a:p>
          </p:txBody>
        </p:sp>
      </p:grpSp>
      <p:grpSp>
        <p:nvGrpSpPr>
          <p:cNvPr id="146" name="名字组合1">
            <a:extLst>
              <a:ext uri="{FF2B5EF4-FFF2-40B4-BE49-F238E27FC236}">
                <a16:creationId xmlns:a16="http://schemas.microsoft.com/office/drawing/2014/main" xmlns="" id="{83BA40E7-9FF0-4B5B-8513-D303562AE395}"/>
              </a:ext>
            </a:extLst>
          </p:cNvPr>
          <p:cNvGrpSpPr/>
          <p:nvPr/>
        </p:nvGrpSpPr>
        <p:grpSpPr>
          <a:xfrm>
            <a:off x="1963817" y="1680695"/>
            <a:ext cx="461665" cy="1255366"/>
            <a:chOff x="6698298" y="1645253"/>
            <a:chExt cx="461665" cy="1255366"/>
          </a:xfrm>
          <a:scene3d>
            <a:camera prst="perspectiveLeft">
              <a:rot lat="0" lon="1800000" rev="0"/>
            </a:camera>
            <a:lightRig rig="threePt" dir="t"/>
          </a:scene3d>
        </p:grpSpPr>
        <p:sp>
          <p:nvSpPr>
            <p:cNvPr id="147" name="名字底衬1">
              <a:extLst>
                <a:ext uri="{FF2B5EF4-FFF2-40B4-BE49-F238E27FC236}">
                  <a16:creationId xmlns:a16="http://schemas.microsoft.com/office/drawing/2014/main" xmlns="" id="{7FA13A14-D5B8-4963-B10B-70576D6012FD}"/>
                </a:ext>
              </a:extLst>
            </p:cNvPr>
            <p:cNvSpPr/>
            <p:nvPr/>
          </p:nvSpPr>
          <p:spPr>
            <a:xfrm>
              <a:off x="6703199" y="1645253"/>
              <a:ext cx="439404" cy="1080325"/>
            </a:xfrm>
            <a:prstGeom prst="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名字1">
              <a:extLst>
                <a:ext uri="{FF2B5EF4-FFF2-40B4-BE49-F238E27FC236}">
                  <a16:creationId xmlns:a16="http://schemas.microsoft.com/office/drawing/2014/main" xmlns="" id="{19DAC3F7-B3F1-4276-9B6A-F44827C0E434}"/>
                </a:ext>
              </a:extLst>
            </p:cNvPr>
            <p:cNvSpPr txBox="1"/>
            <p:nvPr/>
          </p:nvSpPr>
          <p:spPr>
            <a:xfrm>
              <a:off x="6698298" y="1666705"/>
              <a:ext cx="461665" cy="12339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bg1"/>
                  </a:solidFill>
                  <a:latin typeface="+mj-ea"/>
                  <a:ea typeface="+mj-ea"/>
                </a:rPr>
                <a:t>邹周磊</a:t>
              </a:r>
            </a:p>
          </p:txBody>
        </p:sp>
      </p:grpSp>
      <p:grpSp>
        <p:nvGrpSpPr>
          <p:cNvPr id="180" name="正文组合1">
            <a:extLst>
              <a:ext uri="{FF2B5EF4-FFF2-40B4-BE49-F238E27FC236}">
                <a16:creationId xmlns:a16="http://schemas.microsoft.com/office/drawing/2014/main" xmlns="" id="{1D35CB66-E5B0-43A8-88B1-9B60374A6346}"/>
              </a:ext>
            </a:extLst>
          </p:cNvPr>
          <p:cNvGrpSpPr/>
          <p:nvPr/>
        </p:nvGrpSpPr>
        <p:grpSpPr>
          <a:xfrm>
            <a:off x="588087" y="4547536"/>
            <a:ext cx="1990307" cy="829985"/>
            <a:chOff x="5089247" y="4800642"/>
            <a:chExt cx="1990307" cy="829985"/>
          </a:xfrm>
          <a:scene3d>
            <a:camera prst="perspectiveLeft">
              <a:rot lat="0" lon="1800000" rev="0"/>
            </a:camera>
            <a:lightRig rig="threePt" dir="t"/>
          </a:scene3d>
        </p:grpSpPr>
        <p:sp>
          <p:nvSpPr>
            <p:cNvPr id="181" name="正文标题1">
              <a:extLst>
                <a:ext uri="{FF2B5EF4-FFF2-40B4-BE49-F238E27FC236}">
                  <a16:creationId xmlns:a16="http://schemas.microsoft.com/office/drawing/2014/main" xmlns="" id="{E2344699-8438-4936-BC71-0483AE2320DC}"/>
                </a:ext>
              </a:extLst>
            </p:cNvPr>
            <p:cNvSpPr txBox="1"/>
            <p:nvPr/>
          </p:nvSpPr>
          <p:spPr>
            <a:xfrm>
              <a:off x="5327404" y="4800642"/>
              <a:ext cx="1576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获得奖项名称</a:t>
              </a:r>
            </a:p>
          </p:txBody>
        </p:sp>
        <p:sp>
          <p:nvSpPr>
            <p:cNvPr id="182" name="正文1">
              <a:extLst>
                <a:ext uri="{FF2B5EF4-FFF2-40B4-BE49-F238E27FC236}">
                  <a16:creationId xmlns:a16="http://schemas.microsoft.com/office/drawing/2014/main" xmlns="" id="{BD53CA7A-036E-449D-83ED-400BAA16817A}"/>
                </a:ext>
              </a:extLst>
            </p:cNvPr>
            <p:cNvSpPr txBox="1"/>
            <p:nvPr/>
          </p:nvSpPr>
          <p:spPr>
            <a:xfrm>
              <a:off x="5089247" y="5105803"/>
              <a:ext cx="1990307" cy="52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2"/>
                  </a:solidFill>
                </a:rPr>
                <a:t>“文本的内容尽量精简，建议写获奖感言”</a:t>
              </a:r>
            </a:p>
          </p:txBody>
        </p:sp>
      </p:grpSp>
      <p:sp>
        <p:nvSpPr>
          <p:cNvPr id="148" name="标题装饰矩形">
            <a:extLst>
              <a:ext uri="{FF2B5EF4-FFF2-40B4-BE49-F238E27FC236}">
                <a16:creationId xmlns:a16="http://schemas.microsoft.com/office/drawing/2014/main" xmlns="" id="{BC360646-A363-4A20-A7B1-CC6F108F6C36}"/>
              </a:ext>
            </a:extLst>
          </p:cNvPr>
          <p:cNvSpPr/>
          <p:nvPr/>
        </p:nvSpPr>
        <p:spPr>
          <a:xfrm>
            <a:off x="0" y="357352"/>
            <a:ext cx="303990" cy="603636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0" name="标题文字">
            <a:extLst>
              <a:ext uri="{FF2B5EF4-FFF2-40B4-BE49-F238E27FC236}">
                <a16:creationId xmlns:a16="http://schemas.microsoft.com/office/drawing/2014/main" xmlns="" id="{7E8F1693-C188-47AE-BECC-E78976C7DF45}"/>
              </a:ext>
            </a:extLst>
          </p:cNvPr>
          <p:cNvSpPr txBox="1"/>
          <p:nvPr/>
        </p:nvSpPr>
        <p:spPr>
          <a:xfrm>
            <a:off x="311076" y="272291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年度风云人物</a:t>
            </a:r>
          </a:p>
        </p:txBody>
      </p:sp>
      <p:sp>
        <p:nvSpPr>
          <p:cNvPr id="237" name="标题文字装饰">
            <a:extLst>
              <a:ext uri="{FF2B5EF4-FFF2-40B4-BE49-F238E27FC236}">
                <a16:creationId xmlns:a16="http://schemas.microsoft.com/office/drawing/2014/main" xmlns="" id="{405B1EDD-4C82-4408-9FEE-6D3ECDF6370E}"/>
              </a:ext>
            </a:extLst>
          </p:cNvPr>
          <p:cNvSpPr/>
          <p:nvPr/>
        </p:nvSpPr>
        <p:spPr>
          <a:xfrm>
            <a:off x="445382" y="377619"/>
            <a:ext cx="145060" cy="142061"/>
          </a:xfrm>
          <a:custGeom>
            <a:avLst/>
            <a:gdLst/>
            <a:ahLst/>
            <a:cxnLst/>
            <a:rect l="l" t="t" r="r" b="b"/>
            <a:pathLst>
              <a:path w="145060" h="142061">
                <a:moveTo>
                  <a:pt x="77420" y="0"/>
                </a:moveTo>
                <a:lnTo>
                  <a:pt x="145060" y="0"/>
                </a:lnTo>
                <a:lnTo>
                  <a:pt x="135211" y="92049"/>
                </a:lnTo>
                <a:lnTo>
                  <a:pt x="134112" y="92049"/>
                </a:lnTo>
                <a:cubicBezTo>
                  <a:pt x="131674" y="91643"/>
                  <a:pt x="129439" y="92456"/>
                  <a:pt x="127407" y="94488"/>
                </a:cubicBezTo>
                <a:lnTo>
                  <a:pt x="102413" y="128625"/>
                </a:lnTo>
                <a:cubicBezTo>
                  <a:pt x="94285" y="137972"/>
                  <a:pt x="83516" y="142443"/>
                  <a:pt x="70104" y="142036"/>
                </a:cubicBezTo>
                <a:lnTo>
                  <a:pt x="3658" y="142036"/>
                </a:lnTo>
                <a:cubicBezTo>
                  <a:pt x="1220" y="141224"/>
                  <a:pt x="0" y="139598"/>
                  <a:pt x="0" y="137160"/>
                </a:cubicBezTo>
                <a:lnTo>
                  <a:pt x="0" y="73152"/>
                </a:lnTo>
                <a:cubicBezTo>
                  <a:pt x="0" y="69494"/>
                  <a:pt x="1220" y="67462"/>
                  <a:pt x="3658" y="67056"/>
                </a:cubicBezTo>
                <a:lnTo>
                  <a:pt x="18898" y="67056"/>
                </a:lnTo>
                <a:cubicBezTo>
                  <a:pt x="27026" y="67868"/>
                  <a:pt x="33325" y="65024"/>
                  <a:pt x="37796" y="58521"/>
                </a:cubicBezTo>
                <a:lnTo>
                  <a:pt x="72543" y="2438"/>
                </a:lnTo>
                <a:cubicBezTo>
                  <a:pt x="74168" y="812"/>
                  <a:pt x="75794" y="0"/>
                  <a:pt x="77420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5" name="LOGO">
            <a:extLst>
              <a:ext uri="{FF2B5EF4-FFF2-40B4-BE49-F238E27FC236}">
                <a16:creationId xmlns:a16="http://schemas.microsoft.com/office/drawing/2014/main" xmlns="" id="{D76D5B7C-9A18-4D71-9D48-9DC6AAD8EC4E}"/>
              </a:ext>
            </a:extLst>
          </p:cNvPr>
          <p:cNvGrpSpPr/>
          <p:nvPr/>
        </p:nvGrpSpPr>
        <p:grpSpPr>
          <a:xfrm flipH="1">
            <a:off x="8492752" y="226594"/>
            <a:ext cx="3694061" cy="642243"/>
            <a:chOff x="-2462" y="6113721"/>
            <a:chExt cx="3694061" cy="642243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20C7027E-5E97-49B9-82F0-0866883B4086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年终总结文字">
              <a:extLst>
                <a:ext uri="{FF2B5EF4-FFF2-40B4-BE49-F238E27FC236}">
                  <a16:creationId xmlns:a16="http://schemas.microsoft.com/office/drawing/2014/main" xmlns="" id="{6DAB2C2F-6D05-4DB3-845C-9561B68643AD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68" name="网址">
              <a:extLst>
                <a:ext uri="{FF2B5EF4-FFF2-40B4-BE49-F238E27FC236}">
                  <a16:creationId xmlns:a16="http://schemas.microsoft.com/office/drawing/2014/main" xmlns="" id="{01B36E55-03C6-4B8E-904C-F2F45475E842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69" name="YOURLOGO文字">
              <a:extLst>
                <a:ext uri="{FF2B5EF4-FFF2-40B4-BE49-F238E27FC236}">
                  <a16:creationId xmlns:a16="http://schemas.microsoft.com/office/drawing/2014/main" xmlns="" id="{A1EE1393-794D-402A-B20A-3B13F5F18006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70" name="红圈">
              <a:extLst>
                <a:ext uri="{FF2B5EF4-FFF2-40B4-BE49-F238E27FC236}">
                  <a16:creationId xmlns:a16="http://schemas.microsoft.com/office/drawing/2014/main" xmlns="" id="{81F50212-58EB-4CE4-BDA2-9EB1582374B5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1" name="红圆圈中文字">
              <a:extLst>
                <a:ext uri="{FF2B5EF4-FFF2-40B4-BE49-F238E27FC236}">
                  <a16:creationId xmlns:a16="http://schemas.microsoft.com/office/drawing/2014/main" xmlns="" id="{338A4DB1-6182-4010-B897-38E9C41ECEB0}"/>
                </a:ext>
              </a:extLst>
            </p:cNvPr>
            <p:cNvSpPr/>
            <p:nvPr/>
          </p:nvSpPr>
          <p:spPr>
            <a:xfrm flipH="1"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15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22" grpId="0" animBg="1"/>
      <p:bldP spid="124" grpId="0" animBg="1"/>
      <p:bldP spid="127" grpId="0" animBg="1"/>
      <p:bldP spid="201" grpId="0" animBg="1"/>
      <p:bldP spid="200" grpId="0" animBg="1"/>
      <p:bldP spid="199" grpId="0" animBg="1"/>
      <p:bldP spid="198" grpId="0" animBg="1"/>
      <p:bldP spid="202" grpId="0" animBg="1"/>
      <p:bldP spid="176" grpId="0" animBg="1"/>
      <p:bldP spid="175" grpId="0" animBg="1"/>
      <p:bldP spid="174" grpId="0" animBg="1"/>
      <p:bldP spid="173" grpId="0" animBg="1"/>
      <p:bldP spid="1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背景">
            <a:extLst>
              <a:ext uri="{FF2B5EF4-FFF2-40B4-BE49-F238E27FC236}">
                <a16:creationId xmlns:a16="http://schemas.microsoft.com/office/drawing/2014/main" xmlns="" id="{09C13E60-FF0F-4671-8EA1-00AB43BA20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图片底衬">
            <a:extLst>
              <a:ext uri="{FF2B5EF4-FFF2-40B4-BE49-F238E27FC236}">
                <a16:creationId xmlns:a16="http://schemas.microsoft.com/office/drawing/2014/main" xmlns="" id="{54BFB80D-F076-4220-8AE5-AFD49E1912AA}"/>
              </a:ext>
            </a:extLst>
          </p:cNvPr>
          <p:cNvSpPr/>
          <p:nvPr/>
        </p:nvSpPr>
        <p:spPr>
          <a:xfrm>
            <a:off x="-35238" y="1919727"/>
            <a:ext cx="6420482" cy="2807465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75" name="右下角装饰">
            <a:extLst>
              <a:ext uri="{FF2B5EF4-FFF2-40B4-BE49-F238E27FC236}">
                <a16:creationId xmlns:a16="http://schemas.microsoft.com/office/drawing/2014/main" xmlns="" id="{B213B961-E7DB-46AC-B075-B2AD6399C4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375" b="63037"/>
          <a:stretch>
            <a:fillRect/>
          </a:stretch>
        </p:blipFill>
        <p:spPr>
          <a:xfrm>
            <a:off x="5192597" y="6328442"/>
            <a:ext cx="6999403" cy="529558"/>
          </a:xfrm>
          <a:custGeom>
            <a:avLst/>
            <a:gdLst>
              <a:gd name="connsiteX0" fmla="*/ 0 w 6999403"/>
              <a:gd name="connsiteY0" fmla="*/ 0 h 529558"/>
              <a:gd name="connsiteX1" fmla="*/ 6999403 w 6999403"/>
              <a:gd name="connsiteY1" fmla="*/ 0 h 529558"/>
              <a:gd name="connsiteX2" fmla="*/ 6999403 w 6999403"/>
              <a:gd name="connsiteY2" fmla="*/ 529558 h 529558"/>
              <a:gd name="connsiteX3" fmla="*/ 0 w 6999403"/>
              <a:gd name="connsiteY3" fmla="*/ 529558 h 52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9403" h="529558">
                <a:moveTo>
                  <a:pt x="0" y="0"/>
                </a:moveTo>
                <a:lnTo>
                  <a:pt x="6999403" y="0"/>
                </a:lnTo>
                <a:lnTo>
                  <a:pt x="6999403" y="529558"/>
                </a:lnTo>
                <a:lnTo>
                  <a:pt x="0" y="529558"/>
                </a:lnTo>
                <a:close/>
              </a:path>
            </a:pathLst>
          </a:custGeom>
        </p:spPr>
      </p:pic>
      <p:pic>
        <p:nvPicPr>
          <p:cNvPr id="176" name="左上角装饰">
            <a:extLst>
              <a:ext uri="{FF2B5EF4-FFF2-40B4-BE49-F238E27FC236}">
                <a16:creationId xmlns:a16="http://schemas.microsoft.com/office/drawing/2014/main" xmlns="" id="{6380BED8-1BA0-4F0C-B841-F3D37A6305C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015"/>
          <a:stretch>
            <a:fillRect/>
          </a:stretch>
        </p:blipFill>
        <p:spPr>
          <a:xfrm>
            <a:off x="0" y="54087"/>
            <a:ext cx="2727960" cy="1426588"/>
          </a:xfrm>
          <a:custGeom>
            <a:avLst/>
            <a:gdLst>
              <a:gd name="connsiteX0" fmla="*/ 0 w 2727960"/>
              <a:gd name="connsiteY0" fmla="*/ 0 h 1426588"/>
              <a:gd name="connsiteX1" fmla="*/ 2727960 w 2727960"/>
              <a:gd name="connsiteY1" fmla="*/ 0 h 1426588"/>
              <a:gd name="connsiteX2" fmla="*/ 2727960 w 2727960"/>
              <a:gd name="connsiteY2" fmla="*/ 1426588 h 1426588"/>
              <a:gd name="connsiteX3" fmla="*/ 0 w 2727960"/>
              <a:gd name="connsiteY3" fmla="*/ 1426588 h 142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7960" h="1426588">
                <a:moveTo>
                  <a:pt x="0" y="0"/>
                </a:moveTo>
                <a:lnTo>
                  <a:pt x="2727960" y="0"/>
                </a:lnTo>
                <a:lnTo>
                  <a:pt x="2727960" y="1426588"/>
                </a:lnTo>
                <a:lnTo>
                  <a:pt x="0" y="1426588"/>
                </a:lnTo>
                <a:close/>
              </a:path>
            </a:pathLst>
          </a:custGeom>
        </p:spPr>
      </p:pic>
      <p:grpSp>
        <p:nvGrpSpPr>
          <p:cNvPr id="3" name="小标题装饰3">
            <a:extLst>
              <a:ext uri="{FF2B5EF4-FFF2-40B4-BE49-F238E27FC236}">
                <a16:creationId xmlns:a16="http://schemas.microsoft.com/office/drawing/2014/main" xmlns="" id="{166BA0C4-5148-45B3-ADC1-BEF0BF4E1823}"/>
              </a:ext>
            </a:extLst>
          </p:cNvPr>
          <p:cNvGrpSpPr/>
          <p:nvPr/>
        </p:nvGrpSpPr>
        <p:grpSpPr>
          <a:xfrm>
            <a:off x="7226886" y="4706699"/>
            <a:ext cx="538680" cy="538680"/>
            <a:chOff x="7226886" y="4706699"/>
            <a:chExt cx="538680" cy="538680"/>
          </a:xfrm>
        </p:grpSpPr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4D333307-E744-4FCE-AB4A-BAB4359093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33566" y="4813379"/>
              <a:ext cx="432000" cy="432000"/>
            </a:xfrm>
            <a:prstGeom prst="ellipse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E629246F-4AA8-4952-BBBB-15C95CD05A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6886" y="4706699"/>
              <a:ext cx="432000" cy="432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小标题装饰2">
            <a:extLst>
              <a:ext uri="{FF2B5EF4-FFF2-40B4-BE49-F238E27FC236}">
                <a16:creationId xmlns:a16="http://schemas.microsoft.com/office/drawing/2014/main" xmlns="" id="{36DC62AA-ADED-4AAA-86D8-2AE99C5F6DA9}"/>
              </a:ext>
            </a:extLst>
          </p:cNvPr>
          <p:cNvGrpSpPr/>
          <p:nvPr/>
        </p:nvGrpSpPr>
        <p:grpSpPr>
          <a:xfrm>
            <a:off x="7171068" y="3307996"/>
            <a:ext cx="538680" cy="538680"/>
            <a:chOff x="7171068" y="3307996"/>
            <a:chExt cx="538680" cy="538680"/>
          </a:xfrm>
        </p:grpSpPr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72DB6991-3EB3-43F5-973A-A99558A59A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77748" y="3414676"/>
              <a:ext cx="432000" cy="432000"/>
            </a:xfrm>
            <a:prstGeom prst="ellipse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9F359FE6-1103-4A6D-98EE-6B6D5DDC2B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71068" y="3307996"/>
              <a:ext cx="432000" cy="432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小标题装饰1">
            <a:extLst>
              <a:ext uri="{FF2B5EF4-FFF2-40B4-BE49-F238E27FC236}">
                <a16:creationId xmlns:a16="http://schemas.microsoft.com/office/drawing/2014/main" xmlns="" id="{9B031216-814F-4814-A01F-FF5EF2FD6470}"/>
              </a:ext>
            </a:extLst>
          </p:cNvPr>
          <p:cNvGrpSpPr/>
          <p:nvPr/>
        </p:nvGrpSpPr>
        <p:grpSpPr>
          <a:xfrm>
            <a:off x="7171068" y="1920948"/>
            <a:ext cx="538680" cy="538680"/>
            <a:chOff x="7178040" y="1828800"/>
            <a:chExt cx="538680" cy="538680"/>
          </a:xfrm>
        </p:grpSpPr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D08D0404-5C1A-4D4D-B8BC-8FDE1EB9DA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4720" y="1935480"/>
              <a:ext cx="432000" cy="432000"/>
            </a:xfrm>
            <a:prstGeom prst="ellipse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2BA0EC7-C88A-46BA-84E2-8EF9FF8A26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78040" y="1828800"/>
              <a:ext cx="432000" cy="432000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左" descr="桌子上放着笔记本电脑的人&#10;&#10;低可信度描述已自动生成">
            <a:extLst>
              <a:ext uri="{FF2B5EF4-FFF2-40B4-BE49-F238E27FC236}">
                <a16:creationId xmlns:a16="http://schemas.microsoft.com/office/drawing/2014/main" xmlns="" id="{22DE38E2-9C1E-409A-8FC6-0FFA171EC3C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041" y="0"/>
            <a:ext cx="2594691" cy="5661674"/>
          </a:xfrm>
          <a:custGeom>
            <a:avLst/>
            <a:gdLst>
              <a:gd name="connsiteX0" fmla="*/ 4423 w 2594691"/>
              <a:gd name="connsiteY0" fmla="*/ 0 h 5661674"/>
              <a:gd name="connsiteX1" fmla="*/ 2590268 w 2594691"/>
              <a:gd name="connsiteY1" fmla="*/ 0 h 5661674"/>
              <a:gd name="connsiteX2" fmla="*/ 2594691 w 2594691"/>
              <a:gd name="connsiteY2" fmla="*/ 21909 h 5661674"/>
              <a:gd name="connsiteX3" fmla="*/ 2594691 w 2594691"/>
              <a:gd name="connsiteY3" fmla="*/ 5490476 h 5661674"/>
              <a:gd name="connsiteX4" fmla="*/ 2423493 w 2594691"/>
              <a:gd name="connsiteY4" fmla="*/ 5661674 h 5661674"/>
              <a:gd name="connsiteX5" fmla="*/ 171198 w 2594691"/>
              <a:gd name="connsiteY5" fmla="*/ 5661674 h 5661674"/>
              <a:gd name="connsiteX6" fmla="*/ 0 w 2594691"/>
              <a:gd name="connsiteY6" fmla="*/ 5490476 h 5661674"/>
              <a:gd name="connsiteX7" fmla="*/ 0 w 2594691"/>
              <a:gd name="connsiteY7" fmla="*/ 21909 h 566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4691" h="5661674">
                <a:moveTo>
                  <a:pt x="4423" y="0"/>
                </a:moveTo>
                <a:lnTo>
                  <a:pt x="2590268" y="0"/>
                </a:lnTo>
                <a:lnTo>
                  <a:pt x="2594691" y="21909"/>
                </a:lnTo>
                <a:lnTo>
                  <a:pt x="2594691" y="5490476"/>
                </a:lnTo>
                <a:cubicBezTo>
                  <a:pt x="2594691" y="5585026"/>
                  <a:pt x="2518043" y="5661674"/>
                  <a:pt x="2423493" y="5661674"/>
                </a:cubicBezTo>
                <a:lnTo>
                  <a:pt x="171198" y="5661674"/>
                </a:lnTo>
                <a:cubicBezTo>
                  <a:pt x="76648" y="5661674"/>
                  <a:pt x="0" y="5585026"/>
                  <a:pt x="0" y="5490476"/>
                </a:cubicBezTo>
                <a:lnTo>
                  <a:pt x="0" y="21909"/>
                </a:lnTo>
                <a:close/>
              </a:path>
            </a:pathLst>
          </a:custGeom>
          <a:ln w="50800">
            <a:solidFill>
              <a:schemeClr val="accent6">
                <a:shade val="50000"/>
              </a:schemeClr>
            </a:solidFill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右" descr="建筑的高楼大厦&#10;&#10;描述已自动生成">
            <a:extLst>
              <a:ext uri="{FF2B5EF4-FFF2-40B4-BE49-F238E27FC236}">
                <a16:creationId xmlns:a16="http://schemas.microsoft.com/office/drawing/2014/main" xmlns="" id="{50EA087F-ABA1-4AB4-8ABD-F439742114A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6201" y="1238726"/>
            <a:ext cx="2594691" cy="5619274"/>
          </a:xfrm>
          <a:custGeom>
            <a:avLst/>
            <a:gdLst>
              <a:gd name="connsiteX0" fmla="*/ 227191 w 2594691"/>
              <a:gd name="connsiteY0" fmla="*/ 0 h 5619274"/>
              <a:gd name="connsiteX1" fmla="*/ 2367500 w 2594691"/>
              <a:gd name="connsiteY1" fmla="*/ 0 h 5619274"/>
              <a:gd name="connsiteX2" fmla="*/ 2594691 w 2594691"/>
              <a:gd name="connsiteY2" fmla="*/ 227191 h 5619274"/>
              <a:gd name="connsiteX3" fmla="*/ 2594691 w 2594691"/>
              <a:gd name="connsiteY3" fmla="*/ 5583773 h 5619274"/>
              <a:gd name="connsiteX4" fmla="*/ 2587524 w 2594691"/>
              <a:gd name="connsiteY4" fmla="*/ 5619274 h 5619274"/>
              <a:gd name="connsiteX5" fmla="*/ 7168 w 2594691"/>
              <a:gd name="connsiteY5" fmla="*/ 5619274 h 5619274"/>
              <a:gd name="connsiteX6" fmla="*/ 0 w 2594691"/>
              <a:gd name="connsiteY6" fmla="*/ 5583773 h 5619274"/>
              <a:gd name="connsiteX7" fmla="*/ 0 w 2594691"/>
              <a:gd name="connsiteY7" fmla="*/ 227191 h 5619274"/>
              <a:gd name="connsiteX8" fmla="*/ 227191 w 2594691"/>
              <a:gd name="connsiteY8" fmla="*/ 0 h 561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4691" h="5619274">
                <a:moveTo>
                  <a:pt x="227191" y="0"/>
                </a:moveTo>
                <a:lnTo>
                  <a:pt x="2367500" y="0"/>
                </a:lnTo>
                <a:cubicBezTo>
                  <a:pt x="2492974" y="0"/>
                  <a:pt x="2594691" y="101717"/>
                  <a:pt x="2594691" y="227191"/>
                </a:cubicBezTo>
                <a:lnTo>
                  <a:pt x="2594691" y="5583773"/>
                </a:lnTo>
                <a:lnTo>
                  <a:pt x="2587524" y="5619274"/>
                </a:lnTo>
                <a:lnTo>
                  <a:pt x="7168" y="5619274"/>
                </a:lnTo>
                <a:lnTo>
                  <a:pt x="0" y="5583773"/>
                </a:lnTo>
                <a:lnTo>
                  <a:pt x="0" y="227191"/>
                </a:lnTo>
                <a:cubicBezTo>
                  <a:pt x="0" y="101717"/>
                  <a:pt x="101717" y="0"/>
                  <a:pt x="227191" y="0"/>
                </a:cubicBezTo>
                <a:close/>
              </a:path>
            </a:pathLst>
          </a:custGeom>
          <a:ln w="50800">
            <a:solidFill>
              <a:schemeClr val="accent1">
                <a:shade val="50000"/>
              </a:schemeClr>
            </a:solidFill>
          </a:ln>
          <a:effectLst>
            <a:outerShdw blurRad="1778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6" name="正文3">
            <a:extLst>
              <a:ext uri="{FF2B5EF4-FFF2-40B4-BE49-F238E27FC236}">
                <a16:creationId xmlns:a16="http://schemas.microsoft.com/office/drawing/2014/main" xmlns="" id="{73C970E4-12AC-474B-823D-55408B0E02A1}"/>
              </a:ext>
            </a:extLst>
          </p:cNvPr>
          <p:cNvSpPr txBox="1"/>
          <p:nvPr/>
        </p:nvSpPr>
        <p:spPr>
          <a:xfrm>
            <a:off x="7832871" y="5195821"/>
            <a:ext cx="3892404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左边的图片可以通过图片格式中更改图片修改</a:t>
            </a:r>
          </a:p>
        </p:txBody>
      </p:sp>
      <p:sp>
        <p:nvSpPr>
          <p:cNvPr id="215" name="小标题3">
            <a:extLst>
              <a:ext uri="{FF2B5EF4-FFF2-40B4-BE49-F238E27FC236}">
                <a16:creationId xmlns:a16="http://schemas.microsoft.com/office/drawing/2014/main" xmlns="" id="{32C0F932-32F0-4E8E-94CF-215B442D72F2}"/>
              </a:ext>
            </a:extLst>
          </p:cNvPr>
          <p:cNvSpPr txBox="1"/>
          <p:nvPr/>
        </p:nvSpPr>
        <p:spPr>
          <a:xfrm>
            <a:off x="7832871" y="4797011"/>
            <a:ext cx="2708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latin typeface="+mj-ea"/>
                <a:ea typeface="+mj-ea"/>
              </a:rPr>
              <a:t>小标题三</a:t>
            </a:r>
          </a:p>
        </p:txBody>
      </p:sp>
      <p:sp>
        <p:nvSpPr>
          <p:cNvPr id="213" name="正文2">
            <a:extLst>
              <a:ext uri="{FF2B5EF4-FFF2-40B4-BE49-F238E27FC236}">
                <a16:creationId xmlns:a16="http://schemas.microsoft.com/office/drawing/2014/main" xmlns="" id="{A8F9A1E3-347A-4D90-B8F2-2ECF278201A1}"/>
              </a:ext>
            </a:extLst>
          </p:cNvPr>
          <p:cNvSpPr txBox="1"/>
          <p:nvPr/>
        </p:nvSpPr>
        <p:spPr>
          <a:xfrm>
            <a:off x="7832871" y="3785462"/>
            <a:ext cx="3892404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通过图片格式中的剪切可以修改图片显示的位置和大小</a:t>
            </a:r>
          </a:p>
        </p:txBody>
      </p:sp>
      <p:sp>
        <p:nvSpPr>
          <p:cNvPr id="212" name="小标题2">
            <a:extLst>
              <a:ext uri="{FF2B5EF4-FFF2-40B4-BE49-F238E27FC236}">
                <a16:creationId xmlns:a16="http://schemas.microsoft.com/office/drawing/2014/main" xmlns="" id="{48275AC6-1DEE-4E52-9D1B-DC939197429E}"/>
              </a:ext>
            </a:extLst>
          </p:cNvPr>
          <p:cNvSpPr txBox="1"/>
          <p:nvPr/>
        </p:nvSpPr>
        <p:spPr>
          <a:xfrm>
            <a:off x="7832871" y="3386652"/>
            <a:ext cx="2708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latin typeface="+mj-ea"/>
                <a:ea typeface="+mj-ea"/>
              </a:rPr>
              <a:t>小标题二</a:t>
            </a:r>
          </a:p>
        </p:txBody>
      </p:sp>
      <p:sp>
        <p:nvSpPr>
          <p:cNvPr id="42" name="正文1">
            <a:extLst>
              <a:ext uri="{FF2B5EF4-FFF2-40B4-BE49-F238E27FC236}">
                <a16:creationId xmlns:a16="http://schemas.microsoft.com/office/drawing/2014/main" xmlns="" id="{C8438A3C-CBC9-41B5-AB9C-5051E89F23AE}"/>
              </a:ext>
            </a:extLst>
          </p:cNvPr>
          <p:cNvSpPr txBox="1"/>
          <p:nvPr/>
        </p:nvSpPr>
        <p:spPr>
          <a:xfrm>
            <a:off x="7832871" y="2386760"/>
            <a:ext cx="3892404" cy="81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左边的图片可以通过图片格式中更改图片修改</a:t>
            </a:r>
          </a:p>
        </p:txBody>
      </p:sp>
      <p:sp>
        <p:nvSpPr>
          <p:cNvPr id="41" name="小标题1">
            <a:extLst>
              <a:ext uri="{FF2B5EF4-FFF2-40B4-BE49-F238E27FC236}">
                <a16:creationId xmlns:a16="http://schemas.microsoft.com/office/drawing/2014/main" xmlns="" id="{73F68E73-56A5-4B88-8514-AEE3B219F8E4}"/>
              </a:ext>
            </a:extLst>
          </p:cNvPr>
          <p:cNvSpPr txBox="1"/>
          <p:nvPr/>
        </p:nvSpPr>
        <p:spPr>
          <a:xfrm>
            <a:off x="7832871" y="1987950"/>
            <a:ext cx="2708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latin typeface="+mj-ea"/>
                <a:ea typeface="+mj-ea"/>
              </a:rPr>
              <a:t>小标题一</a:t>
            </a:r>
          </a:p>
        </p:txBody>
      </p:sp>
      <p:sp>
        <p:nvSpPr>
          <p:cNvPr id="105" name="标题底衬">
            <a:extLst>
              <a:ext uri="{FF2B5EF4-FFF2-40B4-BE49-F238E27FC236}">
                <a16:creationId xmlns:a16="http://schemas.microsoft.com/office/drawing/2014/main" xmlns="" id="{C8729D32-2286-4ECA-95CB-FDDE1026A76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35908" y="206420"/>
            <a:ext cx="4402443" cy="1091319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8" name="标题文字">
            <a:extLst>
              <a:ext uri="{FF2B5EF4-FFF2-40B4-BE49-F238E27FC236}">
                <a16:creationId xmlns:a16="http://schemas.microsoft.com/office/drawing/2014/main" xmlns="" id="{F76ADD62-5E58-4BDD-9D54-64559199EEC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99059" y="300231"/>
            <a:ext cx="325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ln w="19050">
                  <a:solidFill>
                    <a:schemeClr val="bg1"/>
                  </a:solidFill>
                </a:ln>
                <a:latin typeface="+mj-ea"/>
                <a:ea typeface="+mj-ea"/>
              </a:rPr>
              <a:t>工作总结</a:t>
            </a:r>
            <a:endParaRPr lang="en-US" altLang="zh-CN" sz="6000" dirty="0">
              <a:ln w="19050">
                <a:solidFill>
                  <a:schemeClr val="bg1"/>
                </a:solidFill>
              </a:ln>
              <a:latin typeface="+mj-ea"/>
              <a:ea typeface="+mj-ea"/>
            </a:endParaRPr>
          </a:p>
        </p:txBody>
      </p:sp>
      <p:sp>
        <p:nvSpPr>
          <p:cNvPr id="109" name="标题红色装饰">
            <a:extLst>
              <a:ext uri="{FF2B5EF4-FFF2-40B4-BE49-F238E27FC236}">
                <a16:creationId xmlns:a16="http://schemas.microsoft.com/office/drawing/2014/main" xmlns="" id="{C4B89114-7072-4921-99BA-515F686AF122}"/>
              </a:ext>
            </a:extLst>
          </p:cNvPr>
          <p:cNvSpPr/>
          <p:nvPr/>
        </p:nvSpPr>
        <p:spPr>
          <a:xfrm>
            <a:off x="7247900" y="206420"/>
            <a:ext cx="442173" cy="10913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7" name="LOGO">
            <a:extLst>
              <a:ext uri="{FF2B5EF4-FFF2-40B4-BE49-F238E27FC236}">
                <a16:creationId xmlns:a16="http://schemas.microsoft.com/office/drawing/2014/main" xmlns="" id="{E1CC9E42-0DA7-4434-B07B-1AA1C48BAE23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xmlns="" id="{4356B66E-7CD8-4538-BF7C-0E88AB8E23E2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年终总结文字">
              <a:extLst>
                <a:ext uri="{FF2B5EF4-FFF2-40B4-BE49-F238E27FC236}">
                  <a16:creationId xmlns:a16="http://schemas.microsoft.com/office/drawing/2014/main" xmlns="" id="{B341F301-E4E3-498B-880D-95D9DA6249F7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180" name="网址">
              <a:extLst>
                <a:ext uri="{FF2B5EF4-FFF2-40B4-BE49-F238E27FC236}">
                  <a16:creationId xmlns:a16="http://schemas.microsoft.com/office/drawing/2014/main" xmlns="" id="{E71BC199-095C-4411-9158-49DCB4FBDBFA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181" name="YOURLOGO文字">
              <a:extLst>
                <a:ext uri="{FF2B5EF4-FFF2-40B4-BE49-F238E27FC236}">
                  <a16:creationId xmlns:a16="http://schemas.microsoft.com/office/drawing/2014/main" xmlns="" id="{80B430FA-F3C8-4613-9967-408FFEA9393A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182" name="红圈">
              <a:extLst>
                <a:ext uri="{FF2B5EF4-FFF2-40B4-BE49-F238E27FC236}">
                  <a16:creationId xmlns:a16="http://schemas.microsoft.com/office/drawing/2014/main" xmlns="" id="{A68E507D-622B-43BD-884D-FC7162CB9182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3" name="红圆圈中文字">
              <a:extLst>
                <a:ext uri="{FF2B5EF4-FFF2-40B4-BE49-F238E27FC236}">
                  <a16:creationId xmlns:a16="http://schemas.microsoft.com/office/drawing/2014/main" xmlns="" id="{624E0CC4-AB01-469B-BCE5-137F719502F0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0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8" grpId="0"/>
      <p:bldP spid="1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背景">
            <a:extLst>
              <a:ext uri="{FF2B5EF4-FFF2-40B4-BE49-F238E27FC236}">
                <a16:creationId xmlns:a16="http://schemas.microsoft.com/office/drawing/2014/main" xmlns="" id="{09C13E60-FF0F-4671-8EA1-00AB43BA20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LOGO">
            <a:extLst>
              <a:ext uri="{FF2B5EF4-FFF2-40B4-BE49-F238E27FC236}">
                <a16:creationId xmlns:a16="http://schemas.microsoft.com/office/drawing/2014/main" xmlns="" id="{197FD74C-D974-4842-B31B-0E0E19FAF247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44A6DA47-3781-4F88-82C4-D8DBA7E8F83F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年终总结文字">
              <a:extLst>
                <a:ext uri="{FF2B5EF4-FFF2-40B4-BE49-F238E27FC236}">
                  <a16:creationId xmlns:a16="http://schemas.microsoft.com/office/drawing/2014/main" xmlns="" id="{1D3C366D-89C9-4AA6-9445-A63A17F8FBBE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42" name="网址">
              <a:extLst>
                <a:ext uri="{FF2B5EF4-FFF2-40B4-BE49-F238E27FC236}">
                  <a16:creationId xmlns:a16="http://schemas.microsoft.com/office/drawing/2014/main" xmlns="" id="{307FF593-7F94-4E3D-B31F-59C34DF769AA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43" name="YOURLOGO文字">
              <a:extLst>
                <a:ext uri="{FF2B5EF4-FFF2-40B4-BE49-F238E27FC236}">
                  <a16:creationId xmlns:a16="http://schemas.microsoft.com/office/drawing/2014/main" xmlns="" id="{ECB2E57E-8DA1-499E-B998-D24CA1453015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44" name="红圈">
              <a:extLst>
                <a:ext uri="{FF2B5EF4-FFF2-40B4-BE49-F238E27FC236}">
                  <a16:creationId xmlns:a16="http://schemas.microsoft.com/office/drawing/2014/main" xmlns="" id="{3CDADCEF-1776-4698-9AED-7304956EFBD9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5" name="红圆圈中文字">
              <a:extLst>
                <a:ext uri="{FF2B5EF4-FFF2-40B4-BE49-F238E27FC236}">
                  <a16:creationId xmlns:a16="http://schemas.microsoft.com/office/drawing/2014/main" xmlns="" id="{C9FC9DED-0A00-45A1-88FF-BFC241EE272E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88" name="底衬下">
            <a:extLst>
              <a:ext uri="{FF2B5EF4-FFF2-40B4-BE49-F238E27FC236}">
                <a16:creationId xmlns:a16="http://schemas.microsoft.com/office/drawing/2014/main" xmlns="" id="{C9C3F924-1914-4B1C-AC87-69BD9033E209}"/>
              </a:ext>
            </a:extLst>
          </p:cNvPr>
          <p:cNvSpPr/>
          <p:nvPr/>
        </p:nvSpPr>
        <p:spPr>
          <a:xfrm>
            <a:off x="0" y="3619458"/>
            <a:ext cx="12192000" cy="2268790"/>
          </a:xfrm>
          <a:custGeom>
            <a:avLst/>
            <a:gdLst>
              <a:gd name="connsiteX0" fmla="*/ 0 w 12192000"/>
              <a:gd name="connsiteY0" fmla="*/ 0 h 2268790"/>
              <a:gd name="connsiteX1" fmla="*/ 12192000 w 12192000"/>
              <a:gd name="connsiteY1" fmla="*/ 0 h 2268790"/>
              <a:gd name="connsiteX2" fmla="*/ 12192000 w 12192000"/>
              <a:gd name="connsiteY2" fmla="*/ 2268790 h 2268790"/>
              <a:gd name="connsiteX3" fmla="*/ 0 w 12192000"/>
              <a:gd name="connsiteY3" fmla="*/ 2268790 h 226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68790">
                <a:moveTo>
                  <a:pt x="0" y="0"/>
                </a:moveTo>
                <a:lnTo>
                  <a:pt x="12192000" y="0"/>
                </a:lnTo>
                <a:lnTo>
                  <a:pt x="12192000" y="2268790"/>
                </a:lnTo>
                <a:lnTo>
                  <a:pt x="0" y="226879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9" name="底衬上">
            <a:extLst>
              <a:ext uri="{FF2B5EF4-FFF2-40B4-BE49-F238E27FC236}">
                <a16:creationId xmlns:a16="http://schemas.microsoft.com/office/drawing/2014/main" xmlns="" id="{1D073E8B-9B45-4947-AE8F-6EF0BA9225A2}"/>
              </a:ext>
            </a:extLst>
          </p:cNvPr>
          <p:cNvSpPr/>
          <p:nvPr/>
        </p:nvSpPr>
        <p:spPr>
          <a:xfrm>
            <a:off x="0" y="1167570"/>
            <a:ext cx="12192000" cy="2268000"/>
          </a:xfrm>
          <a:custGeom>
            <a:avLst/>
            <a:gdLst>
              <a:gd name="connsiteX0" fmla="*/ 0 w 12192000"/>
              <a:gd name="connsiteY0" fmla="*/ 0 h 2327892"/>
              <a:gd name="connsiteX1" fmla="*/ 12192000 w 12192000"/>
              <a:gd name="connsiteY1" fmla="*/ 0 h 2327892"/>
              <a:gd name="connsiteX2" fmla="*/ 12192000 w 12192000"/>
              <a:gd name="connsiteY2" fmla="*/ 2327892 h 2327892"/>
              <a:gd name="connsiteX3" fmla="*/ 0 w 12192000"/>
              <a:gd name="connsiteY3" fmla="*/ 2327892 h 232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27892">
                <a:moveTo>
                  <a:pt x="0" y="0"/>
                </a:moveTo>
                <a:lnTo>
                  <a:pt x="12192000" y="0"/>
                </a:lnTo>
                <a:lnTo>
                  <a:pt x="12192000" y="2327892"/>
                </a:lnTo>
                <a:lnTo>
                  <a:pt x="0" y="2327892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下" descr="建筑与房屋的城市空拍图&#10;&#10;描述已自动生成">
            <a:extLst>
              <a:ext uri="{FF2B5EF4-FFF2-40B4-BE49-F238E27FC236}">
                <a16:creationId xmlns:a16="http://schemas.microsoft.com/office/drawing/2014/main" xmlns="" id="{50E43E71-4AEE-4A93-BDA8-DD6E28D52D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0167" y="3860242"/>
            <a:ext cx="2851272" cy="1802538"/>
          </a:xfrm>
          <a:prstGeom prst="roundRect">
            <a:avLst>
              <a:gd name="adj" fmla="val 9424"/>
            </a:avLst>
          </a:prstGeom>
          <a:ln w="44450">
            <a:solidFill>
              <a:schemeClr val="accent1"/>
            </a:solidFill>
          </a:ln>
        </p:spPr>
      </p:pic>
      <p:pic>
        <p:nvPicPr>
          <p:cNvPr id="183" name="图片上" descr="建筑与房屋的城市空拍图&#10;&#10;描述已自动生成">
            <a:extLst>
              <a:ext uri="{FF2B5EF4-FFF2-40B4-BE49-F238E27FC236}">
                <a16:creationId xmlns:a16="http://schemas.microsoft.com/office/drawing/2014/main" xmlns="" id="{CE7317EE-3965-4CF0-BDC3-8F227B5B679B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73" y="1412688"/>
            <a:ext cx="2851200" cy="1803600"/>
          </a:xfrm>
          <a:prstGeom prst="roundRect">
            <a:avLst>
              <a:gd name="adj" fmla="val 9424"/>
            </a:avLst>
          </a:prstGeom>
          <a:ln w="44450">
            <a:solidFill>
              <a:schemeClr val="accent1"/>
            </a:solidFill>
          </a:ln>
        </p:spPr>
      </p:pic>
      <p:sp>
        <p:nvSpPr>
          <p:cNvPr id="185" name="正文下">
            <a:extLst>
              <a:ext uri="{FF2B5EF4-FFF2-40B4-BE49-F238E27FC236}">
                <a16:creationId xmlns:a16="http://schemas.microsoft.com/office/drawing/2014/main" xmlns="" id="{A99BF0D7-5F06-4942-98F8-1CAD5641A61C}"/>
              </a:ext>
            </a:extLst>
          </p:cNvPr>
          <p:cNvSpPr txBox="1"/>
          <p:nvPr/>
        </p:nvSpPr>
        <p:spPr>
          <a:xfrm>
            <a:off x="1819130" y="3838011"/>
            <a:ext cx="6263899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</a:rPr>
              <a:t>请在这里输入你的内容，内容可用于描述左边的图片，请注意您语言的简练，并注意分段。</a:t>
            </a:r>
            <a:endParaRPr lang="en-US" altLang="zh-CN" dirty="0">
              <a:solidFill>
                <a:schemeClr val="accent3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</a:rPr>
              <a:t>点击左边的图片即可在上方图片格式中修改图片内容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24DCE02-C698-4941-B350-401101DF0331}"/>
              </a:ext>
            </a:extLst>
          </p:cNvPr>
          <p:cNvGrpSpPr/>
          <p:nvPr/>
        </p:nvGrpSpPr>
        <p:grpSpPr>
          <a:xfrm>
            <a:off x="724203" y="3495040"/>
            <a:ext cx="1154194" cy="2510733"/>
            <a:chOff x="724203" y="3495040"/>
            <a:chExt cx="1154194" cy="2510733"/>
          </a:xfrm>
        </p:grpSpPr>
        <p:grpSp>
          <p:nvGrpSpPr>
            <p:cNvPr id="2" name="小标题底衬上">
              <a:extLst>
                <a:ext uri="{FF2B5EF4-FFF2-40B4-BE49-F238E27FC236}">
                  <a16:creationId xmlns:a16="http://schemas.microsoft.com/office/drawing/2014/main" xmlns="" id="{C55B8E73-D66D-4027-9DBE-FFB022112897}"/>
                </a:ext>
              </a:extLst>
            </p:cNvPr>
            <p:cNvGrpSpPr/>
            <p:nvPr/>
          </p:nvGrpSpPr>
          <p:grpSpPr>
            <a:xfrm>
              <a:off x="724203" y="3495040"/>
              <a:ext cx="1154194" cy="2510733"/>
              <a:chOff x="724203" y="3495040"/>
              <a:chExt cx="1154194" cy="2510733"/>
            </a:xfrm>
          </p:grpSpPr>
          <p:sp>
            <p:nvSpPr>
              <p:cNvPr id="180" name="矩形 176">
                <a:extLst>
                  <a:ext uri="{FF2B5EF4-FFF2-40B4-BE49-F238E27FC236}">
                    <a16:creationId xmlns:a16="http://schemas.microsoft.com/office/drawing/2014/main" xmlns="" id="{27AC884D-40A3-4BF6-9A72-9114383B40AC}"/>
                  </a:ext>
                </a:extLst>
              </p:cNvPr>
              <p:cNvSpPr/>
              <p:nvPr/>
            </p:nvSpPr>
            <p:spPr>
              <a:xfrm>
                <a:off x="724203" y="3495040"/>
                <a:ext cx="1154194" cy="114700"/>
              </a:xfrm>
              <a:custGeom>
                <a:avLst/>
                <a:gdLst>
                  <a:gd name="connsiteX0" fmla="*/ 0 w 1013224"/>
                  <a:gd name="connsiteY0" fmla="*/ 0 h 112480"/>
                  <a:gd name="connsiteX1" fmla="*/ 1013224 w 1013224"/>
                  <a:gd name="connsiteY1" fmla="*/ 0 h 112480"/>
                  <a:gd name="connsiteX2" fmla="*/ 1013224 w 1013224"/>
                  <a:gd name="connsiteY2" fmla="*/ 112480 h 112480"/>
                  <a:gd name="connsiteX3" fmla="*/ 0 w 1013224"/>
                  <a:gd name="connsiteY3" fmla="*/ 112480 h 112480"/>
                  <a:gd name="connsiteX4" fmla="*/ 0 w 1013224"/>
                  <a:gd name="connsiteY4" fmla="*/ 0 h 112480"/>
                  <a:gd name="connsiteX0" fmla="*/ 64770 w 1077994"/>
                  <a:gd name="connsiteY0" fmla="*/ 0 h 114385"/>
                  <a:gd name="connsiteX1" fmla="*/ 1077994 w 1077994"/>
                  <a:gd name="connsiteY1" fmla="*/ 0 h 114385"/>
                  <a:gd name="connsiteX2" fmla="*/ 1077994 w 1077994"/>
                  <a:gd name="connsiteY2" fmla="*/ 112480 h 114385"/>
                  <a:gd name="connsiteX3" fmla="*/ 0 w 1077994"/>
                  <a:gd name="connsiteY3" fmla="*/ 114385 h 114385"/>
                  <a:gd name="connsiteX4" fmla="*/ 64770 w 1077994"/>
                  <a:gd name="connsiteY4" fmla="*/ 0 h 114385"/>
                  <a:gd name="connsiteX0" fmla="*/ 64770 w 1154194"/>
                  <a:gd name="connsiteY0" fmla="*/ 0 h 114385"/>
                  <a:gd name="connsiteX1" fmla="*/ 1077994 w 1154194"/>
                  <a:gd name="connsiteY1" fmla="*/ 0 h 114385"/>
                  <a:gd name="connsiteX2" fmla="*/ 1154194 w 1154194"/>
                  <a:gd name="connsiteY2" fmla="*/ 114385 h 114385"/>
                  <a:gd name="connsiteX3" fmla="*/ 0 w 1154194"/>
                  <a:gd name="connsiteY3" fmla="*/ 114385 h 114385"/>
                  <a:gd name="connsiteX4" fmla="*/ 64770 w 1154194"/>
                  <a:gd name="connsiteY4" fmla="*/ 0 h 11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194" h="114385">
                    <a:moveTo>
                      <a:pt x="64770" y="0"/>
                    </a:moveTo>
                    <a:lnTo>
                      <a:pt x="1077994" y="0"/>
                    </a:lnTo>
                    <a:lnTo>
                      <a:pt x="1154194" y="114385"/>
                    </a:lnTo>
                    <a:lnTo>
                      <a:pt x="0" y="114385"/>
                    </a:lnTo>
                    <a:lnTo>
                      <a:pt x="6477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矩形 176">
                <a:extLst>
                  <a:ext uri="{FF2B5EF4-FFF2-40B4-BE49-F238E27FC236}">
                    <a16:creationId xmlns:a16="http://schemas.microsoft.com/office/drawing/2014/main" xmlns="" id="{340A7B43-E0DB-4B4A-994B-F9B1EF49C471}"/>
                  </a:ext>
                </a:extLst>
              </p:cNvPr>
              <p:cNvSpPr/>
              <p:nvPr/>
            </p:nvSpPr>
            <p:spPr>
              <a:xfrm flipV="1">
                <a:off x="724203" y="5891073"/>
                <a:ext cx="1154194" cy="114700"/>
              </a:xfrm>
              <a:custGeom>
                <a:avLst/>
                <a:gdLst>
                  <a:gd name="connsiteX0" fmla="*/ 0 w 1013224"/>
                  <a:gd name="connsiteY0" fmla="*/ 0 h 112480"/>
                  <a:gd name="connsiteX1" fmla="*/ 1013224 w 1013224"/>
                  <a:gd name="connsiteY1" fmla="*/ 0 h 112480"/>
                  <a:gd name="connsiteX2" fmla="*/ 1013224 w 1013224"/>
                  <a:gd name="connsiteY2" fmla="*/ 112480 h 112480"/>
                  <a:gd name="connsiteX3" fmla="*/ 0 w 1013224"/>
                  <a:gd name="connsiteY3" fmla="*/ 112480 h 112480"/>
                  <a:gd name="connsiteX4" fmla="*/ 0 w 1013224"/>
                  <a:gd name="connsiteY4" fmla="*/ 0 h 112480"/>
                  <a:gd name="connsiteX0" fmla="*/ 64770 w 1077994"/>
                  <a:gd name="connsiteY0" fmla="*/ 0 h 114385"/>
                  <a:gd name="connsiteX1" fmla="*/ 1077994 w 1077994"/>
                  <a:gd name="connsiteY1" fmla="*/ 0 h 114385"/>
                  <a:gd name="connsiteX2" fmla="*/ 1077994 w 1077994"/>
                  <a:gd name="connsiteY2" fmla="*/ 112480 h 114385"/>
                  <a:gd name="connsiteX3" fmla="*/ 0 w 1077994"/>
                  <a:gd name="connsiteY3" fmla="*/ 114385 h 114385"/>
                  <a:gd name="connsiteX4" fmla="*/ 64770 w 1077994"/>
                  <a:gd name="connsiteY4" fmla="*/ 0 h 114385"/>
                  <a:gd name="connsiteX0" fmla="*/ 64770 w 1154194"/>
                  <a:gd name="connsiteY0" fmla="*/ 0 h 114385"/>
                  <a:gd name="connsiteX1" fmla="*/ 1077994 w 1154194"/>
                  <a:gd name="connsiteY1" fmla="*/ 0 h 114385"/>
                  <a:gd name="connsiteX2" fmla="*/ 1154194 w 1154194"/>
                  <a:gd name="connsiteY2" fmla="*/ 114385 h 114385"/>
                  <a:gd name="connsiteX3" fmla="*/ 0 w 1154194"/>
                  <a:gd name="connsiteY3" fmla="*/ 114385 h 114385"/>
                  <a:gd name="connsiteX4" fmla="*/ 64770 w 1154194"/>
                  <a:gd name="connsiteY4" fmla="*/ 0 h 11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194" h="114385">
                    <a:moveTo>
                      <a:pt x="64770" y="0"/>
                    </a:moveTo>
                    <a:lnTo>
                      <a:pt x="1077994" y="0"/>
                    </a:lnTo>
                    <a:lnTo>
                      <a:pt x="1154194" y="114385"/>
                    </a:lnTo>
                    <a:lnTo>
                      <a:pt x="0" y="114385"/>
                    </a:lnTo>
                    <a:lnTo>
                      <a:pt x="6477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矩形 181">
                <a:extLst>
                  <a:ext uri="{FF2B5EF4-FFF2-40B4-BE49-F238E27FC236}">
                    <a16:creationId xmlns:a16="http://schemas.microsoft.com/office/drawing/2014/main" xmlns="" id="{E2CF45DF-DB34-42C6-908A-22FB2B0FF928}"/>
                  </a:ext>
                </a:extLst>
              </p:cNvPr>
              <p:cNvSpPr/>
              <p:nvPr/>
            </p:nvSpPr>
            <p:spPr>
              <a:xfrm>
                <a:off x="788973" y="3495040"/>
                <a:ext cx="1013224" cy="25107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4" name="小标题下">
              <a:extLst>
                <a:ext uri="{FF2B5EF4-FFF2-40B4-BE49-F238E27FC236}">
                  <a16:creationId xmlns:a16="http://schemas.microsoft.com/office/drawing/2014/main" xmlns="" id="{A64DCCE8-43BF-49E3-8239-853B7E6CF02C}"/>
                </a:ext>
              </a:extLst>
            </p:cNvPr>
            <p:cNvSpPr txBox="1"/>
            <p:nvPr/>
          </p:nvSpPr>
          <p:spPr>
            <a:xfrm>
              <a:off x="996788" y="3596752"/>
              <a:ext cx="615553" cy="22911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3"/>
                  </a:solidFill>
                  <a:latin typeface="+mj-ea"/>
                  <a:ea typeface="+mj-ea"/>
                </a:rPr>
                <a:t>插入标题</a:t>
              </a:r>
            </a:p>
          </p:txBody>
        </p:sp>
      </p:grpSp>
      <p:sp>
        <p:nvSpPr>
          <p:cNvPr id="10" name="正文上">
            <a:extLst>
              <a:ext uri="{FF2B5EF4-FFF2-40B4-BE49-F238E27FC236}">
                <a16:creationId xmlns:a16="http://schemas.microsoft.com/office/drawing/2014/main" xmlns="" id="{27DDF2EE-0034-4144-A73D-04DC45BB1F4A}"/>
              </a:ext>
            </a:extLst>
          </p:cNvPr>
          <p:cNvSpPr txBox="1"/>
          <p:nvPr/>
        </p:nvSpPr>
        <p:spPr>
          <a:xfrm>
            <a:off x="3939401" y="1288740"/>
            <a:ext cx="6423390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tabLst>
                <a:tab pos="1160463" algn="l"/>
              </a:tabLst>
            </a:pPr>
            <a:r>
              <a:rPr lang="zh-CN" altLang="en-US" dirty="0">
                <a:solidFill>
                  <a:schemeClr val="accent3"/>
                </a:solidFill>
              </a:rPr>
              <a:t>请再这里输入你的内容，内容可用于描述左边的图片，请注意您语言的简练，并注意分段。</a:t>
            </a:r>
            <a:endParaRPr lang="en-US" altLang="zh-CN" dirty="0">
              <a:solidFill>
                <a:schemeClr val="accent3"/>
              </a:solidFill>
            </a:endParaRPr>
          </a:p>
          <a:p>
            <a:pPr algn="r">
              <a:lnSpc>
                <a:spcPct val="120000"/>
              </a:lnSpc>
              <a:tabLst>
                <a:tab pos="1160463" algn="l"/>
              </a:tabLst>
            </a:pPr>
            <a:r>
              <a:rPr lang="zh-CN" altLang="en-US" dirty="0">
                <a:solidFill>
                  <a:schemeClr val="accent3"/>
                </a:solidFill>
              </a:rPr>
              <a:t>点击右边的图片即可在上方图片格式中修改图片内容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561DB0C-FCC1-4683-AD04-F2F78862D2CF}"/>
              </a:ext>
            </a:extLst>
          </p:cNvPr>
          <p:cNvGrpSpPr/>
          <p:nvPr/>
        </p:nvGrpSpPr>
        <p:grpSpPr>
          <a:xfrm>
            <a:off x="10311468" y="1044950"/>
            <a:ext cx="1154194" cy="2510733"/>
            <a:chOff x="10311468" y="1044950"/>
            <a:chExt cx="1154194" cy="2510733"/>
          </a:xfrm>
        </p:grpSpPr>
        <p:grpSp>
          <p:nvGrpSpPr>
            <p:cNvPr id="3" name="小标题底衬下">
              <a:extLst>
                <a:ext uri="{FF2B5EF4-FFF2-40B4-BE49-F238E27FC236}">
                  <a16:creationId xmlns:a16="http://schemas.microsoft.com/office/drawing/2014/main" xmlns="" id="{1D02FFCF-147D-4198-B749-7EBB4A95522A}"/>
                </a:ext>
              </a:extLst>
            </p:cNvPr>
            <p:cNvGrpSpPr/>
            <p:nvPr/>
          </p:nvGrpSpPr>
          <p:grpSpPr>
            <a:xfrm>
              <a:off x="10311468" y="1044950"/>
              <a:ext cx="1154194" cy="2510733"/>
              <a:chOff x="10311468" y="1044950"/>
              <a:chExt cx="1154194" cy="2510733"/>
            </a:xfrm>
          </p:grpSpPr>
          <p:sp>
            <p:nvSpPr>
              <p:cNvPr id="177" name="矩形 176">
                <a:extLst>
                  <a:ext uri="{FF2B5EF4-FFF2-40B4-BE49-F238E27FC236}">
                    <a16:creationId xmlns:a16="http://schemas.microsoft.com/office/drawing/2014/main" xmlns="" id="{1897624E-A515-42BB-B589-7182B1EFD452}"/>
                  </a:ext>
                </a:extLst>
              </p:cNvPr>
              <p:cNvSpPr/>
              <p:nvPr/>
            </p:nvSpPr>
            <p:spPr>
              <a:xfrm>
                <a:off x="10311468" y="1044950"/>
                <a:ext cx="1154194" cy="114700"/>
              </a:xfrm>
              <a:custGeom>
                <a:avLst/>
                <a:gdLst>
                  <a:gd name="connsiteX0" fmla="*/ 0 w 1013224"/>
                  <a:gd name="connsiteY0" fmla="*/ 0 h 112480"/>
                  <a:gd name="connsiteX1" fmla="*/ 1013224 w 1013224"/>
                  <a:gd name="connsiteY1" fmla="*/ 0 h 112480"/>
                  <a:gd name="connsiteX2" fmla="*/ 1013224 w 1013224"/>
                  <a:gd name="connsiteY2" fmla="*/ 112480 h 112480"/>
                  <a:gd name="connsiteX3" fmla="*/ 0 w 1013224"/>
                  <a:gd name="connsiteY3" fmla="*/ 112480 h 112480"/>
                  <a:gd name="connsiteX4" fmla="*/ 0 w 1013224"/>
                  <a:gd name="connsiteY4" fmla="*/ 0 h 112480"/>
                  <a:gd name="connsiteX0" fmla="*/ 64770 w 1077994"/>
                  <a:gd name="connsiteY0" fmla="*/ 0 h 114385"/>
                  <a:gd name="connsiteX1" fmla="*/ 1077994 w 1077994"/>
                  <a:gd name="connsiteY1" fmla="*/ 0 h 114385"/>
                  <a:gd name="connsiteX2" fmla="*/ 1077994 w 1077994"/>
                  <a:gd name="connsiteY2" fmla="*/ 112480 h 114385"/>
                  <a:gd name="connsiteX3" fmla="*/ 0 w 1077994"/>
                  <a:gd name="connsiteY3" fmla="*/ 114385 h 114385"/>
                  <a:gd name="connsiteX4" fmla="*/ 64770 w 1077994"/>
                  <a:gd name="connsiteY4" fmla="*/ 0 h 114385"/>
                  <a:gd name="connsiteX0" fmla="*/ 64770 w 1154194"/>
                  <a:gd name="connsiteY0" fmla="*/ 0 h 114385"/>
                  <a:gd name="connsiteX1" fmla="*/ 1077994 w 1154194"/>
                  <a:gd name="connsiteY1" fmla="*/ 0 h 114385"/>
                  <a:gd name="connsiteX2" fmla="*/ 1154194 w 1154194"/>
                  <a:gd name="connsiteY2" fmla="*/ 114385 h 114385"/>
                  <a:gd name="connsiteX3" fmla="*/ 0 w 1154194"/>
                  <a:gd name="connsiteY3" fmla="*/ 114385 h 114385"/>
                  <a:gd name="connsiteX4" fmla="*/ 64770 w 1154194"/>
                  <a:gd name="connsiteY4" fmla="*/ 0 h 11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194" h="114385">
                    <a:moveTo>
                      <a:pt x="64770" y="0"/>
                    </a:moveTo>
                    <a:lnTo>
                      <a:pt x="1077994" y="0"/>
                    </a:lnTo>
                    <a:lnTo>
                      <a:pt x="1154194" y="114385"/>
                    </a:lnTo>
                    <a:lnTo>
                      <a:pt x="0" y="114385"/>
                    </a:lnTo>
                    <a:lnTo>
                      <a:pt x="6477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矩形 176">
                <a:extLst>
                  <a:ext uri="{FF2B5EF4-FFF2-40B4-BE49-F238E27FC236}">
                    <a16:creationId xmlns:a16="http://schemas.microsoft.com/office/drawing/2014/main" xmlns="" id="{A7FB6078-3DA1-4A53-80A8-9D67CBCCCBF3}"/>
                  </a:ext>
                </a:extLst>
              </p:cNvPr>
              <p:cNvSpPr/>
              <p:nvPr/>
            </p:nvSpPr>
            <p:spPr>
              <a:xfrm flipV="1">
                <a:off x="10311468" y="3440983"/>
                <a:ext cx="1154194" cy="114700"/>
              </a:xfrm>
              <a:custGeom>
                <a:avLst/>
                <a:gdLst>
                  <a:gd name="connsiteX0" fmla="*/ 0 w 1013224"/>
                  <a:gd name="connsiteY0" fmla="*/ 0 h 112480"/>
                  <a:gd name="connsiteX1" fmla="*/ 1013224 w 1013224"/>
                  <a:gd name="connsiteY1" fmla="*/ 0 h 112480"/>
                  <a:gd name="connsiteX2" fmla="*/ 1013224 w 1013224"/>
                  <a:gd name="connsiteY2" fmla="*/ 112480 h 112480"/>
                  <a:gd name="connsiteX3" fmla="*/ 0 w 1013224"/>
                  <a:gd name="connsiteY3" fmla="*/ 112480 h 112480"/>
                  <a:gd name="connsiteX4" fmla="*/ 0 w 1013224"/>
                  <a:gd name="connsiteY4" fmla="*/ 0 h 112480"/>
                  <a:gd name="connsiteX0" fmla="*/ 64770 w 1077994"/>
                  <a:gd name="connsiteY0" fmla="*/ 0 h 114385"/>
                  <a:gd name="connsiteX1" fmla="*/ 1077994 w 1077994"/>
                  <a:gd name="connsiteY1" fmla="*/ 0 h 114385"/>
                  <a:gd name="connsiteX2" fmla="*/ 1077994 w 1077994"/>
                  <a:gd name="connsiteY2" fmla="*/ 112480 h 114385"/>
                  <a:gd name="connsiteX3" fmla="*/ 0 w 1077994"/>
                  <a:gd name="connsiteY3" fmla="*/ 114385 h 114385"/>
                  <a:gd name="connsiteX4" fmla="*/ 64770 w 1077994"/>
                  <a:gd name="connsiteY4" fmla="*/ 0 h 114385"/>
                  <a:gd name="connsiteX0" fmla="*/ 64770 w 1154194"/>
                  <a:gd name="connsiteY0" fmla="*/ 0 h 114385"/>
                  <a:gd name="connsiteX1" fmla="*/ 1077994 w 1154194"/>
                  <a:gd name="connsiteY1" fmla="*/ 0 h 114385"/>
                  <a:gd name="connsiteX2" fmla="*/ 1154194 w 1154194"/>
                  <a:gd name="connsiteY2" fmla="*/ 114385 h 114385"/>
                  <a:gd name="connsiteX3" fmla="*/ 0 w 1154194"/>
                  <a:gd name="connsiteY3" fmla="*/ 114385 h 114385"/>
                  <a:gd name="connsiteX4" fmla="*/ 64770 w 1154194"/>
                  <a:gd name="connsiteY4" fmla="*/ 0 h 114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4194" h="114385">
                    <a:moveTo>
                      <a:pt x="64770" y="0"/>
                    </a:moveTo>
                    <a:lnTo>
                      <a:pt x="1077994" y="0"/>
                    </a:lnTo>
                    <a:lnTo>
                      <a:pt x="1154194" y="114385"/>
                    </a:lnTo>
                    <a:lnTo>
                      <a:pt x="0" y="114385"/>
                    </a:lnTo>
                    <a:lnTo>
                      <a:pt x="6477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矩形 175">
                <a:extLst>
                  <a:ext uri="{FF2B5EF4-FFF2-40B4-BE49-F238E27FC236}">
                    <a16:creationId xmlns:a16="http://schemas.microsoft.com/office/drawing/2014/main" xmlns="" id="{50A44D6C-4FA5-4B07-AF71-7EF0D8DC1A0C}"/>
                  </a:ext>
                </a:extLst>
              </p:cNvPr>
              <p:cNvSpPr/>
              <p:nvPr/>
            </p:nvSpPr>
            <p:spPr>
              <a:xfrm>
                <a:off x="10376238" y="1044950"/>
                <a:ext cx="1013224" cy="25107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小标题上">
              <a:extLst>
                <a:ext uri="{FF2B5EF4-FFF2-40B4-BE49-F238E27FC236}">
                  <a16:creationId xmlns:a16="http://schemas.microsoft.com/office/drawing/2014/main" xmlns="" id="{C983FDF1-2FAB-4F35-B818-BF2EBF212C73}"/>
                </a:ext>
              </a:extLst>
            </p:cNvPr>
            <p:cNvSpPr txBox="1"/>
            <p:nvPr/>
          </p:nvSpPr>
          <p:spPr>
            <a:xfrm>
              <a:off x="10568350" y="1154750"/>
              <a:ext cx="615553" cy="22911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accent3"/>
                  </a:solidFill>
                  <a:latin typeface="+mj-ea"/>
                  <a:ea typeface="+mj-ea"/>
                </a:rPr>
                <a:t>插入标题</a:t>
              </a:r>
            </a:p>
          </p:txBody>
        </p:sp>
      </p:grpSp>
      <p:pic>
        <p:nvPicPr>
          <p:cNvPr id="187" name="右下角装饰">
            <a:extLst>
              <a:ext uri="{FF2B5EF4-FFF2-40B4-BE49-F238E27FC236}">
                <a16:creationId xmlns:a16="http://schemas.microsoft.com/office/drawing/2014/main" xmlns="" id="{9DAFFD82-CC59-4127-96BA-3C0FC000DE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375" b="63037"/>
          <a:stretch>
            <a:fillRect/>
          </a:stretch>
        </p:blipFill>
        <p:spPr>
          <a:xfrm>
            <a:off x="5192597" y="6328442"/>
            <a:ext cx="6999403" cy="529558"/>
          </a:xfrm>
          <a:custGeom>
            <a:avLst/>
            <a:gdLst>
              <a:gd name="connsiteX0" fmla="*/ 0 w 6999403"/>
              <a:gd name="connsiteY0" fmla="*/ 0 h 529558"/>
              <a:gd name="connsiteX1" fmla="*/ 6999403 w 6999403"/>
              <a:gd name="connsiteY1" fmla="*/ 0 h 529558"/>
              <a:gd name="connsiteX2" fmla="*/ 6999403 w 6999403"/>
              <a:gd name="connsiteY2" fmla="*/ 529558 h 529558"/>
              <a:gd name="connsiteX3" fmla="*/ 0 w 6999403"/>
              <a:gd name="connsiteY3" fmla="*/ 529558 h 52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9403" h="529558">
                <a:moveTo>
                  <a:pt x="0" y="0"/>
                </a:moveTo>
                <a:lnTo>
                  <a:pt x="6999403" y="0"/>
                </a:lnTo>
                <a:lnTo>
                  <a:pt x="6999403" y="529558"/>
                </a:lnTo>
                <a:lnTo>
                  <a:pt x="0" y="529558"/>
                </a:lnTo>
                <a:close/>
              </a:path>
            </a:pathLst>
          </a:custGeom>
        </p:spPr>
      </p:pic>
      <p:pic>
        <p:nvPicPr>
          <p:cNvPr id="186" name="右上角装饰">
            <a:extLst>
              <a:ext uri="{FF2B5EF4-FFF2-40B4-BE49-F238E27FC236}">
                <a16:creationId xmlns:a16="http://schemas.microsoft.com/office/drawing/2014/main" xmlns="" id="{9AFD7EC3-39EF-402A-9C90-D8DA0DDF6F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990" t="63289"/>
          <a:stretch>
            <a:fillRect/>
          </a:stretch>
        </p:blipFill>
        <p:spPr>
          <a:xfrm flipH="1">
            <a:off x="6733019" y="1"/>
            <a:ext cx="5458981" cy="525955"/>
          </a:xfrm>
          <a:custGeom>
            <a:avLst/>
            <a:gdLst>
              <a:gd name="connsiteX0" fmla="*/ 0 w 5458981"/>
              <a:gd name="connsiteY0" fmla="*/ 0 h 525955"/>
              <a:gd name="connsiteX1" fmla="*/ 5458981 w 5458981"/>
              <a:gd name="connsiteY1" fmla="*/ 0 h 525955"/>
              <a:gd name="connsiteX2" fmla="*/ 5458981 w 5458981"/>
              <a:gd name="connsiteY2" fmla="*/ 525955 h 525955"/>
              <a:gd name="connsiteX3" fmla="*/ 0 w 5458981"/>
              <a:gd name="connsiteY3" fmla="*/ 525955 h 52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8981" h="525955">
                <a:moveTo>
                  <a:pt x="0" y="0"/>
                </a:moveTo>
                <a:lnTo>
                  <a:pt x="5458981" y="0"/>
                </a:lnTo>
                <a:lnTo>
                  <a:pt x="5458981" y="525955"/>
                </a:lnTo>
                <a:lnTo>
                  <a:pt x="0" y="525955"/>
                </a:lnTo>
                <a:close/>
              </a:path>
            </a:pathLst>
          </a:custGeom>
        </p:spPr>
      </p:pic>
      <p:sp>
        <p:nvSpPr>
          <p:cNvPr id="35" name="标题矩形装饰">
            <a:extLst>
              <a:ext uri="{FF2B5EF4-FFF2-40B4-BE49-F238E27FC236}">
                <a16:creationId xmlns:a16="http://schemas.microsoft.com/office/drawing/2014/main" xmlns="" id="{898EE7DC-99FA-4867-92F9-BFC3856A31C2}"/>
              </a:ext>
            </a:extLst>
          </p:cNvPr>
          <p:cNvSpPr/>
          <p:nvPr/>
        </p:nvSpPr>
        <p:spPr>
          <a:xfrm>
            <a:off x="-16933" y="335280"/>
            <a:ext cx="303990" cy="636270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标题文字">
            <a:extLst>
              <a:ext uri="{FF2B5EF4-FFF2-40B4-BE49-F238E27FC236}">
                <a16:creationId xmlns:a16="http://schemas.microsoft.com/office/drawing/2014/main" xmlns="" id="{9F0FEF30-1A22-4218-90E5-E3B9DB63E1CC}"/>
              </a:ext>
            </a:extLst>
          </p:cNvPr>
          <p:cNvSpPr txBox="1"/>
          <p:nvPr/>
        </p:nvSpPr>
        <p:spPr>
          <a:xfrm>
            <a:off x="355602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全年工作分析</a:t>
            </a:r>
          </a:p>
        </p:txBody>
      </p:sp>
      <p:sp>
        <p:nvSpPr>
          <p:cNvPr id="38" name="标题文字装饰">
            <a:extLst>
              <a:ext uri="{FF2B5EF4-FFF2-40B4-BE49-F238E27FC236}">
                <a16:creationId xmlns:a16="http://schemas.microsoft.com/office/drawing/2014/main" xmlns="" id="{C40F60A9-F3CA-4828-BB92-2496960DFB7B}"/>
              </a:ext>
            </a:extLst>
          </p:cNvPr>
          <p:cNvSpPr/>
          <p:nvPr/>
        </p:nvSpPr>
        <p:spPr>
          <a:xfrm>
            <a:off x="2923847" y="375018"/>
            <a:ext cx="174346" cy="212166"/>
          </a:xfrm>
          <a:custGeom>
            <a:avLst/>
            <a:gdLst/>
            <a:ahLst/>
            <a:cxnLst/>
            <a:rect l="l" t="t" r="r" b="b"/>
            <a:pathLst>
              <a:path w="174346" h="212166">
                <a:moveTo>
                  <a:pt x="87782" y="0"/>
                </a:moveTo>
                <a:lnTo>
                  <a:pt x="168859" y="0"/>
                </a:lnTo>
                <a:cubicBezTo>
                  <a:pt x="172517" y="407"/>
                  <a:pt x="174346" y="2439"/>
                  <a:pt x="174346" y="6096"/>
                </a:cubicBezTo>
                <a:cubicBezTo>
                  <a:pt x="174346" y="8535"/>
                  <a:pt x="174142" y="10160"/>
                  <a:pt x="173736" y="10973"/>
                </a:cubicBezTo>
                <a:lnTo>
                  <a:pt x="128016" y="157277"/>
                </a:lnTo>
                <a:cubicBezTo>
                  <a:pt x="115417" y="194666"/>
                  <a:pt x="90424" y="212954"/>
                  <a:pt x="53035" y="212141"/>
                </a:cubicBezTo>
                <a:lnTo>
                  <a:pt x="5486" y="212141"/>
                </a:lnTo>
                <a:cubicBezTo>
                  <a:pt x="1829" y="212141"/>
                  <a:pt x="0" y="210922"/>
                  <a:pt x="0" y="208483"/>
                </a:cubicBezTo>
                <a:lnTo>
                  <a:pt x="0" y="138379"/>
                </a:lnTo>
                <a:cubicBezTo>
                  <a:pt x="0" y="135535"/>
                  <a:pt x="1829" y="133909"/>
                  <a:pt x="5486" y="133503"/>
                </a:cubicBezTo>
                <a:lnTo>
                  <a:pt x="20117" y="133503"/>
                </a:lnTo>
                <a:cubicBezTo>
                  <a:pt x="32309" y="131471"/>
                  <a:pt x="41046" y="125171"/>
                  <a:pt x="46330" y="114605"/>
                </a:cubicBezTo>
                <a:lnTo>
                  <a:pt x="79248" y="4877"/>
                </a:lnTo>
                <a:cubicBezTo>
                  <a:pt x="81280" y="2032"/>
                  <a:pt x="84125" y="407"/>
                  <a:pt x="8778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35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89" grpId="0" animBg="1"/>
      <p:bldP spid="18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背景">
            <a:extLst>
              <a:ext uri="{FF2B5EF4-FFF2-40B4-BE49-F238E27FC236}">
                <a16:creationId xmlns:a16="http://schemas.microsoft.com/office/drawing/2014/main" xmlns="" id="{3E18A173-D599-4D4B-A7C8-7B40EFBC5A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3" name="底部地球">
            <a:extLst>
              <a:ext uri="{FF2B5EF4-FFF2-40B4-BE49-F238E27FC236}">
                <a16:creationId xmlns:a16="http://schemas.microsoft.com/office/drawing/2014/main" xmlns="" id="{03B487F9-876E-4F35-9A3C-CAD833D284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03" t="415" r="20304" b="89827"/>
          <a:stretch/>
        </p:blipFill>
        <p:spPr>
          <a:xfrm>
            <a:off x="0" y="4998948"/>
            <a:ext cx="12192000" cy="1859052"/>
          </a:xfrm>
          <a:custGeom>
            <a:avLst/>
            <a:gdLst>
              <a:gd name="connsiteX0" fmla="*/ 0 w 12192000"/>
              <a:gd name="connsiteY0" fmla="*/ 0 h 1859052"/>
              <a:gd name="connsiteX1" fmla="*/ 12192000 w 12192000"/>
              <a:gd name="connsiteY1" fmla="*/ 0 h 1859052"/>
              <a:gd name="connsiteX2" fmla="*/ 12192000 w 12192000"/>
              <a:gd name="connsiteY2" fmla="*/ 1859052 h 1859052"/>
              <a:gd name="connsiteX3" fmla="*/ 0 w 12192000"/>
              <a:gd name="connsiteY3" fmla="*/ 1859052 h 185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59052">
                <a:moveTo>
                  <a:pt x="0" y="0"/>
                </a:moveTo>
                <a:lnTo>
                  <a:pt x="12192000" y="0"/>
                </a:lnTo>
                <a:lnTo>
                  <a:pt x="12192000" y="1859052"/>
                </a:lnTo>
                <a:lnTo>
                  <a:pt x="0" y="1859052"/>
                </a:lnTo>
                <a:close/>
              </a:path>
            </a:pathLst>
          </a:custGeom>
        </p:spPr>
      </p:pic>
      <p:grpSp>
        <p:nvGrpSpPr>
          <p:cNvPr id="64" name="LOGO">
            <a:extLst>
              <a:ext uri="{FF2B5EF4-FFF2-40B4-BE49-F238E27FC236}">
                <a16:creationId xmlns:a16="http://schemas.microsoft.com/office/drawing/2014/main" xmlns="" id="{91410C4B-A975-422A-9E9C-991588B31536}"/>
              </a:ext>
            </a:extLst>
          </p:cNvPr>
          <p:cNvGrpSpPr/>
          <p:nvPr/>
        </p:nvGrpSpPr>
        <p:grpSpPr>
          <a:xfrm>
            <a:off x="-2462" y="430553"/>
            <a:ext cx="2668860" cy="642243"/>
            <a:chOff x="-2462" y="6113721"/>
            <a:chExt cx="2668860" cy="642243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36436AD3-E7C1-4A80-9CE5-0FAD2765B549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网址">
              <a:extLst>
                <a:ext uri="{FF2B5EF4-FFF2-40B4-BE49-F238E27FC236}">
                  <a16:creationId xmlns:a16="http://schemas.microsoft.com/office/drawing/2014/main" xmlns="" id="{D958A437-F4FB-4CB5-A5C1-1A8B917679E6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69" name="LOGO名称">
              <a:extLst>
                <a:ext uri="{FF2B5EF4-FFF2-40B4-BE49-F238E27FC236}">
                  <a16:creationId xmlns:a16="http://schemas.microsoft.com/office/drawing/2014/main" xmlns="" id="{2A4D3302-3A02-48E7-A582-426CD0D90A65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6" name="LOGO红圈">
              <a:extLst>
                <a:ext uri="{FF2B5EF4-FFF2-40B4-BE49-F238E27FC236}">
                  <a16:creationId xmlns:a16="http://schemas.microsoft.com/office/drawing/2014/main" xmlns="" id="{2008D564-2D21-4220-8196-A26BCDBC00D9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0" name="红圈中的文字">
              <a:extLst>
                <a:ext uri="{FF2B5EF4-FFF2-40B4-BE49-F238E27FC236}">
                  <a16:creationId xmlns:a16="http://schemas.microsoft.com/office/drawing/2014/main" xmlns="" id="{0C3EE338-DC9C-4DCE-BD8F-2F31FC44B55E}"/>
                </a:ext>
              </a:extLst>
            </p:cNvPr>
            <p:cNvSpPr/>
            <p:nvPr/>
          </p:nvSpPr>
          <p:spPr>
            <a:xfrm>
              <a:off x="451591" y="6250161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3" name="汇报人名称">
            <a:extLst>
              <a:ext uri="{FF2B5EF4-FFF2-40B4-BE49-F238E27FC236}">
                <a16:creationId xmlns:a16="http://schemas.microsoft.com/office/drawing/2014/main" xmlns="" id="{016C9D7C-39FB-4FD7-A209-91880A8BC7B6}"/>
              </a:ext>
            </a:extLst>
          </p:cNvPr>
          <p:cNvSpPr/>
          <p:nvPr/>
        </p:nvSpPr>
        <p:spPr>
          <a:xfrm>
            <a:off x="5891712" y="4541310"/>
            <a:ext cx="1962768" cy="289833"/>
          </a:xfrm>
          <a:prstGeom prst="roundRect">
            <a:avLst/>
          </a:prstGeom>
          <a:noFill/>
          <a:ln w="1905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汇报人：高小定</a:t>
            </a:r>
          </a:p>
        </p:txBody>
      </p:sp>
      <p:sp>
        <p:nvSpPr>
          <p:cNvPr id="57" name="日期">
            <a:extLst>
              <a:ext uri="{FF2B5EF4-FFF2-40B4-BE49-F238E27FC236}">
                <a16:creationId xmlns:a16="http://schemas.microsoft.com/office/drawing/2014/main" xmlns="" id="{867A9807-A5CD-44E8-84C7-C0C66AFDB311}"/>
              </a:ext>
            </a:extLst>
          </p:cNvPr>
          <p:cNvSpPr/>
          <p:nvPr/>
        </p:nvSpPr>
        <p:spPr>
          <a:xfrm>
            <a:off x="4164801" y="4541310"/>
            <a:ext cx="1878316" cy="289833"/>
          </a:xfrm>
          <a:prstGeom prst="roundRect">
            <a:avLst/>
          </a:prstGeom>
          <a:solidFill>
            <a:schemeClr val="tx1"/>
          </a:solidFill>
          <a:ln w="19050" cmpd="dbl">
            <a:solidFill>
              <a:schemeClr val="tx1"/>
            </a:solidFill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20XX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20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日</a:t>
            </a:r>
          </a:p>
        </p:txBody>
      </p:sp>
      <p:sp>
        <p:nvSpPr>
          <p:cNvPr id="2" name="汇报部门名称">
            <a:extLst>
              <a:ext uri="{FF2B5EF4-FFF2-40B4-BE49-F238E27FC236}">
                <a16:creationId xmlns:a16="http://schemas.microsoft.com/office/drawing/2014/main" xmlns="" id="{55BAE15B-4D9C-4868-97DF-53CD9EF1B590}"/>
              </a:ext>
            </a:extLst>
          </p:cNvPr>
          <p:cNvSpPr/>
          <p:nvPr/>
        </p:nvSpPr>
        <p:spPr>
          <a:xfrm>
            <a:off x="5403625" y="4094068"/>
            <a:ext cx="2450855" cy="346836"/>
          </a:xfrm>
          <a:prstGeom prst="roundRect">
            <a:avLst/>
          </a:prstGeom>
          <a:noFill/>
          <a:ln w="50800" cmpd="dbl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ysClr val="windowText" lastClr="000000"/>
                </a:solidFill>
                <a:latin typeface="+mn-ea"/>
              </a:rPr>
              <a:t>稿定设计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+mn-cs"/>
              </a:rPr>
              <a:t>销售部</a:t>
            </a:r>
          </a:p>
        </p:txBody>
      </p:sp>
      <p:sp>
        <p:nvSpPr>
          <p:cNvPr id="39" name="汇报部门">
            <a:extLst>
              <a:ext uri="{FF2B5EF4-FFF2-40B4-BE49-F238E27FC236}">
                <a16:creationId xmlns:a16="http://schemas.microsoft.com/office/drawing/2014/main" xmlns="" id="{7E6D05CB-C232-42E2-8E5C-D62FF1A140C1}"/>
              </a:ext>
            </a:extLst>
          </p:cNvPr>
          <p:cNvSpPr/>
          <p:nvPr/>
        </p:nvSpPr>
        <p:spPr>
          <a:xfrm>
            <a:off x="4164801" y="4094068"/>
            <a:ext cx="1411544" cy="346836"/>
          </a:xfrm>
          <a:prstGeom prst="roundRect">
            <a:avLst/>
          </a:prstGeom>
          <a:solidFill>
            <a:schemeClr val="tx1"/>
          </a:solidFill>
          <a:ln w="508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汇报部门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:</a:t>
            </a:r>
            <a:endParaRPr kumimoji="0" lang="zh-CN" altLang="en-US" sz="2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4" name="英文标题底衬">
            <a:extLst>
              <a:ext uri="{FF2B5EF4-FFF2-40B4-BE49-F238E27FC236}">
                <a16:creationId xmlns:a16="http://schemas.microsoft.com/office/drawing/2014/main" xmlns="" id="{9B88F84E-A067-48AE-AC96-DDFEDB5BC893}"/>
              </a:ext>
            </a:extLst>
          </p:cNvPr>
          <p:cNvSpPr/>
          <p:nvPr/>
        </p:nvSpPr>
        <p:spPr>
          <a:xfrm>
            <a:off x="1848636" y="3109474"/>
            <a:ext cx="8352000" cy="35411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/>
                <a:ea typeface="OPPOSans M"/>
                <a:cs typeface="+mn-cs"/>
              </a:rPr>
              <a:t>SUMMARY OF THE WORK IN 20XX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H"/>
              <a:ea typeface="OPPOSans M"/>
              <a:cs typeface="+mn-cs"/>
            </a:endParaRPr>
          </a:p>
        </p:txBody>
      </p:sp>
      <p:sp>
        <p:nvSpPr>
          <p:cNvPr id="241" name="英文标题">
            <a:extLst>
              <a:ext uri="{FF2B5EF4-FFF2-40B4-BE49-F238E27FC236}">
                <a16:creationId xmlns:a16="http://schemas.microsoft.com/office/drawing/2014/main" xmlns="" id="{1E55AF50-1B94-4E6A-A2DB-5016FE5A1E3B}"/>
              </a:ext>
            </a:extLst>
          </p:cNvPr>
          <p:cNvSpPr/>
          <p:nvPr/>
        </p:nvSpPr>
        <p:spPr>
          <a:xfrm>
            <a:off x="1848636" y="3075415"/>
            <a:ext cx="8352000" cy="35411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OPPOSans M"/>
                <a:cs typeface="+mn-cs"/>
              </a:rPr>
              <a:t>SUMMARY OF THE WORK IN 20XX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sp>
        <p:nvSpPr>
          <p:cNvPr id="238" name="大标题">
            <a:extLst>
              <a:ext uri="{FF2B5EF4-FFF2-40B4-BE49-F238E27FC236}">
                <a16:creationId xmlns:a16="http://schemas.microsoft.com/office/drawing/2014/main" xmlns="" id="{28D0B768-8533-4607-BBE1-E14EC64F4AD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42470" y="1613658"/>
            <a:ext cx="10858499" cy="1569720"/>
          </a:xfrm>
          <a:prstGeom prst="rect">
            <a:avLst/>
          </a:prstGeom>
          <a:noFill/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0" b="0" i="0" u="none" strike="noStrike" kern="1200" cap="none" spc="1200" normalizeH="0" noProof="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年终工作汇报</a:t>
            </a:r>
          </a:p>
        </p:txBody>
      </p:sp>
      <p:sp>
        <p:nvSpPr>
          <p:cNvPr id="47" name="“年”文字装饰">
            <a:extLst>
              <a:ext uri="{FF2B5EF4-FFF2-40B4-BE49-F238E27FC236}">
                <a16:creationId xmlns:a16="http://schemas.microsoft.com/office/drawing/2014/main" xmlns="" id="{D85C696F-A993-422A-8C4E-E8DCA2995B4E}"/>
              </a:ext>
            </a:extLst>
          </p:cNvPr>
          <p:cNvSpPr/>
          <p:nvPr/>
        </p:nvSpPr>
        <p:spPr>
          <a:xfrm>
            <a:off x="1883078" y="1764182"/>
            <a:ext cx="368996" cy="295222"/>
          </a:xfrm>
          <a:custGeom>
            <a:avLst/>
            <a:gdLst>
              <a:gd name="connsiteX0" fmla="*/ 160886 w 368996"/>
              <a:gd name="connsiteY0" fmla="*/ 0 h 295222"/>
              <a:gd name="connsiteX1" fmla="*/ 353444 w 368996"/>
              <a:gd name="connsiteY1" fmla="*/ 0 h 295222"/>
              <a:gd name="connsiteX2" fmla="*/ 363579 w 368996"/>
              <a:gd name="connsiteY2" fmla="*/ 10134 h 295222"/>
              <a:gd name="connsiteX3" fmla="*/ 361045 w 368996"/>
              <a:gd name="connsiteY3" fmla="*/ 35471 h 295222"/>
              <a:gd name="connsiteX4" fmla="*/ 368996 w 368996"/>
              <a:gd name="connsiteY4" fmla="*/ 43422 h 295222"/>
              <a:gd name="connsiteX5" fmla="*/ 276233 w 368996"/>
              <a:gd name="connsiteY5" fmla="*/ 192188 h 295222"/>
              <a:gd name="connsiteX6" fmla="*/ 264766 w 368996"/>
              <a:gd name="connsiteY6" fmla="*/ 196358 h 295222"/>
              <a:gd name="connsiteX7" fmla="*/ 212826 w 368996"/>
              <a:gd name="connsiteY7" fmla="*/ 267300 h 295222"/>
              <a:gd name="connsiteX8" fmla="*/ 145685 w 368996"/>
              <a:gd name="connsiteY8" fmla="*/ 295170 h 295222"/>
              <a:gd name="connsiteX9" fmla="*/ 7601 w 368996"/>
              <a:gd name="connsiteY9" fmla="*/ 295170 h 295222"/>
              <a:gd name="connsiteX10" fmla="*/ 0 w 368996"/>
              <a:gd name="connsiteY10" fmla="*/ 285035 h 295222"/>
              <a:gd name="connsiteX11" fmla="*/ 0 w 368996"/>
              <a:gd name="connsiteY11" fmla="*/ 152019 h 295222"/>
              <a:gd name="connsiteX12" fmla="*/ 7601 w 368996"/>
              <a:gd name="connsiteY12" fmla="*/ 139350 h 295222"/>
              <a:gd name="connsiteX13" fmla="*/ 39271 w 368996"/>
              <a:gd name="connsiteY13" fmla="*/ 139350 h 295222"/>
              <a:gd name="connsiteX14" fmla="*/ 78543 w 368996"/>
              <a:gd name="connsiteY14" fmla="*/ 121615 h 295222"/>
              <a:gd name="connsiteX15" fmla="*/ 150752 w 368996"/>
              <a:gd name="connsiteY15" fmla="*/ 5067 h 295222"/>
              <a:gd name="connsiteX16" fmla="*/ 160886 w 368996"/>
              <a:gd name="connsiteY16" fmla="*/ 0 h 29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8996" h="295222">
                <a:moveTo>
                  <a:pt x="160886" y="0"/>
                </a:moveTo>
                <a:lnTo>
                  <a:pt x="353444" y="0"/>
                </a:lnTo>
                <a:cubicBezTo>
                  <a:pt x="359356" y="844"/>
                  <a:pt x="362734" y="4222"/>
                  <a:pt x="363579" y="10134"/>
                </a:cubicBezTo>
                <a:lnTo>
                  <a:pt x="361045" y="35471"/>
                </a:lnTo>
                <a:lnTo>
                  <a:pt x="368996" y="43422"/>
                </a:lnTo>
                <a:lnTo>
                  <a:pt x="276233" y="192188"/>
                </a:lnTo>
                <a:lnTo>
                  <a:pt x="264766" y="196358"/>
                </a:lnTo>
                <a:lnTo>
                  <a:pt x="212826" y="267300"/>
                </a:lnTo>
                <a:cubicBezTo>
                  <a:pt x="195935" y="286724"/>
                  <a:pt x="173555" y="296014"/>
                  <a:pt x="145685" y="295170"/>
                </a:cubicBezTo>
                <a:lnTo>
                  <a:pt x="7601" y="295170"/>
                </a:lnTo>
                <a:cubicBezTo>
                  <a:pt x="2533" y="293481"/>
                  <a:pt x="0" y="290103"/>
                  <a:pt x="0" y="285035"/>
                </a:cubicBezTo>
                <a:lnTo>
                  <a:pt x="0" y="152019"/>
                </a:lnTo>
                <a:cubicBezTo>
                  <a:pt x="0" y="144418"/>
                  <a:pt x="2533" y="140195"/>
                  <a:pt x="7601" y="139350"/>
                </a:cubicBezTo>
                <a:lnTo>
                  <a:pt x="39271" y="139350"/>
                </a:lnTo>
                <a:cubicBezTo>
                  <a:pt x="56162" y="141039"/>
                  <a:pt x="69253" y="135128"/>
                  <a:pt x="78543" y="121615"/>
                </a:cubicBezTo>
                <a:lnTo>
                  <a:pt x="150752" y="5067"/>
                </a:lnTo>
                <a:cubicBezTo>
                  <a:pt x="154130" y="1689"/>
                  <a:pt x="157508" y="0"/>
                  <a:pt x="16088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66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7" grpId="0" animBg="1"/>
      <p:bldP spid="2" grpId="0" animBg="1"/>
      <p:bldP spid="39" grpId="0" animBg="1"/>
      <p:bldP spid="74" grpId="0" animBg="1"/>
      <p:bldP spid="241" grpId="0" animBg="1"/>
      <p:bldP spid="238" grpId="0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背景">
            <a:extLst>
              <a:ext uri="{FF2B5EF4-FFF2-40B4-BE49-F238E27FC236}">
                <a16:creationId xmlns:a16="http://schemas.microsoft.com/office/drawing/2014/main" xmlns="" id="{E2989FBB-D081-4C7A-82E6-3323EAF19D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LOGO">
            <a:extLst>
              <a:ext uri="{FF2B5EF4-FFF2-40B4-BE49-F238E27FC236}">
                <a16:creationId xmlns:a16="http://schemas.microsoft.com/office/drawing/2014/main" xmlns="" id="{393BE69C-C5D6-46B3-A839-6E62FA3339EA}"/>
              </a:ext>
            </a:extLst>
          </p:cNvPr>
          <p:cNvGrpSpPr/>
          <p:nvPr/>
        </p:nvGrpSpPr>
        <p:grpSpPr>
          <a:xfrm flipH="1">
            <a:off x="8492752" y="413204"/>
            <a:ext cx="3694061" cy="642243"/>
            <a:chOff x="-2462" y="6113721"/>
            <a:chExt cx="3694061" cy="64224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57237D12-2B74-41C0-9AC3-F8952F75F1DC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年终总结文字">
              <a:extLst>
                <a:ext uri="{FF2B5EF4-FFF2-40B4-BE49-F238E27FC236}">
                  <a16:creationId xmlns:a16="http://schemas.microsoft.com/office/drawing/2014/main" xmlns="" id="{16B1A88D-9DEF-4D05-97F1-F5F428144553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64" name="网址">
              <a:extLst>
                <a:ext uri="{FF2B5EF4-FFF2-40B4-BE49-F238E27FC236}">
                  <a16:creationId xmlns:a16="http://schemas.microsoft.com/office/drawing/2014/main" xmlns="" id="{EC511770-09B0-4EF4-A191-EFBAB314E4D8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65" name="YOURLOGO文字">
              <a:extLst>
                <a:ext uri="{FF2B5EF4-FFF2-40B4-BE49-F238E27FC236}">
                  <a16:creationId xmlns:a16="http://schemas.microsoft.com/office/drawing/2014/main" xmlns="" id="{0E6DA0DF-3A65-478D-9829-0AD23BBB1FBB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6" name="红圈">
              <a:extLst>
                <a:ext uri="{FF2B5EF4-FFF2-40B4-BE49-F238E27FC236}">
                  <a16:creationId xmlns:a16="http://schemas.microsoft.com/office/drawing/2014/main" xmlns="" id="{488D10B8-DECE-42A6-A87F-17FBB2A4BAF1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7" name="红圆圈中文字">
              <a:extLst>
                <a:ext uri="{FF2B5EF4-FFF2-40B4-BE49-F238E27FC236}">
                  <a16:creationId xmlns:a16="http://schemas.microsoft.com/office/drawing/2014/main" xmlns="" id="{667A4F23-2C7D-40E1-8C16-D9ADB80A49A2}"/>
                </a:ext>
              </a:extLst>
            </p:cNvPr>
            <p:cNvSpPr/>
            <p:nvPr/>
          </p:nvSpPr>
          <p:spPr>
            <a:xfrm flipH="1"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67" name="循环四正文">
            <a:extLst>
              <a:ext uri="{FF2B5EF4-FFF2-40B4-BE49-F238E27FC236}">
                <a16:creationId xmlns:a16="http://schemas.microsoft.com/office/drawing/2014/main" xmlns="" id="{2E84BA13-88FB-4C7B-859F-23C073E106CF}"/>
              </a:ext>
            </a:extLst>
          </p:cNvPr>
          <p:cNvSpPr/>
          <p:nvPr/>
        </p:nvSpPr>
        <p:spPr>
          <a:xfrm>
            <a:off x="826763" y="3705409"/>
            <a:ext cx="3267864" cy="1789904"/>
          </a:xfrm>
          <a:prstGeom prst="roundRect">
            <a:avLst/>
          </a:prstGeom>
          <a:solidFill>
            <a:schemeClr val="accent3"/>
          </a:solidFill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39600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如果您使用的是</a:t>
            </a:r>
            <a:r>
              <a:rPr lang="en-US" altLang="zh-CN" dirty="0">
                <a:solidFill>
                  <a:schemeClr val="tx1"/>
                </a:solidFill>
              </a:rPr>
              <a:t>WPS</a:t>
            </a:r>
            <a:r>
              <a:rPr lang="zh-CN" altLang="en-US" dirty="0">
                <a:solidFill>
                  <a:schemeClr val="tx1"/>
                </a:solidFill>
              </a:rPr>
              <a:t>或者</a:t>
            </a:r>
            <a:r>
              <a:rPr lang="en-US" altLang="zh-CN" dirty="0">
                <a:solidFill>
                  <a:schemeClr val="tx1"/>
                </a:solidFill>
              </a:rPr>
              <a:t>Office</a:t>
            </a:r>
            <a:r>
              <a:rPr lang="zh-CN" altLang="en-US" dirty="0">
                <a:solidFill>
                  <a:schemeClr val="tx1"/>
                </a:solidFill>
              </a:rPr>
              <a:t>的其他版本，则可以使用“来自文件”选项导入本地图标</a:t>
            </a:r>
          </a:p>
        </p:txBody>
      </p:sp>
      <p:sp>
        <p:nvSpPr>
          <p:cNvPr id="165" name="循环三正文">
            <a:extLst>
              <a:ext uri="{FF2B5EF4-FFF2-40B4-BE49-F238E27FC236}">
                <a16:creationId xmlns:a16="http://schemas.microsoft.com/office/drawing/2014/main" xmlns="" id="{41E7074F-F7A2-4A37-9D23-03656697D26E}"/>
              </a:ext>
            </a:extLst>
          </p:cNvPr>
          <p:cNvSpPr/>
          <p:nvPr/>
        </p:nvSpPr>
        <p:spPr>
          <a:xfrm>
            <a:off x="8099446" y="3705409"/>
            <a:ext cx="3229280" cy="1789904"/>
          </a:xfrm>
          <a:prstGeom prst="roundRect">
            <a:avLst/>
          </a:prstGeom>
          <a:solidFill>
            <a:schemeClr val="accent3"/>
          </a:solidFill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7200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如果您使用的是正版</a:t>
            </a:r>
            <a:r>
              <a:rPr lang="en-US" altLang="zh-CN" dirty="0">
                <a:solidFill>
                  <a:schemeClr val="tx1"/>
                </a:solidFill>
              </a:rPr>
              <a:t>office2019</a:t>
            </a:r>
            <a:r>
              <a:rPr lang="zh-CN" altLang="en-US" dirty="0">
                <a:solidFill>
                  <a:schemeClr val="tx1"/>
                </a:solidFill>
              </a:rPr>
              <a:t>或者</a:t>
            </a:r>
            <a:r>
              <a:rPr lang="en-US" altLang="zh-CN" dirty="0">
                <a:solidFill>
                  <a:schemeClr val="tx1"/>
                </a:solidFill>
              </a:rPr>
              <a:t>office365,</a:t>
            </a:r>
            <a:r>
              <a:rPr lang="zh-CN" altLang="en-US" dirty="0">
                <a:solidFill>
                  <a:schemeClr val="tx1"/>
                </a:solidFill>
              </a:rPr>
              <a:t>则可以在“从图标中选择图标</a:t>
            </a:r>
          </a:p>
        </p:txBody>
      </p:sp>
      <p:sp>
        <p:nvSpPr>
          <p:cNvPr id="187" name="循环二正文">
            <a:extLst>
              <a:ext uri="{FF2B5EF4-FFF2-40B4-BE49-F238E27FC236}">
                <a16:creationId xmlns:a16="http://schemas.microsoft.com/office/drawing/2014/main" xmlns="" id="{5A3A0295-F33B-4DCC-BA78-D9481563A7D1}"/>
              </a:ext>
            </a:extLst>
          </p:cNvPr>
          <p:cNvSpPr/>
          <p:nvPr/>
        </p:nvSpPr>
        <p:spPr>
          <a:xfrm>
            <a:off x="8099445" y="1758189"/>
            <a:ext cx="3229280" cy="1789904"/>
          </a:xfrm>
          <a:prstGeom prst="roundRect">
            <a:avLst/>
          </a:prstGeom>
          <a:solidFill>
            <a:schemeClr val="accent3"/>
          </a:solidFill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rIns="7200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点击图标，可以在“图形格式”菜单中的“更改”选项卡里的“更改图形”选项修改图标</a:t>
            </a:r>
          </a:p>
        </p:txBody>
      </p:sp>
      <p:sp>
        <p:nvSpPr>
          <p:cNvPr id="168" name="循环一正文">
            <a:extLst>
              <a:ext uri="{FF2B5EF4-FFF2-40B4-BE49-F238E27FC236}">
                <a16:creationId xmlns:a16="http://schemas.microsoft.com/office/drawing/2014/main" xmlns="" id="{8D5C80A4-D2F4-4057-AA70-1F67BBE7BAF1}"/>
              </a:ext>
            </a:extLst>
          </p:cNvPr>
          <p:cNvSpPr/>
          <p:nvPr/>
        </p:nvSpPr>
        <p:spPr>
          <a:xfrm>
            <a:off x="826762" y="1754689"/>
            <a:ext cx="3267864" cy="1789904"/>
          </a:xfrm>
          <a:prstGeom prst="roundRect">
            <a:avLst/>
          </a:prstGeom>
          <a:solidFill>
            <a:schemeClr val="accent3"/>
          </a:solidFill>
          <a:effectLst>
            <a:outerShdw blurRad="635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39600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</a:rPr>
              <a:t>这里是你对循环项目一的描述，语言简练，逻辑清晰。</a:t>
            </a:r>
          </a:p>
        </p:txBody>
      </p:sp>
      <p:sp>
        <p:nvSpPr>
          <p:cNvPr id="152" name="循环四图标底衬">
            <a:extLst>
              <a:ext uri="{FF2B5EF4-FFF2-40B4-BE49-F238E27FC236}">
                <a16:creationId xmlns:a16="http://schemas.microsoft.com/office/drawing/2014/main" xmlns="" id="{96DAC942-ADE4-4C6F-B0BD-1FEF349B51C0}"/>
              </a:ext>
            </a:extLst>
          </p:cNvPr>
          <p:cNvSpPr/>
          <p:nvPr/>
        </p:nvSpPr>
        <p:spPr>
          <a:xfrm>
            <a:off x="3534175" y="4678006"/>
            <a:ext cx="1025014" cy="102501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2" name="循环四图标" descr="通讯簿 纯色填充">
            <a:extLst>
              <a:ext uri="{FF2B5EF4-FFF2-40B4-BE49-F238E27FC236}">
                <a16:creationId xmlns:a16="http://schemas.microsoft.com/office/drawing/2014/main" xmlns="" id="{0AC1FB04-96D5-472C-AACC-C197515913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08932" y="4739564"/>
            <a:ext cx="914400" cy="914400"/>
          </a:xfrm>
          <a:prstGeom prst="rect">
            <a:avLst/>
          </a:prstGeom>
        </p:spPr>
      </p:pic>
      <p:sp>
        <p:nvSpPr>
          <p:cNvPr id="151" name="循环三图标底衬">
            <a:extLst>
              <a:ext uri="{FF2B5EF4-FFF2-40B4-BE49-F238E27FC236}">
                <a16:creationId xmlns:a16="http://schemas.microsoft.com/office/drawing/2014/main" xmlns="" id="{7B1C6AD7-1F8F-417E-AC79-FF16D2DB64D9}"/>
              </a:ext>
            </a:extLst>
          </p:cNvPr>
          <p:cNvSpPr>
            <a:spLocks noChangeAspect="1"/>
          </p:cNvSpPr>
          <p:nvPr/>
        </p:nvSpPr>
        <p:spPr>
          <a:xfrm>
            <a:off x="7636439" y="4678006"/>
            <a:ext cx="1026000" cy="1026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6" name="循环三图标" descr="硬币 轮廓">
            <a:extLst>
              <a:ext uri="{FF2B5EF4-FFF2-40B4-BE49-F238E27FC236}">
                <a16:creationId xmlns:a16="http://schemas.microsoft.com/office/drawing/2014/main" xmlns="" id="{17DA1551-7312-49D3-9F1C-C39C34B581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92239" y="4731956"/>
            <a:ext cx="914400" cy="914400"/>
          </a:xfrm>
          <a:prstGeom prst="rect">
            <a:avLst/>
          </a:prstGeom>
        </p:spPr>
      </p:pic>
      <p:sp>
        <p:nvSpPr>
          <p:cNvPr id="150" name="循环二图标底衬">
            <a:extLst>
              <a:ext uri="{FF2B5EF4-FFF2-40B4-BE49-F238E27FC236}">
                <a16:creationId xmlns:a16="http://schemas.microsoft.com/office/drawing/2014/main" xmlns="" id="{A1C2D50F-F34E-4487-98F9-3428D37E3D14}"/>
              </a:ext>
            </a:extLst>
          </p:cNvPr>
          <p:cNvSpPr>
            <a:spLocks noChangeAspect="1"/>
          </p:cNvSpPr>
          <p:nvPr/>
        </p:nvSpPr>
        <p:spPr>
          <a:xfrm>
            <a:off x="7636439" y="1550081"/>
            <a:ext cx="1026000" cy="1026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4" name="循环二图标" descr="会议室 纯色填充">
            <a:extLst>
              <a:ext uri="{FF2B5EF4-FFF2-40B4-BE49-F238E27FC236}">
                <a16:creationId xmlns:a16="http://schemas.microsoft.com/office/drawing/2014/main" xmlns="" id="{B37B232C-7A2C-4B9A-8A7F-99E0CB9196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716208" y="1578746"/>
            <a:ext cx="914400" cy="914400"/>
          </a:xfrm>
          <a:prstGeom prst="rect">
            <a:avLst/>
          </a:prstGeom>
        </p:spPr>
      </p:pic>
      <p:sp>
        <p:nvSpPr>
          <p:cNvPr id="149" name="循环一图标底衬">
            <a:extLst>
              <a:ext uri="{FF2B5EF4-FFF2-40B4-BE49-F238E27FC236}">
                <a16:creationId xmlns:a16="http://schemas.microsoft.com/office/drawing/2014/main" xmlns="" id="{60BECF34-BD04-46D7-BE14-BB3EF61D7C4D}"/>
              </a:ext>
            </a:extLst>
          </p:cNvPr>
          <p:cNvSpPr/>
          <p:nvPr/>
        </p:nvSpPr>
        <p:spPr>
          <a:xfrm>
            <a:off x="3534175" y="1550081"/>
            <a:ext cx="1025014" cy="102501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8" name="循环一图标" descr="目标受众 纯色填充">
            <a:extLst>
              <a:ext uri="{FF2B5EF4-FFF2-40B4-BE49-F238E27FC236}">
                <a16:creationId xmlns:a16="http://schemas.microsoft.com/office/drawing/2014/main" xmlns="" id="{DF24B6C5-1421-457E-818C-57B7BF2820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598420" y="1608599"/>
            <a:ext cx="914400" cy="914400"/>
          </a:xfrm>
          <a:prstGeom prst="rect">
            <a:avLst/>
          </a:prstGeom>
        </p:spPr>
      </p:pic>
      <p:grpSp>
        <p:nvGrpSpPr>
          <p:cNvPr id="6" name="循环图示底衬">
            <a:extLst>
              <a:ext uri="{FF2B5EF4-FFF2-40B4-BE49-F238E27FC236}">
                <a16:creationId xmlns:a16="http://schemas.microsoft.com/office/drawing/2014/main" xmlns="" id="{B6B2083B-EDF2-4F20-B20A-81D664C63183}"/>
              </a:ext>
            </a:extLst>
          </p:cNvPr>
          <p:cNvGrpSpPr/>
          <p:nvPr/>
        </p:nvGrpSpPr>
        <p:grpSpPr>
          <a:xfrm>
            <a:off x="4316592" y="1796450"/>
            <a:ext cx="3558816" cy="3515660"/>
            <a:chOff x="3584864" y="1166901"/>
            <a:chExt cx="5022271" cy="4961367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A4459695-16CD-438F-B6E2-0B673F9575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0760" y="1336144"/>
              <a:ext cx="2216375" cy="3354433"/>
            </a:xfrm>
            <a:custGeom>
              <a:avLst/>
              <a:gdLst>
                <a:gd name="connsiteX0" fmla="*/ 25422 w 2216375"/>
                <a:gd name="connsiteY0" fmla="*/ 0 h 3354433"/>
                <a:gd name="connsiteX1" fmla="*/ 194788 w 2216375"/>
                <a:gd name="connsiteY1" fmla="*/ 25849 h 3354433"/>
                <a:gd name="connsiteX2" fmla="*/ 2063196 w 2216375"/>
                <a:gd name="connsiteY2" fmla="*/ 2318308 h 3354433"/>
                <a:gd name="connsiteX3" fmla="*/ 2216375 w 2216375"/>
                <a:gd name="connsiteY3" fmla="*/ 2318308 h 3354433"/>
                <a:gd name="connsiteX4" fmla="*/ 1593943 w 2216375"/>
                <a:gd name="connsiteY4" fmla="*/ 3354433 h 3354433"/>
                <a:gd name="connsiteX5" fmla="*/ 971512 w 2216375"/>
                <a:gd name="connsiteY5" fmla="*/ 2318308 h 3354433"/>
                <a:gd name="connsiteX6" fmla="*/ 1125524 w 2216375"/>
                <a:gd name="connsiteY6" fmla="*/ 2318308 h 3354433"/>
                <a:gd name="connsiteX7" fmla="*/ 1127335 w 2216375"/>
                <a:gd name="connsiteY7" fmla="*/ 2282447 h 3354433"/>
                <a:gd name="connsiteX8" fmla="*/ 98594 w 2216375"/>
                <a:gd name="connsiteY8" fmla="*/ 902029 h 3354433"/>
                <a:gd name="connsiteX9" fmla="*/ 0 w 2216375"/>
                <a:gd name="connsiteY9" fmla="*/ 877657 h 3354433"/>
                <a:gd name="connsiteX10" fmla="*/ 796353 w 2216375"/>
                <a:gd name="connsiteY10" fmla="*/ 431711 h 335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16375" h="3354433">
                  <a:moveTo>
                    <a:pt x="25422" y="0"/>
                  </a:moveTo>
                  <a:lnTo>
                    <a:pt x="194788" y="25849"/>
                  </a:lnTo>
                  <a:cubicBezTo>
                    <a:pt x="1261086" y="244045"/>
                    <a:pt x="2063196" y="1187505"/>
                    <a:pt x="2063196" y="2318308"/>
                  </a:cubicBezTo>
                  <a:lnTo>
                    <a:pt x="2216375" y="2318308"/>
                  </a:lnTo>
                  <a:lnTo>
                    <a:pt x="1593943" y="3354433"/>
                  </a:lnTo>
                  <a:lnTo>
                    <a:pt x="971512" y="2318308"/>
                  </a:lnTo>
                  <a:lnTo>
                    <a:pt x="1125524" y="2318308"/>
                  </a:lnTo>
                  <a:lnTo>
                    <a:pt x="1127335" y="2282447"/>
                  </a:lnTo>
                  <a:cubicBezTo>
                    <a:pt x="1127335" y="1630061"/>
                    <a:pt x="693502" y="1079002"/>
                    <a:pt x="98594" y="902029"/>
                  </a:cubicBezTo>
                  <a:lnTo>
                    <a:pt x="0" y="877657"/>
                  </a:lnTo>
                  <a:lnTo>
                    <a:pt x="796353" y="431711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634E52CF-0CC1-4FF1-846C-48622256A1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05604" y="1166901"/>
              <a:ext cx="3381509" cy="2205954"/>
            </a:xfrm>
            <a:custGeom>
              <a:avLst/>
              <a:gdLst>
                <a:gd name="connsiteX0" fmla="*/ 2308352 w 3381509"/>
                <a:gd name="connsiteY0" fmla="*/ 0 h 2205954"/>
                <a:gd name="connsiteX1" fmla="*/ 3381509 w 3381509"/>
                <a:gd name="connsiteY1" fmla="*/ 600953 h 2205954"/>
                <a:gd name="connsiteX2" fmla="*/ 2308352 w 3381509"/>
                <a:gd name="connsiteY2" fmla="*/ 1201906 h 2205954"/>
                <a:gd name="connsiteX3" fmla="*/ 2308352 w 3381509"/>
                <a:gd name="connsiteY3" fmla="*/ 1013501 h 2205954"/>
                <a:gd name="connsiteX4" fmla="*/ 2272492 w 3381509"/>
                <a:gd name="connsiteY4" fmla="*/ 1011690 h 2205954"/>
                <a:gd name="connsiteX5" fmla="*/ 861748 w 3381509"/>
                <a:gd name="connsiteY5" fmla="*/ 2161480 h 2205954"/>
                <a:gd name="connsiteX6" fmla="*/ 854960 w 3381509"/>
                <a:gd name="connsiteY6" fmla="*/ 2205954 h 2205954"/>
                <a:gd name="connsiteX7" fmla="*/ 401693 w 3381509"/>
                <a:gd name="connsiteY7" fmla="*/ 1451426 h 2205954"/>
                <a:gd name="connsiteX8" fmla="*/ 0 w 3381509"/>
                <a:gd name="connsiteY8" fmla="*/ 2120101 h 2205954"/>
                <a:gd name="connsiteX9" fmla="*/ 15894 w 3381509"/>
                <a:gd name="connsiteY9" fmla="*/ 2015960 h 2205954"/>
                <a:gd name="connsiteX10" fmla="*/ 2098655 w 3381509"/>
                <a:gd name="connsiteY10" fmla="*/ 156819 h 2205954"/>
                <a:gd name="connsiteX11" fmla="*/ 2308352 w 3381509"/>
                <a:gd name="connsiteY11" fmla="*/ 147551 h 220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81509" h="2205954">
                  <a:moveTo>
                    <a:pt x="2308352" y="0"/>
                  </a:moveTo>
                  <a:lnTo>
                    <a:pt x="3381509" y="600953"/>
                  </a:lnTo>
                  <a:lnTo>
                    <a:pt x="2308352" y="1201906"/>
                  </a:lnTo>
                  <a:lnTo>
                    <a:pt x="2308352" y="1013501"/>
                  </a:lnTo>
                  <a:lnTo>
                    <a:pt x="2272492" y="1011690"/>
                  </a:lnTo>
                  <a:cubicBezTo>
                    <a:pt x="1576613" y="1011690"/>
                    <a:pt x="996023" y="1505296"/>
                    <a:pt x="861748" y="2161480"/>
                  </a:cubicBezTo>
                  <a:lnTo>
                    <a:pt x="854960" y="2205954"/>
                  </a:lnTo>
                  <a:lnTo>
                    <a:pt x="401693" y="1451426"/>
                  </a:lnTo>
                  <a:lnTo>
                    <a:pt x="0" y="2120101"/>
                  </a:lnTo>
                  <a:lnTo>
                    <a:pt x="15894" y="2015960"/>
                  </a:lnTo>
                  <a:cubicBezTo>
                    <a:pt x="220453" y="1016305"/>
                    <a:pt x="1062452" y="248847"/>
                    <a:pt x="2098655" y="156819"/>
                  </a:cubicBezTo>
                  <a:lnTo>
                    <a:pt x="2308352" y="147551"/>
                  </a:lnTo>
                  <a:close/>
                </a:path>
              </a:pathLst>
            </a:custGeom>
            <a:solidFill>
              <a:schemeClr val="accent3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B3E70B02-998D-4131-A881-2B57296D298D}"/>
                </a:ext>
              </a:extLst>
            </p:cNvPr>
            <p:cNvSpPr/>
            <p:nvPr/>
          </p:nvSpPr>
          <p:spPr>
            <a:xfrm>
              <a:off x="3584864" y="2618327"/>
              <a:ext cx="2305129" cy="3362153"/>
            </a:xfrm>
            <a:custGeom>
              <a:avLst/>
              <a:gdLst>
                <a:gd name="connsiteX0" fmla="*/ 622432 w 2305129"/>
                <a:gd name="connsiteY0" fmla="*/ 0 h 3362153"/>
                <a:gd name="connsiteX1" fmla="*/ 1244863 w 2305129"/>
                <a:gd name="connsiteY1" fmla="*/ 1036125 h 3362153"/>
                <a:gd name="connsiteX2" fmla="*/ 1055044 w 2305129"/>
                <a:gd name="connsiteY2" fmla="*/ 1036125 h 3362153"/>
                <a:gd name="connsiteX3" fmla="*/ 1060668 w 2305129"/>
                <a:gd name="connsiteY3" fmla="*/ 1147496 h 3362153"/>
                <a:gd name="connsiteX4" fmla="*/ 2220638 w 2305129"/>
                <a:gd name="connsiteY4" fmla="*/ 2414498 h 3362153"/>
                <a:gd name="connsiteX5" fmla="*/ 2305129 w 2305129"/>
                <a:gd name="connsiteY5" fmla="*/ 2426580 h 3362153"/>
                <a:gd name="connsiteX6" fmla="*/ 1455937 w 2305129"/>
                <a:gd name="connsiteY6" fmla="*/ 2902116 h 3362153"/>
                <a:gd name="connsiteX7" fmla="*/ 2277452 w 2305129"/>
                <a:gd name="connsiteY7" fmla="*/ 3362153 h 3362153"/>
                <a:gd name="connsiteX8" fmla="*/ 2057503 w 2305129"/>
                <a:gd name="connsiteY8" fmla="*/ 3328585 h 3362153"/>
                <a:gd name="connsiteX9" fmla="*/ 189094 w 2305129"/>
                <a:gd name="connsiteY9" fmla="*/ 1036125 h 3362153"/>
                <a:gd name="connsiteX10" fmla="*/ 0 w 2305129"/>
                <a:gd name="connsiteY10" fmla="*/ 1036125 h 3362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5129" h="3362153">
                  <a:moveTo>
                    <a:pt x="622432" y="0"/>
                  </a:moveTo>
                  <a:lnTo>
                    <a:pt x="1244863" y="1036125"/>
                  </a:lnTo>
                  <a:lnTo>
                    <a:pt x="1055044" y="1036125"/>
                  </a:lnTo>
                  <a:lnTo>
                    <a:pt x="1060668" y="1147496"/>
                  </a:lnTo>
                  <a:cubicBezTo>
                    <a:pt x="1125193" y="1782859"/>
                    <a:pt x="1602769" y="2296112"/>
                    <a:pt x="2220638" y="2414498"/>
                  </a:cubicBezTo>
                  <a:lnTo>
                    <a:pt x="2305129" y="2426580"/>
                  </a:lnTo>
                  <a:lnTo>
                    <a:pt x="1455937" y="2902116"/>
                  </a:lnTo>
                  <a:lnTo>
                    <a:pt x="2277452" y="3362153"/>
                  </a:lnTo>
                  <a:lnTo>
                    <a:pt x="2057503" y="3328585"/>
                  </a:lnTo>
                  <a:cubicBezTo>
                    <a:pt x="991204" y="3110388"/>
                    <a:pt x="189094" y="2166928"/>
                    <a:pt x="189094" y="1036125"/>
                  </a:cubicBezTo>
                  <a:lnTo>
                    <a:pt x="0" y="1036125"/>
                  </a:lnTo>
                  <a:close/>
                </a:path>
              </a:pathLst>
            </a:custGeom>
            <a:solidFill>
              <a:schemeClr val="tx1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672FC535-FB73-4ACB-B3C6-082B50A74091}"/>
                </a:ext>
              </a:extLst>
            </p:cNvPr>
            <p:cNvSpPr/>
            <p:nvPr/>
          </p:nvSpPr>
          <p:spPr>
            <a:xfrm rot="16200000">
              <a:off x="5617216" y="3308157"/>
              <a:ext cx="2246481" cy="3393742"/>
            </a:xfrm>
            <a:custGeom>
              <a:avLst/>
              <a:gdLst>
                <a:gd name="connsiteX0" fmla="*/ 2246481 w 2246481"/>
                <a:gd name="connsiteY0" fmla="*/ 2453910 h 3393742"/>
                <a:gd name="connsiteX1" fmla="*/ 1430817 w 2246481"/>
                <a:gd name="connsiteY1" fmla="*/ 2943904 h 3393742"/>
                <a:gd name="connsiteX2" fmla="*/ 2179634 w 2246481"/>
                <a:gd name="connsiteY2" fmla="*/ 3393742 h 3393742"/>
                <a:gd name="connsiteX3" fmla="*/ 1995350 w 2246481"/>
                <a:gd name="connsiteY3" fmla="*/ 3365617 h 3393742"/>
                <a:gd name="connsiteX4" fmla="*/ 136211 w 2246481"/>
                <a:gd name="connsiteY4" fmla="*/ 1282856 h 3393742"/>
                <a:gd name="connsiteX5" fmla="*/ 126943 w 2246481"/>
                <a:gd name="connsiteY5" fmla="*/ 1073157 h 3393742"/>
                <a:gd name="connsiteX6" fmla="*/ 0 w 2246481"/>
                <a:gd name="connsiteY6" fmla="*/ 1073157 h 3393742"/>
                <a:gd name="connsiteX7" fmla="*/ 600953 w 2246481"/>
                <a:gd name="connsiteY7" fmla="*/ 0 h 3393742"/>
                <a:gd name="connsiteX8" fmla="*/ 1201906 w 2246481"/>
                <a:gd name="connsiteY8" fmla="*/ 1073157 h 3393742"/>
                <a:gd name="connsiteX9" fmla="*/ 1064615 w 2246481"/>
                <a:gd name="connsiteY9" fmla="*/ 1073157 h 3393742"/>
                <a:gd name="connsiteX10" fmla="*/ 1070238 w 2246481"/>
                <a:gd name="connsiteY10" fmla="*/ 1184528 h 3393742"/>
                <a:gd name="connsiteX11" fmla="*/ 2230207 w 2246481"/>
                <a:gd name="connsiteY11" fmla="*/ 2451531 h 339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6481" h="3393742">
                  <a:moveTo>
                    <a:pt x="2246481" y="2453910"/>
                  </a:moveTo>
                  <a:lnTo>
                    <a:pt x="1430817" y="2943904"/>
                  </a:lnTo>
                  <a:lnTo>
                    <a:pt x="2179634" y="3393742"/>
                  </a:lnTo>
                  <a:lnTo>
                    <a:pt x="1995350" y="3365617"/>
                  </a:lnTo>
                  <a:cubicBezTo>
                    <a:pt x="995696" y="3161057"/>
                    <a:pt x="228238" y="2319059"/>
                    <a:pt x="136211" y="1282856"/>
                  </a:cubicBezTo>
                  <a:lnTo>
                    <a:pt x="126943" y="1073157"/>
                  </a:lnTo>
                  <a:lnTo>
                    <a:pt x="0" y="1073157"/>
                  </a:lnTo>
                  <a:lnTo>
                    <a:pt x="600953" y="0"/>
                  </a:lnTo>
                  <a:lnTo>
                    <a:pt x="1201906" y="1073157"/>
                  </a:lnTo>
                  <a:lnTo>
                    <a:pt x="1064615" y="1073157"/>
                  </a:lnTo>
                  <a:lnTo>
                    <a:pt x="1070238" y="1184528"/>
                  </a:lnTo>
                  <a:cubicBezTo>
                    <a:pt x="1134763" y="1819891"/>
                    <a:pt x="1612339" y="2333144"/>
                    <a:pt x="2230207" y="2451531"/>
                  </a:cubicBezTo>
                  <a:close/>
                </a:path>
              </a:pathLst>
            </a:custGeom>
            <a:solidFill>
              <a:schemeClr val="accent3"/>
            </a:solidFill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3" name="循环项目四">
            <a:extLst>
              <a:ext uri="{FF2B5EF4-FFF2-40B4-BE49-F238E27FC236}">
                <a16:creationId xmlns:a16="http://schemas.microsoft.com/office/drawing/2014/main" xmlns="" id="{9C482611-69E6-4141-A010-D2A847603B75}"/>
              </a:ext>
            </a:extLst>
          </p:cNvPr>
          <p:cNvSpPr txBox="1"/>
          <p:nvPr/>
        </p:nvSpPr>
        <p:spPr>
          <a:xfrm rot="4495722" flipH="1" flipV="1">
            <a:off x="3913473" y="3198981"/>
            <a:ext cx="2393307" cy="584775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循环项目四</a:t>
            </a:r>
          </a:p>
        </p:txBody>
      </p:sp>
      <p:sp>
        <p:nvSpPr>
          <p:cNvPr id="172" name="循环项目三">
            <a:extLst>
              <a:ext uri="{FF2B5EF4-FFF2-40B4-BE49-F238E27FC236}">
                <a16:creationId xmlns:a16="http://schemas.microsoft.com/office/drawing/2014/main" xmlns="" id="{DC8804A9-642B-40BF-9D5A-FAFE79C4E547}"/>
              </a:ext>
            </a:extLst>
          </p:cNvPr>
          <p:cNvSpPr txBox="1"/>
          <p:nvPr/>
        </p:nvSpPr>
        <p:spPr>
          <a:xfrm rot="20441090" flipH="1" flipV="1">
            <a:off x="4840626" y="4271293"/>
            <a:ext cx="2393307" cy="584775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循环项目三</a:t>
            </a:r>
          </a:p>
        </p:txBody>
      </p:sp>
      <p:sp>
        <p:nvSpPr>
          <p:cNvPr id="174" name="循环项目二">
            <a:extLst>
              <a:ext uri="{FF2B5EF4-FFF2-40B4-BE49-F238E27FC236}">
                <a16:creationId xmlns:a16="http://schemas.microsoft.com/office/drawing/2014/main" xmlns="" id="{9AD69273-F48D-4C0A-A4EB-3666CE68BA78}"/>
              </a:ext>
            </a:extLst>
          </p:cNvPr>
          <p:cNvSpPr txBox="1"/>
          <p:nvPr/>
        </p:nvSpPr>
        <p:spPr>
          <a:xfrm rot="4437407">
            <a:off x="5940463" y="3366610"/>
            <a:ext cx="2393307" cy="584775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+mj-ea"/>
                <a:ea typeface="+mj-ea"/>
              </a:rPr>
              <a:t>循环项目二</a:t>
            </a:r>
          </a:p>
        </p:txBody>
      </p:sp>
      <p:sp>
        <p:nvSpPr>
          <p:cNvPr id="171" name="循环项目一">
            <a:extLst>
              <a:ext uri="{FF2B5EF4-FFF2-40B4-BE49-F238E27FC236}">
                <a16:creationId xmlns:a16="http://schemas.microsoft.com/office/drawing/2014/main" xmlns="" id="{CE635FBF-F1C2-4BA4-8B09-8B4CF0AE3F60}"/>
              </a:ext>
            </a:extLst>
          </p:cNvPr>
          <p:cNvSpPr txBox="1"/>
          <p:nvPr/>
        </p:nvSpPr>
        <p:spPr>
          <a:xfrm rot="20281281">
            <a:off x="4962093" y="2198658"/>
            <a:ext cx="2393307" cy="584775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循环项目一</a:t>
            </a:r>
          </a:p>
        </p:txBody>
      </p:sp>
      <p:grpSp>
        <p:nvGrpSpPr>
          <p:cNvPr id="15" name="中心红色图标">
            <a:extLst>
              <a:ext uri="{FF2B5EF4-FFF2-40B4-BE49-F238E27FC236}">
                <a16:creationId xmlns:a16="http://schemas.microsoft.com/office/drawing/2014/main" xmlns="" id="{C6E01EF9-6AF3-455C-B33E-104199A8AC80}"/>
              </a:ext>
            </a:extLst>
          </p:cNvPr>
          <p:cNvGrpSpPr/>
          <p:nvPr/>
        </p:nvGrpSpPr>
        <p:grpSpPr>
          <a:xfrm>
            <a:off x="5357648" y="2812491"/>
            <a:ext cx="1476704" cy="1476704"/>
            <a:chOff x="5357648" y="2812491"/>
            <a:chExt cx="1476704" cy="1476704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6A5C150E-16D0-47D5-89DC-62342603BA04}"/>
                </a:ext>
              </a:extLst>
            </p:cNvPr>
            <p:cNvSpPr/>
            <p:nvPr/>
          </p:nvSpPr>
          <p:spPr>
            <a:xfrm>
              <a:off x="5357648" y="2812491"/>
              <a:ext cx="1476704" cy="1476704"/>
            </a:xfrm>
            <a:custGeom>
              <a:avLst/>
              <a:gdLst>
                <a:gd name="connsiteX0" fmla="*/ 1289282 w 2578564"/>
                <a:gd name="connsiteY0" fmla="*/ 0 h 2578564"/>
                <a:gd name="connsiteX1" fmla="*/ 2578564 w 2578564"/>
                <a:gd name="connsiteY1" fmla="*/ 1289282 h 2578564"/>
                <a:gd name="connsiteX2" fmla="*/ 1289282 w 2578564"/>
                <a:gd name="connsiteY2" fmla="*/ 2578564 h 2578564"/>
                <a:gd name="connsiteX3" fmla="*/ 0 w 2578564"/>
                <a:gd name="connsiteY3" fmla="*/ 1289282 h 2578564"/>
                <a:gd name="connsiteX4" fmla="*/ 1289282 w 2578564"/>
                <a:gd name="connsiteY4" fmla="*/ 0 h 257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564" h="2578564">
                  <a:moveTo>
                    <a:pt x="1289282" y="0"/>
                  </a:moveTo>
                  <a:cubicBezTo>
                    <a:pt x="2001333" y="0"/>
                    <a:pt x="2578564" y="577231"/>
                    <a:pt x="2578564" y="1289282"/>
                  </a:cubicBezTo>
                  <a:cubicBezTo>
                    <a:pt x="2578564" y="2001333"/>
                    <a:pt x="2001333" y="2578564"/>
                    <a:pt x="1289282" y="2578564"/>
                  </a:cubicBezTo>
                  <a:cubicBezTo>
                    <a:pt x="577231" y="2578564"/>
                    <a:pt x="0" y="2001333"/>
                    <a:pt x="0" y="1289282"/>
                  </a:cubicBezTo>
                  <a:cubicBezTo>
                    <a:pt x="0" y="577231"/>
                    <a:pt x="577231" y="0"/>
                    <a:pt x="1289282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accent6">
                  <a:lumMod val="75000"/>
                </a:schemeClr>
              </a:solidFill>
            </a:ln>
            <a:effectLst>
              <a:outerShdw blurRad="1651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中心图标">
              <a:extLst>
                <a:ext uri="{FF2B5EF4-FFF2-40B4-BE49-F238E27FC236}">
                  <a16:creationId xmlns:a16="http://schemas.microsoft.com/office/drawing/2014/main" xmlns="" id="{173CB725-A41B-40B7-A7DB-C74577988957}"/>
                </a:ext>
              </a:extLst>
            </p:cNvPr>
            <p:cNvGrpSpPr/>
            <p:nvPr/>
          </p:nvGrpSpPr>
          <p:grpSpPr>
            <a:xfrm>
              <a:off x="5719587" y="3110473"/>
              <a:ext cx="778110" cy="854948"/>
              <a:chOff x="5609495" y="3113064"/>
              <a:chExt cx="1055019" cy="1159202"/>
            </a:xfrm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079EAD2B-9CE7-427C-8C6C-C361E9F4CE5A}"/>
                  </a:ext>
                </a:extLst>
              </p:cNvPr>
              <p:cNvSpPr/>
              <p:nvPr/>
            </p:nvSpPr>
            <p:spPr>
              <a:xfrm>
                <a:off x="5724981" y="3703533"/>
                <a:ext cx="225464" cy="225464"/>
              </a:xfrm>
              <a:custGeom>
                <a:avLst/>
                <a:gdLst>
                  <a:gd name="connsiteX0" fmla="*/ 206577 w 206576"/>
                  <a:gd name="connsiteY0" fmla="*/ 103288 h 206576"/>
                  <a:gd name="connsiteX1" fmla="*/ 103288 w 206576"/>
                  <a:gd name="connsiteY1" fmla="*/ 206577 h 206576"/>
                  <a:gd name="connsiteX2" fmla="*/ 0 w 206576"/>
                  <a:gd name="connsiteY2" fmla="*/ 103288 h 206576"/>
                  <a:gd name="connsiteX3" fmla="*/ 103288 w 206576"/>
                  <a:gd name="connsiteY3" fmla="*/ 0 h 206576"/>
                  <a:gd name="connsiteX4" fmla="*/ 206577 w 206576"/>
                  <a:gd name="connsiteY4" fmla="*/ 103288 h 2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576" h="206576">
                    <a:moveTo>
                      <a:pt x="206577" y="103288"/>
                    </a:moveTo>
                    <a:cubicBezTo>
                      <a:pt x="206577" y="160333"/>
                      <a:pt x="160333" y="206577"/>
                      <a:pt x="103288" y="206577"/>
                    </a:cubicBezTo>
                    <a:cubicBezTo>
                      <a:pt x="46244" y="206577"/>
                      <a:pt x="0" y="160333"/>
                      <a:pt x="0" y="103288"/>
                    </a:cubicBezTo>
                    <a:cubicBezTo>
                      <a:pt x="0" y="46244"/>
                      <a:pt x="46244" y="0"/>
                      <a:pt x="103288" y="0"/>
                    </a:cubicBezTo>
                    <a:cubicBezTo>
                      <a:pt x="160333" y="0"/>
                      <a:pt x="206577" y="46244"/>
                      <a:pt x="206577" y="103288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64FF80EA-3E80-480E-AFCB-371446B65886}"/>
                  </a:ext>
                </a:extLst>
              </p:cNvPr>
              <p:cNvSpPr/>
              <p:nvPr/>
            </p:nvSpPr>
            <p:spPr>
              <a:xfrm>
                <a:off x="6326172" y="3703533"/>
                <a:ext cx="225464" cy="225464"/>
              </a:xfrm>
              <a:custGeom>
                <a:avLst/>
                <a:gdLst>
                  <a:gd name="connsiteX0" fmla="*/ 206577 w 206576"/>
                  <a:gd name="connsiteY0" fmla="*/ 103288 h 206576"/>
                  <a:gd name="connsiteX1" fmla="*/ 103288 w 206576"/>
                  <a:gd name="connsiteY1" fmla="*/ 206577 h 206576"/>
                  <a:gd name="connsiteX2" fmla="*/ 0 w 206576"/>
                  <a:gd name="connsiteY2" fmla="*/ 103288 h 206576"/>
                  <a:gd name="connsiteX3" fmla="*/ 103288 w 206576"/>
                  <a:gd name="connsiteY3" fmla="*/ 0 h 206576"/>
                  <a:gd name="connsiteX4" fmla="*/ 206577 w 206576"/>
                  <a:gd name="connsiteY4" fmla="*/ 103288 h 2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576" h="206576">
                    <a:moveTo>
                      <a:pt x="206577" y="103288"/>
                    </a:moveTo>
                    <a:cubicBezTo>
                      <a:pt x="206577" y="160333"/>
                      <a:pt x="160333" y="206577"/>
                      <a:pt x="103288" y="206577"/>
                    </a:cubicBezTo>
                    <a:cubicBezTo>
                      <a:pt x="46244" y="206577"/>
                      <a:pt x="0" y="160333"/>
                      <a:pt x="0" y="103288"/>
                    </a:cubicBezTo>
                    <a:cubicBezTo>
                      <a:pt x="0" y="46244"/>
                      <a:pt x="46244" y="0"/>
                      <a:pt x="103288" y="0"/>
                    </a:cubicBezTo>
                    <a:cubicBezTo>
                      <a:pt x="160333" y="0"/>
                      <a:pt x="206577" y="46244"/>
                      <a:pt x="206577" y="103288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3155C372-DA87-4EF6-84D1-23BE037DF131}"/>
                  </a:ext>
                </a:extLst>
              </p:cNvPr>
              <p:cNvSpPr/>
              <p:nvPr/>
            </p:nvSpPr>
            <p:spPr>
              <a:xfrm>
                <a:off x="5612233" y="3959571"/>
                <a:ext cx="408198" cy="225754"/>
              </a:xfrm>
              <a:custGeom>
                <a:avLst/>
                <a:gdLst>
                  <a:gd name="connsiteX0" fmla="*/ 14 w 374002"/>
                  <a:gd name="connsiteY0" fmla="*/ 102891 h 206842"/>
                  <a:gd name="connsiteX1" fmla="*/ 14 w 374002"/>
                  <a:gd name="connsiteY1" fmla="*/ 206843 h 206842"/>
                  <a:gd name="connsiteX2" fmla="*/ 229027 w 374002"/>
                  <a:gd name="connsiteY2" fmla="*/ 206843 h 206842"/>
                  <a:gd name="connsiteX3" fmla="*/ 229027 w 374002"/>
                  <a:gd name="connsiteY3" fmla="*/ 183211 h 206842"/>
                  <a:gd name="connsiteX4" fmla="*/ 267793 w 374002"/>
                  <a:gd name="connsiteY4" fmla="*/ 105280 h 206842"/>
                  <a:gd name="connsiteX5" fmla="*/ 374003 w 374002"/>
                  <a:gd name="connsiteY5" fmla="*/ 52176 h 206842"/>
                  <a:gd name="connsiteX6" fmla="*/ 369223 w 374002"/>
                  <a:gd name="connsiteY6" fmla="*/ 46733 h 206842"/>
                  <a:gd name="connsiteX7" fmla="*/ 291425 w 374002"/>
                  <a:gd name="connsiteY7" fmla="*/ 13277 h 206842"/>
                  <a:gd name="connsiteX8" fmla="*/ 206590 w 374002"/>
                  <a:gd name="connsiteY8" fmla="*/ 1 h 206842"/>
                  <a:gd name="connsiteX9" fmla="*/ 121623 w 374002"/>
                  <a:gd name="connsiteY9" fmla="*/ 13277 h 206842"/>
                  <a:gd name="connsiteX10" fmla="*/ 20592 w 374002"/>
                  <a:gd name="connsiteY10" fmla="*/ 61469 h 206842"/>
                  <a:gd name="connsiteX11" fmla="*/ 14 w 374002"/>
                  <a:gd name="connsiteY11" fmla="*/ 102891 h 206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4002" h="206842">
                    <a:moveTo>
                      <a:pt x="14" y="102891"/>
                    </a:moveTo>
                    <a:lnTo>
                      <a:pt x="14" y="206843"/>
                    </a:lnTo>
                    <a:lnTo>
                      <a:pt x="229027" y="206843"/>
                    </a:lnTo>
                    <a:lnTo>
                      <a:pt x="229027" y="183211"/>
                    </a:lnTo>
                    <a:cubicBezTo>
                      <a:pt x="228642" y="152506"/>
                      <a:pt x="243073" y="123497"/>
                      <a:pt x="267793" y="105280"/>
                    </a:cubicBezTo>
                    <a:cubicBezTo>
                      <a:pt x="299249" y="80591"/>
                      <a:pt x="335378" y="62526"/>
                      <a:pt x="374003" y="52176"/>
                    </a:cubicBezTo>
                    <a:lnTo>
                      <a:pt x="369223" y="46733"/>
                    </a:lnTo>
                    <a:cubicBezTo>
                      <a:pt x="345062" y="31845"/>
                      <a:pt x="318851" y="20573"/>
                      <a:pt x="291425" y="13277"/>
                    </a:cubicBezTo>
                    <a:cubicBezTo>
                      <a:pt x="264019" y="4426"/>
                      <a:pt x="235390" y="-55"/>
                      <a:pt x="206590" y="1"/>
                    </a:cubicBezTo>
                    <a:cubicBezTo>
                      <a:pt x="177814" y="752"/>
                      <a:pt x="149256" y="5214"/>
                      <a:pt x="121623" y="13277"/>
                    </a:cubicBezTo>
                    <a:cubicBezTo>
                      <a:pt x="84855" y="21837"/>
                      <a:pt x="50383" y="38281"/>
                      <a:pt x="20592" y="61469"/>
                    </a:cubicBezTo>
                    <a:cubicBezTo>
                      <a:pt x="7327" y="71044"/>
                      <a:pt x="-369" y="86537"/>
                      <a:pt x="14" y="102891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55FDE617-56A4-4E24-AE55-198CF115061B}"/>
                  </a:ext>
                </a:extLst>
              </p:cNvPr>
              <p:cNvSpPr/>
              <p:nvPr/>
            </p:nvSpPr>
            <p:spPr>
              <a:xfrm>
                <a:off x="6255750" y="3959569"/>
                <a:ext cx="408764" cy="225757"/>
              </a:xfrm>
              <a:custGeom>
                <a:avLst/>
                <a:gdLst>
                  <a:gd name="connsiteX0" fmla="*/ 144975 w 374520"/>
                  <a:gd name="connsiteY0" fmla="*/ 206844 h 206844"/>
                  <a:gd name="connsiteX1" fmla="*/ 374520 w 374520"/>
                  <a:gd name="connsiteY1" fmla="*/ 206844 h 206844"/>
                  <a:gd name="connsiteX2" fmla="*/ 374520 w 374520"/>
                  <a:gd name="connsiteY2" fmla="*/ 102892 h 206844"/>
                  <a:gd name="connsiteX3" fmla="*/ 353809 w 374520"/>
                  <a:gd name="connsiteY3" fmla="*/ 61471 h 206844"/>
                  <a:gd name="connsiteX4" fmla="*/ 252778 w 374520"/>
                  <a:gd name="connsiteY4" fmla="*/ 13278 h 206844"/>
                  <a:gd name="connsiteX5" fmla="*/ 167810 w 374520"/>
                  <a:gd name="connsiteY5" fmla="*/ 2 h 206844"/>
                  <a:gd name="connsiteX6" fmla="*/ 82976 w 374520"/>
                  <a:gd name="connsiteY6" fmla="*/ 13278 h 206844"/>
                  <a:gd name="connsiteX7" fmla="*/ 7567 w 374520"/>
                  <a:gd name="connsiteY7" fmla="*/ 43681 h 206844"/>
                  <a:gd name="connsiteX8" fmla="*/ 0 w 374520"/>
                  <a:gd name="connsiteY8" fmla="*/ 52310 h 206844"/>
                  <a:gd name="connsiteX9" fmla="*/ 104483 w 374520"/>
                  <a:gd name="connsiteY9" fmla="*/ 104087 h 206844"/>
                  <a:gd name="connsiteX10" fmla="*/ 106209 w 374520"/>
                  <a:gd name="connsiteY10" fmla="*/ 105282 h 206844"/>
                  <a:gd name="connsiteX11" fmla="*/ 107670 w 374520"/>
                  <a:gd name="connsiteY11" fmla="*/ 106609 h 206844"/>
                  <a:gd name="connsiteX12" fmla="*/ 144975 w 374520"/>
                  <a:gd name="connsiteY12" fmla="*/ 183213 h 20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4520" h="206844">
                    <a:moveTo>
                      <a:pt x="144975" y="206844"/>
                    </a:moveTo>
                    <a:lnTo>
                      <a:pt x="374520" y="206844"/>
                    </a:lnTo>
                    <a:lnTo>
                      <a:pt x="374520" y="102892"/>
                    </a:lnTo>
                    <a:cubicBezTo>
                      <a:pt x="374317" y="86643"/>
                      <a:pt x="366687" y="71381"/>
                      <a:pt x="353809" y="61471"/>
                    </a:cubicBezTo>
                    <a:cubicBezTo>
                      <a:pt x="323249" y="39556"/>
                      <a:pt x="289040" y="23239"/>
                      <a:pt x="252778" y="13278"/>
                    </a:cubicBezTo>
                    <a:cubicBezTo>
                      <a:pt x="225339" y="4374"/>
                      <a:pt x="196658" y="-108"/>
                      <a:pt x="167810" y="2"/>
                    </a:cubicBezTo>
                    <a:cubicBezTo>
                      <a:pt x="139080" y="764"/>
                      <a:pt x="110566" y="5226"/>
                      <a:pt x="82976" y="13278"/>
                    </a:cubicBezTo>
                    <a:cubicBezTo>
                      <a:pt x="56521" y="19770"/>
                      <a:pt x="31129" y="30009"/>
                      <a:pt x="7567" y="43681"/>
                    </a:cubicBezTo>
                    <a:cubicBezTo>
                      <a:pt x="5178" y="46601"/>
                      <a:pt x="2655" y="49522"/>
                      <a:pt x="0" y="52310"/>
                    </a:cubicBezTo>
                    <a:cubicBezTo>
                      <a:pt x="37335" y="63965"/>
                      <a:pt x="72597" y="81439"/>
                      <a:pt x="104483" y="104087"/>
                    </a:cubicBezTo>
                    <a:lnTo>
                      <a:pt x="106209" y="105282"/>
                    </a:lnTo>
                    <a:lnTo>
                      <a:pt x="107670" y="106609"/>
                    </a:lnTo>
                    <a:cubicBezTo>
                      <a:pt x="131186" y="125079"/>
                      <a:pt x="144934" y="153311"/>
                      <a:pt x="144975" y="183213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xmlns="" id="{D24B4C06-E6FB-4360-A9E9-B600E3B9E4A6}"/>
                  </a:ext>
                </a:extLst>
              </p:cNvPr>
              <p:cNvSpPr/>
              <p:nvPr/>
            </p:nvSpPr>
            <p:spPr>
              <a:xfrm>
                <a:off x="5912753" y="4047378"/>
                <a:ext cx="451092" cy="224888"/>
              </a:xfrm>
              <a:custGeom>
                <a:avLst/>
                <a:gdLst>
                  <a:gd name="connsiteX0" fmla="*/ 17 w 413302"/>
                  <a:gd name="connsiteY0" fmla="*/ 206048 h 206048"/>
                  <a:gd name="connsiteX1" fmla="*/ 17 w 413302"/>
                  <a:gd name="connsiteY1" fmla="*/ 102760 h 206048"/>
                  <a:gd name="connsiteX2" fmla="*/ 20727 w 413302"/>
                  <a:gd name="connsiteY2" fmla="*/ 61471 h 206048"/>
                  <a:gd name="connsiteX3" fmla="*/ 121759 w 413302"/>
                  <a:gd name="connsiteY3" fmla="*/ 13279 h 206048"/>
                  <a:gd name="connsiteX4" fmla="*/ 206726 w 413302"/>
                  <a:gd name="connsiteY4" fmla="*/ 2 h 206048"/>
                  <a:gd name="connsiteX5" fmla="*/ 291561 w 413302"/>
                  <a:gd name="connsiteY5" fmla="*/ 13279 h 206048"/>
                  <a:gd name="connsiteX6" fmla="*/ 392592 w 413302"/>
                  <a:gd name="connsiteY6" fmla="*/ 61471 h 206048"/>
                  <a:gd name="connsiteX7" fmla="*/ 413303 w 413302"/>
                  <a:gd name="connsiteY7" fmla="*/ 102760 h 206048"/>
                  <a:gd name="connsiteX8" fmla="*/ 413303 w 413302"/>
                  <a:gd name="connsiteY8" fmla="*/ 206048 h 20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3302" h="206048">
                    <a:moveTo>
                      <a:pt x="17" y="206048"/>
                    </a:moveTo>
                    <a:lnTo>
                      <a:pt x="17" y="102760"/>
                    </a:lnTo>
                    <a:cubicBezTo>
                      <a:pt x="-408" y="86402"/>
                      <a:pt x="7361" y="70912"/>
                      <a:pt x="20727" y="61471"/>
                    </a:cubicBezTo>
                    <a:cubicBezTo>
                      <a:pt x="50487" y="38231"/>
                      <a:pt x="84971" y="21783"/>
                      <a:pt x="121759" y="13279"/>
                    </a:cubicBezTo>
                    <a:cubicBezTo>
                      <a:pt x="149379" y="5153"/>
                      <a:pt x="177945" y="690"/>
                      <a:pt x="206726" y="2"/>
                    </a:cubicBezTo>
                    <a:cubicBezTo>
                      <a:pt x="235531" y="-118"/>
                      <a:pt x="264171" y="4364"/>
                      <a:pt x="291561" y="13279"/>
                    </a:cubicBezTo>
                    <a:cubicBezTo>
                      <a:pt x="327864" y="23128"/>
                      <a:pt x="362092" y="39455"/>
                      <a:pt x="392592" y="61471"/>
                    </a:cubicBezTo>
                    <a:cubicBezTo>
                      <a:pt x="405592" y="71221"/>
                      <a:pt x="413262" y="86510"/>
                      <a:pt x="413303" y="102760"/>
                    </a:cubicBezTo>
                    <a:lnTo>
                      <a:pt x="413303" y="206048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xmlns="" id="{168F52FE-863A-4120-92A0-2DDF7A29A3DE}"/>
                  </a:ext>
                </a:extLst>
              </p:cNvPr>
              <p:cNvSpPr/>
              <p:nvPr/>
            </p:nvSpPr>
            <p:spPr>
              <a:xfrm>
                <a:off x="6025649" y="3791197"/>
                <a:ext cx="225464" cy="225464"/>
              </a:xfrm>
              <a:custGeom>
                <a:avLst/>
                <a:gdLst>
                  <a:gd name="connsiteX0" fmla="*/ 206577 w 206576"/>
                  <a:gd name="connsiteY0" fmla="*/ 103288 h 206576"/>
                  <a:gd name="connsiteX1" fmla="*/ 103288 w 206576"/>
                  <a:gd name="connsiteY1" fmla="*/ 206577 h 206576"/>
                  <a:gd name="connsiteX2" fmla="*/ 0 w 206576"/>
                  <a:gd name="connsiteY2" fmla="*/ 103288 h 206576"/>
                  <a:gd name="connsiteX3" fmla="*/ 103288 w 206576"/>
                  <a:gd name="connsiteY3" fmla="*/ 0 h 206576"/>
                  <a:gd name="connsiteX4" fmla="*/ 206577 w 206576"/>
                  <a:gd name="connsiteY4" fmla="*/ 103288 h 20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576" h="206576">
                    <a:moveTo>
                      <a:pt x="206577" y="103288"/>
                    </a:moveTo>
                    <a:cubicBezTo>
                      <a:pt x="206577" y="160333"/>
                      <a:pt x="160333" y="206577"/>
                      <a:pt x="103288" y="206577"/>
                    </a:cubicBezTo>
                    <a:cubicBezTo>
                      <a:pt x="46244" y="206577"/>
                      <a:pt x="0" y="160333"/>
                      <a:pt x="0" y="103288"/>
                    </a:cubicBezTo>
                    <a:cubicBezTo>
                      <a:pt x="0" y="46244"/>
                      <a:pt x="46244" y="0"/>
                      <a:pt x="103288" y="0"/>
                    </a:cubicBezTo>
                    <a:cubicBezTo>
                      <a:pt x="160333" y="0"/>
                      <a:pt x="206577" y="46244"/>
                      <a:pt x="206577" y="103288"/>
                    </a:cubicBez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xmlns="" id="{C8E89EF9-6C87-4D53-8BB9-953AF7A1F7FC}"/>
                  </a:ext>
                </a:extLst>
              </p:cNvPr>
              <p:cNvSpPr/>
              <p:nvPr/>
            </p:nvSpPr>
            <p:spPr>
              <a:xfrm>
                <a:off x="5609495" y="3113064"/>
                <a:ext cx="1054149" cy="521641"/>
              </a:xfrm>
              <a:custGeom>
                <a:avLst/>
                <a:gdLst>
                  <a:gd name="connsiteX0" fmla="*/ 0 w 965839"/>
                  <a:gd name="connsiteY0" fmla="*/ 53105 h 477941"/>
                  <a:gd name="connsiteX1" fmla="*/ 0 w 965839"/>
                  <a:gd name="connsiteY1" fmla="*/ 345180 h 477941"/>
                  <a:gd name="connsiteX2" fmla="*/ 53105 w 965839"/>
                  <a:gd name="connsiteY2" fmla="*/ 398284 h 477941"/>
                  <a:gd name="connsiteX3" fmla="*/ 265523 w 965839"/>
                  <a:gd name="connsiteY3" fmla="*/ 398284 h 477941"/>
                  <a:gd name="connsiteX4" fmla="*/ 265523 w 965839"/>
                  <a:gd name="connsiteY4" fmla="*/ 477941 h 477941"/>
                  <a:gd name="connsiteX5" fmla="*/ 349163 w 965839"/>
                  <a:gd name="connsiteY5" fmla="*/ 398284 h 477941"/>
                  <a:gd name="connsiteX6" fmla="*/ 443423 w 965839"/>
                  <a:gd name="connsiteY6" fmla="*/ 398284 h 477941"/>
                  <a:gd name="connsiteX7" fmla="*/ 491217 w 965839"/>
                  <a:gd name="connsiteY7" fmla="*/ 477941 h 477941"/>
                  <a:gd name="connsiteX8" fmla="*/ 542994 w 965839"/>
                  <a:gd name="connsiteY8" fmla="*/ 398284 h 477941"/>
                  <a:gd name="connsiteX9" fmla="*/ 633272 w 965839"/>
                  <a:gd name="connsiteY9" fmla="*/ 398284 h 477941"/>
                  <a:gd name="connsiteX10" fmla="*/ 716912 w 965839"/>
                  <a:gd name="connsiteY10" fmla="*/ 477941 h 477941"/>
                  <a:gd name="connsiteX11" fmla="*/ 716912 w 965839"/>
                  <a:gd name="connsiteY11" fmla="*/ 398284 h 477941"/>
                  <a:gd name="connsiteX12" fmla="*/ 912735 w 965839"/>
                  <a:gd name="connsiteY12" fmla="*/ 398284 h 477941"/>
                  <a:gd name="connsiteX13" fmla="*/ 965840 w 965839"/>
                  <a:gd name="connsiteY13" fmla="*/ 345180 h 477941"/>
                  <a:gd name="connsiteX14" fmla="*/ 965840 w 965839"/>
                  <a:gd name="connsiteY14" fmla="*/ 53105 h 477941"/>
                  <a:gd name="connsiteX15" fmla="*/ 912735 w 965839"/>
                  <a:gd name="connsiteY15" fmla="*/ 0 h 477941"/>
                  <a:gd name="connsiteX16" fmla="*/ 53105 w 965839"/>
                  <a:gd name="connsiteY16" fmla="*/ 0 h 477941"/>
                  <a:gd name="connsiteX17" fmla="*/ 0 w 965839"/>
                  <a:gd name="connsiteY17" fmla="*/ 53105 h 477941"/>
                  <a:gd name="connsiteX18" fmla="*/ 833078 w 965839"/>
                  <a:gd name="connsiteY18" fmla="*/ 146038 h 477941"/>
                  <a:gd name="connsiteX19" fmla="*/ 212418 w 965839"/>
                  <a:gd name="connsiteY19" fmla="*/ 146038 h 477941"/>
                  <a:gd name="connsiteX20" fmla="*/ 212418 w 965839"/>
                  <a:gd name="connsiteY20" fmla="*/ 119485 h 477941"/>
                  <a:gd name="connsiteX21" fmla="*/ 833078 w 965839"/>
                  <a:gd name="connsiteY21" fmla="*/ 119485 h 477941"/>
                  <a:gd name="connsiteX22" fmla="*/ 345180 w 965839"/>
                  <a:gd name="connsiteY22" fmla="*/ 252247 h 477941"/>
                  <a:gd name="connsiteX23" fmla="*/ 833078 w 965839"/>
                  <a:gd name="connsiteY23" fmla="*/ 252247 h 477941"/>
                  <a:gd name="connsiteX24" fmla="*/ 833078 w 965839"/>
                  <a:gd name="connsiteY24" fmla="*/ 278799 h 477941"/>
                  <a:gd name="connsiteX25" fmla="*/ 345180 w 965839"/>
                  <a:gd name="connsiteY25" fmla="*/ 278799 h 477941"/>
                  <a:gd name="connsiteX26" fmla="*/ 132761 w 965839"/>
                  <a:gd name="connsiteY26" fmla="*/ 185866 h 477941"/>
                  <a:gd name="connsiteX27" fmla="*/ 833078 w 965839"/>
                  <a:gd name="connsiteY27" fmla="*/ 185866 h 477941"/>
                  <a:gd name="connsiteX28" fmla="*/ 833078 w 965839"/>
                  <a:gd name="connsiteY28" fmla="*/ 212418 h 477941"/>
                  <a:gd name="connsiteX29" fmla="*/ 132761 w 965839"/>
                  <a:gd name="connsiteY29" fmla="*/ 212418 h 47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65839" h="477941">
                    <a:moveTo>
                      <a:pt x="0" y="53105"/>
                    </a:moveTo>
                    <a:lnTo>
                      <a:pt x="0" y="345180"/>
                    </a:lnTo>
                    <a:cubicBezTo>
                      <a:pt x="0" y="374508"/>
                      <a:pt x="23776" y="398284"/>
                      <a:pt x="53105" y="398284"/>
                    </a:cubicBezTo>
                    <a:lnTo>
                      <a:pt x="265523" y="398284"/>
                    </a:lnTo>
                    <a:lnTo>
                      <a:pt x="265523" y="477941"/>
                    </a:lnTo>
                    <a:lnTo>
                      <a:pt x="349163" y="398284"/>
                    </a:lnTo>
                    <a:lnTo>
                      <a:pt x="443423" y="398284"/>
                    </a:lnTo>
                    <a:lnTo>
                      <a:pt x="491217" y="477941"/>
                    </a:lnTo>
                    <a:lnTo>
                      <a:pt x="542994" y="398284"/>
                    </a:lnTo>
                    <a:lnTo>
                      <a:pt x="633272" y="398284"/>
                    </a:lnTo>
                    <a:lnTo>
                      <a:pt x="716912" y="477941"/>
                    </a:lnTo>
                    <a:lnTo>
                      <a:pt x="716912" y="398284"/>
                    </a:lnTo>
                    <a:lnTo>
                      <a:pt x="912735" y="398284"/>
                    </a:lnTo>
                    <a:cubicBezTo>
                      <a:pt x="942063" y="398284"/>
                      <a:pt x="965840" y="374508"/>
                      <a:pt x="965840" y="345180"/>
                    </a:cubicBezTo>
                    <a:lnTo>
                      <a:pt x="965840" y="53105"/>
                    </a:lnTo>
                    <a:cubicBezTo>
                      <a:pt x="965840" y="23776"/>
                      <a:pt x="942063" y="0"/>
                      <a:pt x="912735" y="0"/>
                    </a:cubicBezTo>
                    <a:lnTo>
                      <a:pt x="53105" y="0"/>
                    </a:lnTo>
                    <a:cubicBezTo>
                      <a:pt x="23776" y="0"/>
                      <a:pt x="0" y="23776"/>
                      <a:pt x="0" y="53105"/>
                    </a:cubicBezTo>
                    <a:close/>
                    <a:moveTo>
                      <a:pt x="833078" y="146038"/>
                    </a:moveTo>
                    <a:lnTo>
                      <a:pt x="212418" y="146038"/>
                    </a:lnTo>
                    <a:lnTo>
                      <a:pt x="212418" y="119485"/>
                    </a:lnTo>
                    <a:lnTo>
                      <a:pt x="833078" y="119485"/>
                    </a:lnTo>
                    <a:close/>
                    <a:moveTo>
                      <a:pt x="345180" y="252247"/>
                    </a:moveTo>
                    <a:lnTo>
                      <a:pt x="833078" y="252247"/>
                    </a:lnTo>
                    <a:lnTo>
                      <a:pt x="833078" y="278799"/>
                    </a:lnTo>
                    <a:lnTo>
                      <a:pt x="345180" y="278799"/>
                    </a:lnTo>
                    <a:close/>
                    <a:moveTo>
                      <a:pt x="132761" y="185866"/>
                    </a:moveTo>
                    <a:lnTo>
                      <a:pt x="833078" y="185866"/>
                    </a:lnTo>
                    <a:lnTo>
                      <a:pt x="833078" y="212418"/>
                    </a:lnTo>
                    <a:lnTo>
                      <a:pt x="132761" y="212418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6">
                    <a:lumMod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9" name="标题文字">
            <a:extLst>
              <a:ext uri="{FF2B5EF4-FFF2-40B4-BE49-F238E27FC236}">
                <a16:creationId xmlns:a16="http://schemas.microsoft.com/office/drawing/2014/main" xmlns="" id="{71726709-952D-4E59-BA6D-E86238EB40D5}"/>
              </a:ext>
            </a:extLst>
          </p:cNvPr>
          <p:cNvSpPr txBox="1"/>
          <p:nvPr/>
        </p:nvSpPr>
        <p:spPr>
          <a:xfrm>
            <a:off x="317671" y="316487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销售逻辑视图</a:t>
            </a:r>
          </a:p>
        </p:txBody>
      </p:sp>
      <p:sp>
        <p:nvSpPr>
          <p:cNvPr id="190" name="标题矩形装饰">
            <a:extLst>
              <a:ext uri="{FF2B5EF4-FFF2-40B4-BE49-F238E27FC236}">
                <a16:creationId xmlns:a16="http://schemas.microsoft.com/office/drawing/2014/main" xmlns="" id="{791CC492-8581-43A3-B9DE-4FDAEEA2A3D6}"/>
              </a:ext>
            </a:extLst>
          </p:cNvPr>
          <p:cNvSpPr/>
          <p:nvPr/>
        </p:nvSpPr>
        <p:spPr>
          <a:xfrm>
            <a:off x="0" y="401954"/>
            <a:ext cx="303990" cy="588645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7" name="底部装饰">
            <a:extLst>
              <a:ext uri="{FF2B5EF4-FFF2-40B4-BE49-F238E27FC236}">
                <a16:creationId xmlns:a16="http://schemas.microsoft.com/office/drawing/2014/main" xmlns="" id="{4E8C7720-3649-455E-A9DD-496F0714650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03" r="2203" b="79"/>
          <a:stretch>
            <a:fillRect/>
          </a:stretch>
        </p:blipFill>
        <p:spPr>
          <a:xfrm>
            <a:off x="0" y="6328022"/>
            <a:ext cx="12192000" cy="529978"/>
          </a:xfrm>
          <a:custGeom>
            <a:avLst/>
            <a:gdLst>
              <a:gd name="connsiteX0" fmla="*/ 0 w 12192000"/>
              <a:gd name="connsiteY0" fmla="*/ 0 h 529978"/>
              <a:gd name="connsiteX1" fmla="*/ 12192000 w 12192000"/>
              <a:gd name="connsiteY1" fmla="*/ 0 h 529978"/>
              <a:gd name="connsiteX2" fmla="*/ 12192000 w 12192000"/>
              <a:gd name="connsiteY2" fmla="*/ 529978 h 529978"/>
              <a:gd name="connsiteX3" fmla="*/ 0 w 12192000"/>
              <a:gd name="connsiteY3" fmla="*/ 529978 h 52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29978">
                <a:moveTo>
                  <a:pt x="0" y="0"/>
                </a:moveTo>
                <a:lnTo>
                  <a:pt x="12192000" y="0"/>
                </a:lnTo>
                <a:lnTo>
                  <a:pt x="12192000" y="529978"/>
                </a:lnTo>
                <a:lnTo>
                  <a:pt x="0" y="52997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259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8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9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0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accel="20000" decel="80000" fill="hold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47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4" dur="184" accel="50000" fill="hold">
                                          <p:stCondLst>
                                            <p:cond delay="14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5" dur="369" decel="100000" fill="hold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6" dur="74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accel="20000" decel="8000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0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21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22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accel="20000" decel="8000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6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27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28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accel="20000" decel="8000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32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33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34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accel="20000" decel="8000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38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39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40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accel="20000" decel="8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46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47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48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52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53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54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accel="20000" decel="8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63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64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65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69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70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71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accel="20000" decel="8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80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81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82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86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87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88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accel="20000" decel="8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7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98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99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03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04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05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5" grpId="0" animBg="1"/>
      <p:bldP spid="187" grpId="0" animBg="1"/>
      <p:bldP spid="168" grpId="0" animBg="1"/>
      <p:bldP spid="152" grpId="0" animBg="1"/>
      <p:bldP spid="151" grpId="0" animBg="1"/>
      <p:bldP spid="150" grpId="0" animBg="1"/>
      <p:bldP spid="149" grpId="0" animBg="1"/>
      <p:bldP spid="173" grpId="0"/>
      <p:bldP spid="172" grpId="0"/>
      <p:bldP spid="174" grpId="0"/>
      <p:bldP spid="1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背景">
            <a:extLst>
              <a:ext uri="{FF2B5EF4-FFF2-40B4-BE49-F238E27FC236}">
                <a16:creationId xmlns:a16="http://schemas.microsoft.com/office/drawing/2014/main" xmlns="" id="{109D873D-7C23-422E-AF59-E790998F98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7" name="LOGO">
            <a:extLst>
              <a:ext uri="{FF2B5EF4-FFF2-40B4-BE49-F238E27FC236}">
                <a16:creationId xmlns:a16="http://schemas.microsoft.com/office/drawing/2014/main" xmlns="" id="{8F0DEF8C-7F5E-44CD-AA51-E55571A032E6}"/>
              </a:ext>
            </a:extLst>
          </p:cNvPr>
          <p:cNvGrpSpPr/>
          <p:nvPr/>
        </p:nvGrpSpPr>
        <p:grpSpPr>
          <a:xfrm flipH="1">
            <a:off x="8497939" y="6113721"/>
            <a:ext cx="3694061" cy="642243"/>
            <a:chOff x="-2462" y="6113721"/>
            <a:chExt cx="3694061" cy="642243"/>
          </a:xfrm>
        </p:grpSpPr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xmlns="" id="{B7F721AB-ED3D-4686-9608-235C65E551F9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年终总结文字">
              <a:extLst>
                <a:ext uri="{FF2B5EF4-FFF2-40B4-BE49-F238E27FC236}">
                  <a16:creationId xmlns:a16="http://schemas.microsoft.com/office/drawing/2014/main" xmlns="" id="{6C041E3C-23FF-4A31-AA0B-AB32A903B4B4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170" name="网址">
              <a:extLst>
                <a:ext uri="{FF2B5EF4-FFF2-40B4-BE49-F238E27FC236}">
                  <a16:creationId xmlns:a16="http://schemas.microsoft.com/office/drawing/2014/main" xmlns="" id="{C3661FE6-E344-40AD-9791-F2A59721C862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171" name="YOURLOGO文字">
              <a:extLst>
                <a:ext uri="{FF2B5EF4-FFF2-40B4-BE49-F238E27FC236}">
                  <a16:creationId xmlns:a16="http://schemas.microsoft.com/office/drawing/2014/main" xmlns="" id="{68C30739-A577-4010-8ED7-334E2387202B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172" name="红圈">
              <a:extLst>
                <a:ext uri="{FF2B5EF4-FFF2-40B4-BE49-F238E27FC236}">
                  <a16:creationId xmlns:a16="http://schemas.microsoft.com/office/drawing/2014/main" xmlns="" id="{9BEB595B-73EF-4A89-A1CA-5F494EB55C5F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3" name="红圆圈中文字">
              <a:extLst>
                <a:ext uri="{FF2B5EF4-FFF2-40B4-BE49-F238E27FC236}">
                  <a16:creationId xmlns:a16="http://schemas.microsoft.com/office/drawing/2014/main" xmlns="" id="{ADDE30CA-88C0-4131-A5BB-9E93B57D5072}"/>
                </a:ext>
              </a:extLst>
            </p:cNvPr>
            <p:cNvSpPr/>
            <p:nvPr/>
          </p:nvSpPr>
          <p:spPr>
            <a:xfrm flipH="1"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pic>
        <p:nvPicPr>
          <p:cNvPr id="165" name="图片底衬">
            <a:extLst>
              <a:ext uri="{FF2B5EF4-FFF2-40B4-BE49-F238E27FC236}">
                <a16:creationId xmlns:a16="http://schemas.microsoft.com/office/drawing/2014/main" xmlns="" id="{8CAB2150-A2D6-4890-9C2A-98E2A94BF9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02773"/>
            <a:ext cx="5717322" cy="5206435"/>
          </a:xfrm>
          <a:custGeom>
            <a:avLst/>
            <a:gdLst>
              <a:gd name="connsiteX0" fmla="*/ 0 w 5717322"/>
              <a:gd name="connsiteY0" fmla="*/ 0 h 5206435"/>
              <a:gd name="connsiteX1" fmla="*/ 5717322 w 5717322"/>
              <a:gd name="connsiteY1" fmla="*/ 0 h 5206435"/>
              <a:gd name="connsiteX2" fmla="*/ 5717322 w 5717322"/>
              <a:gd name="connsiteY2" fmla="*/ 5206435 h 5206435"/>
              <a:gd name="connsiteX3" fmla="*/ 0 w 5717322"/>
              <a:gd name="connsiteY3" fmla="*/ 5206435 h 5206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7322" h="5206435">
                <a:moveTo>
                  <a:pt x="0" y="0"/>
                </a:moveTo>
                <a:lnTo>
                  <a:pt x="5717322" y="0"/>
                </a:lnTo>
                <a:lnTo>
                  <a:pt x="5717322" y="5206435"/>
                </a:lnTo>
                <a:lnTo>
                  <a:pt x="0" y="5206435"/>
                </a:lnTo>
                <a:close/>
              </a:path>
            </a:pathLst>
          </a:custGeom>
        </p:spPr>
      </p:pic>
      <p:sp>
        <p:nvSpPr>
          <p:cNvPr id="10" name="小标题">
            <a:extLst>
              <a:ext uri="{FF2B5EF4-FFF2-40B4-BE49-F238E27FC236}">
                <a16:creationId xmlns:a16="http://schemas.microsoft.com/office/drawing/2014/main" xmlns="" id="{AC73674D-4169-44B9-96C6-A1AA75B04D27}"/>
              </a:ext>
            </a:extLst>
          </p:cNvPr>
          <p:cNvSpPr txBox="1"/>
          <p:nvPr/>
        </p:nvSpPr>
        <p:spPr>
          <a:xfrm>
            <a:off x="7313645" y="1835048"/>
            <a:ext cx="4174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>
                  <a:solidFill>
                    <a:schemeClr val="tx1"/>
                  </a:solidFill>
                </a:ln>
                <a:solidFill>
                  <a:schemeClr val="bg2"/>
                </a:solidFill>
                <a:effectLst>
                  <a:outerShdw dist="38100" algn="l" rotWithShape="0">
                    <a:prstClr val="black"/>
                  </a:outerShdw>
                </a:effectLst>
                <a:latin typeface="+mj-ea"/>
                <a:ea typeface="+mj-ea"/>
              </a:rPr>
              <a:t>请在此添加小标题</a:t>
            </a:r>
          </a:p>
        </p:txBody>
      </p:sp>
      <p:sp>
        <p:nvSpPr>
          <p:cNvPr id="15" name="小标题装饰">
            <a:extLst>
              <a:ext uri="{FF2B5EF4-FFF2-40B4-BE49-F238E27FC236}">
                <a16:creationId xmlns:a16="http://schemas.microsoft.com/office/drawing/2014/main" xmlns="" id="{08F2D946-8947-44C0-971A-6C9F9D774D5C}"/>
              </a:ext>
            </a:extLst>
          </p:cNvPr>
          <p:cNvSpPr/>
          <p:nvPr/>
        </p:nvSpPr>
        <p:spPr>
          <a:xfrm flipV="1">
            <a:off x="7379019" y="2404939"/>
            <a:ext cx="4043605" cy="7775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左装饰">
            <a:extLst>
              <a:ext uri="{FF2B5EF4-FFF2-40B4-BE49-F238E27FC236}">
                <a16:creationId xmlns:a16="http://schemas.microsoft.com/office/drawing/2014/main" xmlns="" id="{73C1E868-2745-49FD-B767-593DD9E06B34}"/>
              </a:ext>
            </a:extLst>
          </p:cNvPr>
          <p:cNvCxnSpPr>
            <a:cxnSpLocks/>
          </p:cNvCxnSpPr>
          <p:nvPr/>
        </p:nvCxnSpPr>
        <p:spPr>
          <a:xfrm>
            <a:off x="11444839" y="2939234"/>
            <a:ext cx="0" cy="23040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左装饰">
            <a:extLst>
              <a:ext uri="{FF2B5EF4-FFF2-40B4-BE49-F238E27FC236}">
                <a16:creationId xmlns:a16="http://schemas.microsoft.com/office/drawing/2014/main" xmlns="" id="{9889B11B-DE1D-46FE-9A0C-8CA6904B68F7}"/>
              </a:ext>
            </a:extLst>
          </p:cNvPr>
          <p:cNvSpPr>
            <a:spLocks noChangeAspect="1"/>
          </p:cNvSpPr>
          <p:nvPr/>
        </p:nvSpPr>
        <p:spPr>
          <a:xfrm>
            <a:off x="11408839" y="2935803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左装饰">
            <a:extLst>
              <a:ext uri="{FF2B5EF4-FFF2-40B4-BE49-F238E27FC236}">
                <a16:creationId xmlns:a16="http://schemas.microsoft.com/office/drawing/2014/main" xmlns="" id="{B4538447-8B7A-4A9A-930B-FAC8E532FABD}"/>
              </a:ext>
            </a:extLst>
          </p:cNvPr>
          <p:cNvSpPr>
            <a:spLocks noChangeAspect="1"/>
          </p:cNvSpPr>
          <p:nvPr/>
        </p:nvSpPr>
        <p:spPr>
          <a:xfrm>
            <a:off x="11408839" y="5225613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正文">
            <a:extLst>
              <a:ext uri="{FF2B5EF4-FFF2-40B4-BE49-F238E27FC236}">
                <a16:creationId xmlns:a16="http://schemas.microsoft.com/office/drawing/2014/main" xmlns="" id="{D39C07C5-A6CD-443C-8476-27BDE44B8FED}"/>
              </a:ext>
            </a:extLst>
          </p:cNvPr>
          <p:cNvSpPr txBox="1"/>
          <p:nvPr/>
        </p:nvSpPr>
        <p:spPr>
          <a:xfrm>
            <a:off x="7413743" y="2935803"/>
            <a:ext cx="4069012" cy="23618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如果您在放映时不需要动画，请在上方“幻灯片放映”菜单中的“设置”选项卡中点击“设置幻灯片放映”选项，并在弹出的菜单中的“放映选项”选项卡中勾选“放映时不加动画”</a:t>
            </a:r>
          </a:p>
        </p:txBody>
      </p:sp>
      <p:sp>
        <p:nvSpPr>
          <p:cNvPr id="6" name="样机">
            <a:extLst>
              <a:ext uri="{FF2B5EF4-FFF2-40B4-BE49-F238E27FC236}">
                <a16:creationId xmlns:a16="http://schemas.microsoft.com/office/drawing/2014/main" xmlns="" id="{6ABB7B82-BD4A-433D-86CC-C6C01981A2CE}"/>
              </a:ext>
            </a:extLst>
          </p:cNvPr>
          <p:cNvSpPr/>
          <p:nvPr/>
        </p:nvSpPr>
        <p:spPr>
          <a:xfrm>
            <a:off x="-457222" y="1904843"/>
            <a:ext cx="6537449" cy="4064000"/>
          </a:xfrm>
          <a:prstGeom prst="roundRect">
            <a:avLst>
              <a:gd name="adj" fmla="val 5182"/>
            </a:avLst>
          </a:prstGeom>
          <a:noFill/>
          <a:ln w="25400" cap="flat" cmpd="sng" algn="ctr">
            <a:solidFill>
              <a:schemeClr val="accent1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" name="图片1" descr="桌子上放着笔记本电脑的人&#10;&#10;低可信度描述已自动生成">
            <a:extLst>
              <a:ext uri="{FF2B5EF4-FFF2-40B4-BE49-F238E27FC236}">
                <a16:creationId xmlns:a16="http://schemas.microsoft.com/office/drawing/2014/main" xmlns="" id="{7128A75E-707A-4007-9EE6-D1D62BD2EF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89"/>
          <a:stretch/>
        </p:blipFill>
        <p:spPr>
          <a:xfrm>
            <a:off x="-520392" y="1842144"/>
            <a:ext cx="6659706" cy="4194486"/>
          </a:xfrm>
          <a:prstGeom prst="roundRect">
            <a:avLst>
              <a:gd name="adj" fmla="val 4964"/>
            </a:avLst>
          </a:prstGeom>
          <a:ln w="152400">
            <a:solidFill>
              <a:schemeClr val="tx1"/>
            </a:solidFill>
          </a:ln>
          <a:effectLst>
            <a:outerShdw blurRad="2159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flat">
            <a:bevelT/>
          </a:sp3d>
        </p:spPr>
      </p:pic>
      <p:grpSp>
        <p:nvGrpSpPr>
          <p:cNvPr id="17" name="样机摄像头">
            <a:extLst>
              <a:ext uri="{FF2B5EF4-FFF2-40B4-BE49-F238E27FC236}">
                <a16:creationId xmlns:a16="http://schemas.microsoft.com/office/drawing/2014/main" xmlns="" id="{CB8B7EEF-602C-4FC8-A628-B5F49B4789F7}"/>
              </a:ext>
            </a:extLst>
          </p:cNvPr>
          <p:cNvGrpSpPr/>
          <p:nvPr/>
        </p:nvGrpSpPr>
        <p:grpSpPr>
          <a:xfrm>
            <a:off x="5709286" y="2015567"/>
            <a:ext cx="288000" cy="288000"/>
            <a:chOff x="5709286" y="2015567"/>
            <a:chExt cx="288000" cy="288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A4149ED4-AFC7-46B9-AA61-8A77D44CF2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9286" y="2015567"/>
              <a:ext cx="288000" cy="288000"/>
            </a:xfrm>
            <a:prstGeom prst="ellipse">
              <a:avLst/>
            </a:prstGeom>
            <a:ln>
              <a:solidFill>
                <a:schemeClr val="accent6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F008A84C-D705-4610-911E-B262230409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768" y="2068214"/>
              <a:ext cx="180000" cy="180000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0018FB2F-D1EE-4A05-9912-7A7C516549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4305" y="2105751"/>
              <a:ext cx="104926" cy="104926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CDA6CECE-8641-4F42-8E7C-962407CD24EB}"/>
              </a:ext>
            </a:extLst>
          </p:cNvPr>
          <p:cNvSpPr/>
          <p:nvPr/>
        </p:nvSpPr>
        <p:spPr>
          <a:xfrm>
            <a:off x="6072429" y="3399345"/>
            <a:ext cx="45719" cy="1097727"/>
          </a:xfrm>
          <a:prstGeom prst="roundRect">
            <a:avLst/>
          </a:prstGeom>
          <a:pattFill prst="pct60">
            <a:fgClr>
              <a:schemeClr val="tx1">
                <a:lumMod val="40000"/>
                <a:lumOff val="6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标题底衬">
            <a:extLst>
              <a:ext uri="{FF2B5EF4-FFF2-40B4-BE49-F238E27FC236}">
                <a16:creationId xmlns:a16="http://schemas.microsoft.com/office/drawing/2014/main" xmlns="" id="{C115638E-EB73-4E42-B8A7-7754C2AA8CF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13875" y="226841"/>
            <a:ext cx="11521439" cy="1091319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9" name="标题文字">
            <a:extLst>
              <a:ext uri="{FF2B5EF4-FFF2-40B4-BE49-F238E27FC236}">
                <a16:creationId xmlns:a16="http://schemas.microsoft.com/office/drawing/2014/main" xmlns="" id="{90704D61-C259-4F03-A677-9F6704E7032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571288" y="276828"/>
            <a:ext cx="3397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ln w="19050">
                  <a:solidFill>
                    <a:schemeClr val="bg1"/>
                  </a:solidFill>
                </a:ln>
                <a:latin typeface="+mj-ea"/>
                <a:ea typeface="+mj-ea"/>
              </a:rPr>
              <a:t>工作总结</a:t>
            </a:r>
            <a:endParaRPr lang="en-US" altLang="zh-CN" sz="6000" dirty="0">
              <a:ln w="19050">
                <a:solidFill>
                  <a:schemeClr val="bg1"/>
                </a:solidFill>
              </a:ln>
              <a:latin typeface="+mj-ea"/>
              <a:ea typeface="+mj-ea"/>
            </a:endParaRPr>
          </a:p>
        </p:txBody>
      </p:sp>
      <p:sp>
        <p:nvSpPr>
          <p:cNvPr id="60" name="标题红色装饰">
            <a:extLst>
              <a:ext uri="{FF2B5EF4-FFF2-40B4-BE49-F238E27FC236}">
                <a16:creationId xmlns:a16="http://schemas.microsoft.com/office/drawing/2014/main" xmlns="" id="{C4AED6C6-6952-4B53-84FB-DAA055996BC0}"/>
              </a:ext>
            </a:extLst>
          </p:cNvPr>
          <p:cNvSpPr/>
          <p:nvPr/>
        </p:nvSpPr>
        <p:spPr>
          <a:xfrm>
            <a:off x="-1" y="226841"/>
            <a:ext cx="442173" cy="10913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46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-1.875E-6 0.14537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6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-0.18843 " pathEditMode="relative" rAng="0" ptsTypes="AA">
                                      <p:cBhvr>
                                        <p:cTn id="55" dur="1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2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9" grpId="0" animBg="1"/>
      <p:bldP spid="19" grpId="1" animBg="1"/>
      <p:bldP spid="109" grpId="0" animBg="1"/>
      <p:bldP spid="109" grpId="1" animBg="1"/>
      <p:bldP spid="16" grpId="0"/>
      <p:bldP spid="6" grpId="0" animBg="1"/>
      <p:bldP spid="22" grpId="0" animBg="1"/>
      <p:bldP spid="59" grpId="0" animBg="1" autoUpdateAnimBg="0"/>
      <p:bldP spid="119" grpId="0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">
            <a:extLst>
              <a:ext uri="{FF2B5EF4-FFF2-40B4-BE49-F238E27FC236}">
                <a16:creationId xmlns:a16="http://schemas.microsoft.com/office/drawing/2014/main" xmlns="" id="{122FB6C0-DA74-48BD-AA0E-B6B71E98A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FCDB0B4-7186-42B5-B521-CF9FC70C68C2}"/>
              </a:ext>
            </a:extLst>
          </p:cNvPr>
          <p:cNvGrpSpPr/>
          <p:nvPr/>
        </p:nvGrpSpPr>
        <p:grpSpPr>
          <a:xfrm>
            <a:off x="-59460" y="3678832"/>
            <a:ext cx="12275460" cy="439294"/>
            <a:chOff x="-59460" y="3678832"/>
            <a:chExt cx="12275460" cy="439294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B4DADBDF-B6FD-4751-B018-C7C3F3C6CC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149" y="3678832"/>
              <a:ext cx="12265149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EDC96F1C-7FE6-4E9F-A41B-604EC2918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825263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E1B1E420-D7AF-4FD5-B447-24E4630E1A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4118126"/>
              <a:ext cx="12265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79123AB4-39D3-45C5-87CE-E330976E8A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971694"/>
              <a:ext cx="12265200" cy="0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底部装饰文字">
            <a:extLst>
              <a:ext uri="{FF2B5EF4-FFF2-40B4-BE49-F238E27FC236}">
                <a16:creationId xmlns:a16="http://schemas.microsoft.com/office/drawing/2014/main" xmlns="" id="{FB3D9E47-B3FF-44EB-8EBD-270306B3E0FB}"/>
              </a:ext>
            </a:extLst>
          </p:cNvPr>
          <p:cNvSpPr txBox="1"/>
          <p:nvPr/>
        </p:nvSpPr>
        <p:spPr>
          <a:xfrm>
            <a:off x="64050" y="4062697"/>
            <a:ext cx="1261532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500" dirty="0">
                <a:ln>
                  <a:solidFill>
                    <a:srgbClr val="000000">
                      <a:shade val="50000"/>
                      <a:alpha val="2000"/>
                    </a:srgbClr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SUMMARY</a:t>
            </a:r>
            <a:endParaRPr lang="zh-CN" altLang="en-US" sz="17500" dirty="0">
              <a:ln>
                <a:solidFill>
                  <a:srgbClr val="000000">
                    <a:shade val="50000"/>
                    <a:alpha val="2000"/>
                  </a:srgbClr>
                </a:solidFill>
              </a:ln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71" name="英文标题">
            <a:extLst>
              <a:ext uri="{FF2B5EF4-FFF2-40B4-BE49-F238E27FC236}">
                <a16:creationId xmlns:a16="http://schemas.microsoft.com/office/drawing/2014/main" xmlns="" id="{2659D203-7269-4AF4-BD92-216780F52EBD}"/>
              </a:ext>
            </a:extLst>
          </p:cNvPr>
          <p:cNvSpPr txBox="1"/>
          <p:nvPr/>
        </p:nvSpPr>
        <p:spPr>
          <a:xfrm>
            <a:off x="1877286" y="2503286"/>
            <a:ext cx="7819708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cap="none" spc="0" normalizeH="0" baseline="0">
                <a:ln w="41275" cmpd="dbl">
                  <a:solidFill>
                    <a:schemeClr val="accent1">
                      <a:alpha val="20000"/>
                    </a:schemeClr>
                  </a:solidFill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PROBLEMS</a:t>
            </a:r>
            <a:endParaRPr lang="zh-CN" altLang="en-US" dirty="0"/>
          </a:p>
        </p:txBody>
      </p:sp>
      <p:sp>
        <p:nvSpPr>
          <p:cNvPr id="133" name="中文标题底衬">
            <a:extLst>
              <a:ext uri="{FF2B5EF4-FFF2-40B4-BE49-F238E27FC236}">
                <a16:creationId xmlns:a16="http://schemas.microsoft.com/office/drawing/2014/main" xmlns="" id="{DA50C6DE-25DB-4AF9-AC3E-85997E102598}"/>
              </a:ext>
            </a:extLst>
          </p:cNvPr>
          <p:cNvSpPr txBox="1"/>
          <p:nvPr/>
        </p:nvSpPr>
        <p:spPr>
          <a:xfrm>
            <a:off x="1869254" y="1055780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6" name="中文标题">
            <a:extLst>
              <a:ext uri="{FF2B5EF4-FFF2-40B4-BE49-F238E27FC236}">
                <a16:creationId xmlns:a16="http://schemas.microsoft.com/office/drawing/2014/main" xmlns="" id="{C1DBEA59-CED4-4066-93B5-89620E44010C}"/>
              </a:ext>
            </a:extLst>
          </p:cNvPr>
          <p:cNvSpPr txBox="1"/>
          <p:nvPr/>
        </p:nvSpPr>
        <p:spPr>
          <a:xfrm>
            <a:off x="1846806" y="1098127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问题分析</a:t>
            </a:r>
          </a:p>
        </p:txBody>
      </p:sp>
      <p:sp>
        <p:nvSpPr>
          <p:cNvPr id="7" name="3番号">
            <a:extLst>
              <a:ext uri="{FF2B5EF4-FFF2-40B4-BE49-F238E27FC236}">
                <a16:creationId xmlns:a16="http://schemas.microsoft.com/office/drawing/2014/main" xmlns="" id="{EAB6B05D-55A2-46A4-AEC9-80484DA2772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0565" y="366646"/>
            <a:ext cx="102421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1800" spc="-300">
                <a:ln w="95250" cmpd="dbl">
                  <a:gradFill flip="none" rotWithShape="1">
                    <a:gsLst>
                      <a:gs pos="33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45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72000">
                        <a:srgbClr val="DA0000"/>
                      </a:gs>
                      <a:gs pos="100000">
                        <a:srgbClr val="8E0000"/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sz="27500" dirty="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latin typeface="+mj-ea"/>
                <a:ea typeface="+mj-ea"/>
              </a:rPr>
              <a:t>3</a:t>
            </a:r>
            <a:endParaRPr lang="zh-CN" altLang="en-US" sz="27500" dirty="0">
              <a:ln w="95250" cmpd="dbl">
                <a:gradFill flip="none" rotWithShape="1">
                  <a:gsLst>
                    <a:gs pos="38000">
                      <a:srgbClr val="BFBFBF">
                        <a:alpha val="0"/>
                      </a:srgbClr>
                    </a:gs>
                    <a:gs pos="0">
                      <a:srgbClr val="000000">
                        <a:lumMod val="5000"/>
                        <a:lumOff val="95000"/>
                        <a:alpha val="0"/>
                      </a:srgbClr>
                    </a:gs>
                    <a:gs pos="54000">
                      <a:srgbClr val="000000">
                        <a:lumMod val="45000"/>
                        <a:lumOff val="55000"/>
                        <a:alpha val="40000"/>
                      </a:srgbClr>
                    </a:gs>
                    <a:gs pos="86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10800000" scaled="1"/>
                  <a:tileRect/>
                </a:gradFill>
              </a:ln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546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33" grpId="0"/>
      <p:bldP spid="6" grpId="0"/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背景">
            <a:extLst>
              <a:ext uri="{FF2B5EF4-FFF2-40B4-BE49-F238E27FC236}">
                <a16:creationId xmlns:a16="http://schemas.microsoft.com/office/drawing/2014/main" xmlns="" id="{460289C4-E40C-4F39-951C-827793C340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0" name="左下角装饰">
            <a:extLst>
              <a:ext uri="{FF2B5EF4-FFF2-40B4-BE49-F238E27FC236}">
                <a16:creationId xmlns:a16="http://schemas.microsoft.com/office/drawing/2014/main" xmlns="" id="{EFDB919A-6C3D-474B-BA54-5983E3B0514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132" r="58619"/>
          <a:stretch>
            <a:fillRect/>
          </a:stretch>
        </p:blipFill>
        <p:spPr>
          <a:xfrm flipH="1" flipV="1">
            <a:off x="0" y="3983283"/>
            <a:ext cx="3231725" cy="2874717"/>
          </a:xfrm>
          <a:custGeom>
            <a:avLst/>
            <a:gdLst>
              <a:gd name="connsiteX0" fmla="*/ 3231725 w 3231725"/>
              <a:gd name="connsiteY0" fmla="*/ 2874717 h 2874717"/>
              <a:gd name="connsiteX1" fmla="*/ 0 w 3231725"/>
              <a:gd name="connsiteY1" fmla="*/ 2874717 h 2874717"/>
              <a:gd name="connsiteX2" fmla="*/ 0 w 3231725"/>
              <a:gd name="connsiteY2" fmla="*/ 0 h 2874717"/>
              <a:gd name="connsiteX3" fmla="*/ 3231725 w 3231725"/>
              <a:gd name="connsiteY3" fmla="*/ 0 h 287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725" h="2874717">
                <a:moveTo>
                  <a:pt x="3231725" y="2874717"/>
                </a:moveTo>
                <a:lnTo>
                  <a:pt x="0" y="2874717"/>
                </a:lnTo>
                <a:lnTo>
                  <a:pt x="0" y="0"/>
                </a:lnTo>
                <a:lnTo>
                  <a:pt x="3231725" y="0"/>
                </a:lnTo>
                <a:close/>
              </a:path>
            </a:pathLst>
          </a:custGeom>
        </p:spPr>
      </p:pic>
      <p:pic>
        <p:nvPicPr>
          <p:cNvPr id="348" name="右上角装饰">
            <a:extLst>
              <a:ext uri="{FF2B5EF4-FFF2-40B4-BE49-F238E27FC236}">
                <a16:creationId xmlns:a16="http://schemas.microsoft.com/office/drawing/2014/main" xmlns="" id="{53A5A123-E5F6-4608-A0EE-2F85AFA2DBC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725" r="58619"/>
          <a:stretch>
            <a:fillRect/>
          </a:stretch>
        </p:blipFill>
        <p:spPr>
          <a:xfrm>
            <a:off x="8960275" y="1"/>
            <a:ext cx="3231725" cy="3296357"/>
          </a:xfrm>
          <a:custGeom>
            <a:avLst/>
            <a:gdLst>
              <a:gd name="connsiteX0" fmla="*/ 0 w 3231725"/>
              <a:gd name="connsiteY0" fmla="*/ 0 h 3296357"/>
              <a:gd name="connsiteX1" fmla="*/ 3231725 w 3231725"/>
              <a:gd name="connsiteY1" fmla="*/ 0 h 3296357"/>
              <a:gd name="connsiteX2" fmla="*/ 3231725 w 3231725"/>
              <a:gd name="connsiteY2" fmla="*/ 3296357 h 3296357"/>
              <a:gd name="connsiteX3" fmla="*/ 0 w 3231725"/>
              <a:gd name="connsiteY3" fmla="*/ 3296357 h 32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725" h="3296357">
                <a:moveTo>
                  <a:pt x="0" y="0"/>
                </a:moveTo>
                <a:lnTo>
                  <a:pt x="3231725" y="0"/>
                </a:lnTo>
                <a:lnTo>
                  <a:pt x="3231725" y="3296357"/>
                </a:lnTo>
                <a:lnTo>
                  <a:pt x="0" y="3296357"/>
                </a:lnTo>
                <a:close/>
              </a:path>
            </a:pathLst>
          </a:custGeom>
        </p:spPr>
      </p:pic>
      <p:sp>
        <p:nvSpPr>
          <p:cNvPr id="8" name="PA-椭圆 7">
            <a:extLst>
              <a:ext uri="{FF2B5EF4-FFF2-40B4-BE49-F238E27FC236}">
                <a16:creationId xmlns:a16="http://schemas.microsoft.com/office/drawing/2014/main" xmlns="" id="{ECBCF3C2-FDC9-421A-BC5F-721E52BB5CD4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142000" y="2296806"/>
            <a:ext cx="1908000" cy="1908000"/>
          </a:xfrm>
          <a:prstGeom prst="ellipse">
            <a:avLst/>
          </a:prstGeom>
          <a:noFill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5" name="PA-椭圆 154">
            <a:extLst>
              <a:ext uri="{FF2B5EF4-FFF2-40B4-BE49-F238E27FC236}">
                <a16:creationId xmlns:a16="http://schemas.microsoft.com/office/drawing/2014/main" xmlns="" id="{119CF5BA-D16A-439B-97AD-F8394E3B6243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645456" y="1800262"/>
            <a:ext cx="2901089" cy="29010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6" name="PA-椭圆 155">
            <a:extLst>
              <a:ext uri="{FF2B5EF4-FFF2-40B4-BE49-F238E27FC236}">
                <a16:creationId xmlns:a16="http://schemas.microsoft.com/office/drawing/2014/main" xmlns="" id="{37398E52-9936-44E9-AD85-A1F22C0E6DF8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148911" y="1303717"/>
            <a:ext cx="3894178" cy="3894178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7" name="PA-椭圆 156">
            <a:extLst>
              <a:ext uri="{FF2B5EF4-FFF2-40B4-BE49-F238E27FC236}">
                <a16:creationId xmlns:a16="http://schemas.microsoft.com/office/drawing/2014/main" xmlns="" id="{13667F76-6670-4618-8E68-0AAB2FC7B1EE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652367" y="807173"/>
            <a:ext cx="4887267" cy="4887267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7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8" name="PA-椭圆 157">
            <a:extLst>
              <a:ext uri="{FF2B5EF4-FFF2-40B4-BE49-F238E27FC236}">
                <a16:creationId xmlns:a16="http://schemas.microsoft.com/office/drawing/2014/main" xmlns="" id="{4F393AE8-9C19-4276-BB9A-B2B4D681DAF1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155823" y="310629"/>
            <a:ext cx="5880355" cy="5880355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59" name="PA-椭圆 158">
            <a:extLst>
              <a:ext uri="{FF2B5EF4-FFF2-40B4-BE49-F238E27FC236}">
                <a16:creationId xmlns:a16="http://schemas.microsoft.com/office/drawing/2014/main" xmlns="" id="{B0D54572-306F-4B40-8E7B-5FDFF8A212BF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2659278" y="-185916"/>
            <a:ext cx="6873445" cy="6873445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60" name="PA-椭圆 159">
            <a:extLst>
              <a:ext uri="{FF2B5EF4-FFF2-40B4-BE49-F238E27FC236}">
                <a16:creationId xmlns:a16="http://schemas.microsoft.com/office/drawing/2014/main" xmlns="" id="{2A8E204E-FA5D-4F27-AB47-8D21772BD8AA}"/>
              </a:ext>
            </a:extLst>
          </p:cNvPr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2162734" y="-682460"/>
            <a:ext cx="7866533" cy="7866533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4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61" name="PA-椭圆 160">
            <a:extLst>
              <a:ext uri="{FF2B5EF4-FFF2-40B4-BE49-F238E27FC236}">
                <a16:creationId xmlns:a16="http://schemas.microsoft.com/office/drawing/2014/main" xmlns="" id="{3A0F20EA-495C-4CE9-BDAF-26D4B11EF68C}"/>
              </a:ext>
            </a:extLst>
          </p:cNvPr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666190" y="-1179004"/>
            <a:ext cx="8859622" cy="8859622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3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64" name="PA-椭圆 163">
            <a:extLst>
              <a:ext uri="{FF2B5EF4-FFF2-40B4-BE49-F238E27FC236}">
                <a16:creationId xmlns:a16="http://schemas.microsoft.com/office/drawing/2014/main" xmlns="" id="{0C4F696B-15EA-41CA-8BE5-DED23BD8FD0F}"/>
              </a:ext>
            </a:extLst>
          </p:cNvPr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69645" y="-1675549"/>
            <a:ext cx="9852711" cy="9852711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44" name="PA-椭圆 143">
            <a:extLst>
              <a:ext uri="{FF2B5EF4-FFF2-40B4-BE49-F238E27FC236}">
                <a16:creationId xmlns:a16="http://schemas.microsoft.com/office/drawing/2014/main" xmlns="" id="{CE1AA1D7-4ACA-4169-A3CC-D84B143665DC}"/>
              </a:ext>
            </a:extLst>
          </p:cNvPr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673101" y="-2172093"/>
            <a:ext cx="10845800" cy="10845800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10000"/>
              </a:schemeClr>
            </a:solidFill>
          </a:ln>
          <a:scene3d>
            <a:camera prst="perspectiveRelaxedModerately" fov="36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90C688B5-A582-4946-B17F-D2B2D5F3E053}"/>
              </a:ext>
            </a:extLst>
          </p:cNvPr>
          <p:cNvSpPr/>
          <p:nvPr/>
        </p:nvSpPr>
        <p:spPr>
          <a:xfrm>
            <a:off x="4482393" y="1549005"/>
            <a:ext cx="45719" cy="45719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xmlns="" id="{82D11D3E-62DF-480E-9BC2-DFD5922916BF}"/>
              </a:ext>
            </a:extLst>
          </p:cNvPr>
          <p:cNvSpPr/>
          <p:nvPr/>
        </p:nvSpPr>
        <p:spPr>
          <a:xfrm>
            <a:off x="3086776" y="3966155"/>
            <a:ext cx="97452" cy="9745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xmlns="" id="{2D380AA4-9BDC-42CC-8119-578ADB195340}"/>
              </a:ext>
            </a:extLst>
          </p:cNvPr>
          <p:cNvSpPr/>
          <p:nvPr/>
        </p:nvSpPr>
        <p:spPr>
          <a:xfrm>
            <a:off x="5555206" y="5464579"/>
            <a:ext cx="97452" cy="9745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xmlns="" id="{517D793F-C22E-4C3B-BE81-0D32636D870C}"/>
              </a:ext>
            </a:extLst>
          </p:cNvPr>
          <p:cNvSpPr/>
          <p:nvPr/>
        </p:nvSpPr>
        <p:spPr>
          <a:xfrm flipH="1">
            <a:off x="8696139" y="2466159"/>
            <a:ext cx="57742" cy="5774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xmlns="" id="{A802140E-3CBC-4EC9-8619-41DF693C095D}"/>
              </a:ext>
            </a:extLst>
          </p:cNvPr>
          <p:cNvSpPr/>
          <p:nvPr/>
        </p:nvSpPr>
        <p:spPr>
          <a:xfrm>
            <a:off x="7977423" y="3607339"/>
            <a:ext cx="97452" cy="9745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>
            <a:extLst>
              <a:ext uri="{FF2B5EF4-FFF2-40B4-BE49-F238E27FC236}">
                <a16:creationId xmlns:a16="http://schemas.microsoft.com/office/drawing/2014/main" xmlns="" id="{20BA2C6F-4255-4FCF-A5FD-68EC27277FC8}"/>
              </a:ext>
            </a:extLst>
          </p:cNvPr>
          <p:cNvSpPr/>
          <p:nvPr/>
        </p:nvSpPr>
        <p:spPr>
          <a:xfrm flipH="1">
            <a:off x="7294059" y="1047590"/>
            <a:ext cx="57742" cy="5774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xmlns="" id="{82C0ED14-640E-4A9F-B7F9-EDF5DBC9D1F8}"/>
              </a:ext>
            </a:extLst>
          </p:cNvPr>
          <p:cNvSpPr/>
          <p:nvPr/>
        </p:nvSpPr>
        <p:spPr>
          <a:xfrm>
            <a:off x="10600065" y="4541857"/>
            <a:ext cx="97452" cy="9745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1月标题">
            <a:extLst>
              <a:ext uri="{FF2B5EF4-FFF2-40B4-BE49-F238E27FC236}">
                <a16:creationId xmlns:a16="http://schemas.microsoft.com/office/drawing/2014/main" xmlns="" id="{1D1AD4F6-C44E-4F08-A7E0-E59CD20D1912}"/>
              </a:ext>
            </a:extLst>
          </p:cNvPr>
          <p:cNvSpPr txBox="1"/>
          <p:nvPr/>
        </p:nvSpPr>
        <p:spPr>
          <a:xfrm>
            <a:off x="7290539" y="783307"/>
            <a:ext cx="1753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2021</a:t>
            </a:r>
            <a:r>
              <a:rPr lang="zh-CN" altLang="en-US" sz="1600" dirty="0">
                <a:latin typeface="+mj-ea"/>
                <a:ea typeface="+mj-ea"/>
              </a:rPr>
              <a:t>年</a:t>
            </a:r>
            <a:r>
              <a:rPr lang="en-US" altLang="zh-CN" sz="1600" dirty="0">
                <a:latin typeface="+mj-ea"/>
                <a:ea typeface="+mj-ea"/>
              </a:rPr>
              <a:t>1</a:t>
            </a:r>
            <a:r>
              <a:rPr lang="zh-CN" altLang="en-US" sz="16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78" name="2月标题">
            <a:extLst>
              <a:ext uri="{FF2B5EF4-FFF2-40B4-BE49-F238E27FC236}">
                <a16:creationId xmlns:a16="http://schemas.microsoft.com/office/drawing/2014/main" xmlns="" id="{26C9D9A3-039A-4D69-B459-918B56277792}"/>
              </a:ext>
            </a:extLst>
          </p:cNvPr>
          <p:cNvSpPr txBox="1"/>
          <p:nvPr/>
        </p:nvSpPr>
        <p:spPr>
          <a:xfrm>
            <a:off x="4493362" y="1258822"/>
            <a:ext cx="1753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2021</a:t>
            </a:r>
            <a:r>
              <a:rPr lang="zh-CN" altLang="en-US" sz="1600" dirty="0">
                <a:latin typeface="+mj-ea"/>
                <a:ea typeface="+mj-ea"/>
              </a:rPr>
              <a:t>年</a:t>
            </a:r>
            <a:r>
              <a:rPr lang="en-US" altLang="zh-CN" sz="1600" dirty="0">
                <a:latin typeface="+mj-ea"/>
                <a:ea typeface="+mj-ea"/>
              </a:rPr>
              <a:t>2</a:t>
            </a:r>
            <a:r>
              <a:rPr lang="zh-CN" altLang="en-US" sz="16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79" name="5月标题">
            <a:extLst>
              <a:ext uri="{FF2B5EF4-FFF2-40B4-BE49-F238E27FC236}">
                <a16:creationId xmlns:a16="http://schemas.microsoft.com/office/drawing/2014/main" xmlns="" id="{B0932E98-3F92-40E3-B83D-16ACF240EB51}"/>
              </a:ext>
            </a:extLst>
          </p:cNvPr>
          <p:cNvSpPr txBox="1"/>
          <p:nvPr/>
        </p:nvSpPr>
        <p:spPr>
          <a:xfrm>
            <a:off x="3090239" y="3682297"/>
            <a:ext cx="175342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00" dirty="0">
                <a:latin typeface="+mj-ea"/>
                <a:ea typeface="+mj-ea"/>
              </a:rPr>
              <a:t>2021</a:t>
            </a:r>
            <a:r>
              <a:rPr lang="zh-CN" altLang="en-US" sz="1900" dirty="0">
                <a:latin typeface="+mj-ea"/>
                <a:ea typeface="+mj-ea"/>
              </a:rPr>
              <a:t>年</a:t>
            </a:r>
            <a:r>
              <a:rPr lang="en-US" altLang="zh-CN" sz="1900" dirty="0">
                <a:latin typeface="+mj-ea"/>
                <a:ea typeface="+mj-ea"/>
              </a:rPr>
              <a:t>5</a:t>
            </a:r>
            <a:r>
              <a:rPr lang="zh-CN" altLang="en-US" sz="19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80" name="4月标题">
            <a:extLst>
              <a:ext uri="{FF2B5EF4-FFF2-40B4-BE49-F238E27FC236}">
                <a16:creationId xmlns:a16="http://schemas.microsoft.com/office/drawing/2014/main" xmlns="" id="{41C96072-045C-451A-8BF8-F6D3036ABC16}"/>
              </a:ext>
            </a:extLst>
          </p:cNvPr>
          <p:cNvSpPr txBox="1"/>
          <p:nvPr/>
        </p:nvSpPr>
        <p:spPr>
          <a:xfrm>
            <a:off x="8711977" y="2159484"/>
            <a:ext cx="175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2021</a:t>
            </a:r>
            <a:r>
              <a:rPr lang="zh-CN" altLang="en-US" dirty="0">
                <a:latin typeface="+mj-ea"/>
                <a:ea typeface="+mj-ea"/>
              </a:rPr>
              <a:t>年</a:t>
            </a:r>
            <a:r>
              <a:rPr lang="en-US" altLang="zh-CN" dirty="0">
                <a:latin typeface="+mj-ea"/>
                <a:ea typeface="+mj-ea"/>
              </a:rPr>
              <a:t>4</a:t>
            </a:r>
            <a:r>
              <a:rPr lang="zh-CN" altLang="en-US" dirty="0">
                <a:latin typeface="+mj-ea"/>
                <a:ea typeface="+mj-ea"/>
              </a:rPr>
              <a:t>月</a:t>
            </a:r>
          </a:p>
        </p:txBody>
      </p:sp>
      <p:sp>
        <p:nvSpPr>
          <p:cNvPr id="181" name="8月标题">
            <a:extLst>
              <a:ext uri="{FF2B5EF4-FFF2-40B4-BE49-F238E27FC236}">
                <a16:creationId xmlns:a16="http://schemas.microsoft.com/office/drawing/2014/main" xmlns="" id="{EE939C3B-4C2A-4795-958A-FC3C7A194FA0}"/>
              </a:ext>
            </a:extLst>
          </p:cNvPr>
          <p:cNvSpPr txBox="1"/>
          <p:nvPr/>
        </p:nvSpPr>
        <p:spPr>
          <a:xfrm>
            <a:off x="6759313" y="3323481"/>
            <a:ext cx="175342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00" dirty="0">
                <a:latin typeface="+mj-ea"/>
                <a:ea typeface="+mj-ea"/>
              </a:rPr>
              <a:t>2021</a:t>
            </a:r>
            <a:r>
              <a:rPr lang="zh-CN" altLang="en-US" sz="1900" dirty="0">
                <a:latin typeface="+mj-ea"/>
                <a:ea typeface="+mj-ea"/>
              </a:rPr>
              <a:t>年</a:t>
            </a:r>
            <a:r>
              <a:rPr lang="en-US" altLang="zh-CN" sz="1900" dirty="0">
                <a:latin typeface="+mj-ea"/>
                <a:ea typeface="+mj-ea"/>
              </a:rPr>
              <a:t>8</a:t>
            </a:r>
            <a:r>
              <a:rPr lang="zh-CN" altLang="en-US" sz="19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82" name="10月标题">
            <a:extLst>
              <a:ext uri="{FF2B5EF4-FFF2-40B4-BE49-F238E27FC236}">
                <a16:creationId xmlns:a16="http://schemas.microsoft.com/office/drawing/2014/main" xmlns="" id="{7D1F3770-DF1C-494F-A46D-0BC5E94A8075}"/>
              </a:ext>
            </a:extLst>
          </p:cNvPr>
          <p:cNvSpPr txBox="1"/>
          <p:nvPr/>
        </p:nvSpPr>
        <p:spPr>
          <a:xfrm>
            <a:off x="9119366" y="4207708"/>
            <a:ext cx="1753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2021</a:t>
            </a:r>
            <a:r>
              <a:rPr lang="zh-CN" altLang="en-US" sz="2000" dirty="0">
                <a:latin typeface="+mj-ea"/>
                <a:ea typeface="+mj-ea"/>
              </a:rPr>
              <a:t>年</a:t>
            </a:r>
            <a:r>
              <a:rPr lang="en-US" altLang="zh-CN" sz="2000" dirty="0">
                <a:latin typeface="+mj-ea"/>
                <a:ea typeface="+mj-ea"/>
              </a:rPr>
              <a:t>10</a:t>
            </a:r>
            <a:r>
              <a:rPr lang="zh-CN" altLang="en-US" sz="20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83" name="12月标题">
            <a:extLst>
              <a:ext uri="{FF2B5EF4-FFF2-40B4-BE49-F238E27FC236}">
                <a16:creationId xmlns:a16="http://schemas.microsoft.com/office/drawing/2014/main" xmlns="" id="{A7701340-0EB5-4B92-ABDD-D3BF09FDA2A9}"/>
              </a:ext>
            </a:extLst>
          </p:cNvPr>
          <p:cNvSpPr txBox="1"/>
          <p:nvPr/>
        </p:nvSpPr>
        <p:spPr>
          <a:xfrm>
            <a:off x="5639640" y="5153879"/>
            <a:ext cx="1753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2021</a:t>
            </a:r>
            <a:r>
              <a:rPr lang="zh-CN" altLang="en-US" sz="2400" dirty="0">
                <a:latin typeface="+mj-ea"/>
                <a:ea typeface="+mj-ea"/>
              </a:rPr>
              <a:t>年</a:t>
            </a:r>
            <a:r>
              <a:rPr lang="en-US" altLang="zh-CN" sz="2400" dirty="0">
                <a:latin typeface="+mj-ea"/>
                <a:ea typeface="+mj-ea"/>
              </a:rPr>
              <a:t>12</a:t>
            </a:r>
            <a:r>
              <a:rPr lang="zh-CN" altLang="en-US" sz="2400" dirty="0">
                <a:latin typeface="+mj-ea"/>
                <a:ea typeface="+mj-ea"/>
              </a:rPr>
              <a:t>月</a:t>
            </a:r>
          </a:p>
        </p:txBody>
      </p:sp>
      <p:sp>
        <p:nvSpPr>
          <p:cNvPr id="184" name="3月装饰">
            <a:extLst>
              <a:ext uri="{FF2B5EF4-FFF2-40B4-BE49-F238E27FC236}">
                <a16:creationId xmlns:a16="http://schemas.microsoft.com/office/drawing/2014/main" xmlns="" id="{88C27CEE-518D-4035-B534-562C7D6C9D67}"/>
              </a:ext>
            </a:extLst>
          </p:cNvPr>
          <p:cNvSpPr/>
          <p:nvPr/>
        </p:nvSpPr>
        <p:spPr>
          <a:xfrm flipH="1">
            <a:off x="1941928" y="2495030"/>
            <a:ext cx="57742" cy="5774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3月正文">
            <a:extLst>
              <a:ext uri="{FF2B5EF4-FFF2-40B4-BE49-F238E27FC236}">
                <a16:creationId xmlns:a16="http://schemas.microsoft.com/office/drawing/2014/main" xmlns="" id="{A82B43D3-33E9-4166-A677-A7DCCECC47EA}"/>
              </a:ext>
            </a:extLst>
          </p:cNvPr>
          <p:cNvSpPr txBox="1"/>
          <p:nvPr/>
        </p:nvSpPr>
        <p:spPr>
          <a:xfrm>
            <a:off x="1956648" y="2249612"/>
            <a:ext cx="1753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ea"/>
                <a:ea typeface="+mj-ea"/>
              </a:rPr>
              <a:t>2021</a:t>
            </a:r>
            <a:r>
              <a:rPr lang="zh-CN" altLang="en-US" sz="1600" dirty="0">
                <a:latin typeface="+mj-ea"/>
                <a:ea typeface="+mj-ea"/>
              </a:rPr>
              <a:t>年</a:t>
            </a:r>
            <a:r>
              <a:rPr lang="en-US" altLang="zh-CN" sz="1600" dirty="0">
                <a:latin typeface="+mj-ea"/>
                <a:ea typeface="+mj-ea"/>
              </a:rPr>
              <a:t>3</a:t>
            </a:r>
            <a:r>
              <a:rPr lang="zh-CN" altLang="en-US" sz="1600" dirty="0">
                <a:latin typeface="+mj-ea"/>
                <a:ea typeface="+mj-ea"/>
              </a:rPr>
              <a:t>月</a:t>
            </a:r>
          </a:p>
        </p:txBody>
      </p:sp>
      <p:sp>
        <p:nvSpPr>
          <p:cNvPr id="25" name="4月正文">
            <a:extLst>
              <a:ext uri="{FF2B5EF4-FFF2-40B4-BE49-F238E27FC236}">
                <a16:creationId xmlns:a16="http://schemas.microsoft.com/office/drawing/2014/main" xmlns="" id="{D39A9F81-3E40-4BF0-AEDE-0981D0452F90}"/>
              </a:ext>
            </a:extLst>
          </p:cNvPr>
          <p:cNvSpPr txBox="1"/>
          <p:nvPr/>
        </p:nvSpPr>
        <p:spPr>
          <a:xfrm>
            <a:off x="8719429" y="2400595"/>
            <a:ext cx="1883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请在此插入描述，言语精炼</a:t>
            </a:r>
          </a:p>
        </p:txBody>
      </p:sp>
      <p:sp>
        <p:nvSpPr>
          <p:cNvPr id="186" name="10月正文">
            <a:extLst>
              <a:ext uri="{FF2B5EF4-FFF2-40B4-BE49-F238E27FC236}">
                <a16:creationId xmlns:a16="http://schemas.microsoft.com/office/drawing/2014/main" xmlns="" id="{342C01C5-4E50-49F9-B1F4-0A58D6C482CB}"/>
              </a:ext>
            </a:extLst>
          </p:cNvPr>
          <p:cNvSpPr txBox="1"/>
          <p:nvPr/>
        </p:nvSpPr>
        <p:spPr>
          <a:xfrm>
            <a:off x="8761042" y="4506144"/>
            <a:ext cx="188386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900" dirty="0"/>
              <a:t>请在此插入描述，言语精炼</a:t>
            </a:r>
          </a:p>
        </p:txBody>
      </p:sp>
      <p:sp>
        <p:nvSpPr>
          <p:cNvPr id="187" name="12月正文">
            <a:extLst>
              <a:ext uri="{FF2B5EF4-FFF2-40B4-BE49-F238E27FC236}">
                <a16:creationId xmlns:a16="http://schemas.microsoft.com/office/drawing/2014/main" xmlns="" id="{81DB121A-69A5-41C8-81B7-5681828DFEEC}"/>
              </a:ext>
            </a:extLst>
          </p:cNvPr>
          <p:cNvSpPr txBox="1"/>
          <p:nvPr/>
        </p:nvSpPr>
        <p:spPr>
          <a:xfrm>
            <a:off x="5603932" y="5503533"/>
            <a:ext cx="2137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请在此插入描述，言语精炼</a:t>
            </a:r>
          </a:p>
        </p:txBody>
      </p:sp>
      <p:sp>
        <p:nvSpPr>
          <p:cNvPr id="188" name="8月正文">
            <a:extLst>
              <a:ext uri="{FF2B5EF4-FFF2-40B4-BE49-F238E27FC236}">
                <a16:creationId xmlns:a16="http://schemas.microsoft.com/office/drawing/2014/main" xmlns="" id="{1E933BEE-7A60-49FC-B8D9-0CA33E389391}"/>
              </a:ext>
            </a:extLst>
          </p:cNvPr>
          <p:cNvSpPr txBox="1"/>
          <p:nvPr/>
        </p:nvSpPr>
        <p:spPr>
          <a:xfrm>
            <a:off x="6320473" y="3599984"/>
            <a:ext cx="17406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700" dirty="0"/>
              <a:t>请在此插入描述，言语精炼</a:t>
            </a:r>
          </a:p>
        </p:txBody>
      </p:sp>
      <p:sp>
        <p:nvSpPr>
          <p:cNvPr id="189" name="5月正文">
            <a:extLst>
              <a:ext uri="{FF2B5EF4-FFF2-40B4-BE49-F238E27FC236}">
                <a16:creationId xmlns:a16="http://schemas.microsoft.com/office/drawing/2014/main" xmlns="" id="{B10E0183-2D04-44F9-B132-9573589BD3C9}"/>
              </a:ext>
            </a:extLst>
          </p:cNvPr>
          <p:cNvSpPr txBox="1"/>
          <p:nvPr/>
        </p:nvSpPr>
        <p:spPr>
          <a:xfrm>
            <a:off x="3095019" y="3951040"/>
            <a:ext cx="1883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请在此插入描述，言语精炼</a:t>
            </a:r>
          </a:p>
        </p:txBody>
      </p:sp>
      <p:sp>
        <p:nvSpPr>
          <p:cNvPr id="190" name="3月正文">
            <a:extLst>
              <a:ext uri="{FF2B5EF4-FFF2-40B4-BE49-F238E27FC236}">
                <a16:creationId xmlns:a16="http://schemas.microsoft.com/office/drawing/2014/main" xmlns="" id="{D47429D8-2992-40FE-AEFE-5E9F90115CC7}"/>
              </a:ext>
            </a:extLst>
          </p:cNvPr>
          <p:cNvSpPr txBox="1"/>
          <p:nvPr/>
        </p:nvSpPr>
        <p:spPr>
          <a:xfrm>
            <a:off x="1935244" y="2488900"/>
            <a:ext cx="188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请在此插入描述，言语精炼</a:t>
            </a:r>
          </a:p>
        </p:txBody>
      </p:sp>
      <p:sp>
        <p:nvSpPr>
          <p:cNvPr id="191" name="2月正文">
            <a:extLst>
              <a:ext uri="{FF2B5EF4-FFF2-40B4-BE49-F238E27FC236}">
                <a16:creationId xmlns:a16="http://schemas.microsoft.com/office/drawing/2014/main" xmlns="" id="{D759C7EC-1117-45A9-8A7A-AC4B1EF1F3FD}"/>
              </a:ext>
            </a:extLst>
          </p:cNvPr>
          <p:cNvSpPr txBox="1"/>
          <p:nvPr/>
        </p:nvSpPr>
        <p:spPr>
          <a:xfrm>
            <a:off x="4463004" y="1504700"/>
            <a:ext cx="1437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请在此插入描述，言语精炼</a:t>
            </a:r>
          </a:p>
        </p:txBody>
      </p:sp>
      <p:sp>
        <p:nvSpPr>
          <p:cNvPr id="192" name="1月正文">
            <a:extLst>
              <a:ext uri="{FF2B5EF4-FFF2-40B4-BE49-F238E27FC236}">
                <a16:creationId xmlns:a16="http://schemas.microsoft.com/office/drawing/2014/main" xmlns="" id="{F6C5056B-C3E7-407A-9EFB-7CE7A2A3C7F0}"/>
              </a:ext>
            </a:extLst>
          </p:cNvPr>
          <p:cNvSpPr txBox="1"/>
          <p:nvPr/>
        </p:nvSpPr>
        <p:spPr>
          <a:xfrm>
            <a:off x="7296196" y="1015484"/>
            <a:ext cx="1682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请在此插入描述，言语精炼</a:t>
            </a:r>
          </a:p>
        </p:txBody>
      </p:sp>
      <p:grpSp>
        <p:nvGrpSpPr>
          <p:cNvPr id="18" name="LOGO">
            <a:extLst>
              <a:ext uri="{FF2B5EF4-FFF2-40B4-BE49-F238E27FC236}">
                <a16:creationId xmlns:a16="http://schemas.microsoft.com/office/drawing/2014/main" xmlns="" id="{3E617D81-8101-4FAD-B56A-E1EE54545549}"/>
              </a:ext>
            </a:extLst>
          </p:cNvPr>
          <p:cNvGrpSpPr/>
          <p:nvPr/>
        </p:nvGrpSpPr>
        <p:grpSpPr>
          <a:xfrm>
            <a:off x="5316638" y="1736040"/>
            <a:ext cx="1581874" cy="1575726"/>
            <a:chOff x="283756" y="6113721"/>
            <a:chExt cx="642236" cy="642243"/>
          </a:xfrm>
          <a:effectLst>
            <a:outerShdw blurRad="63500" sx="102000" sy="102000" algn="ctr" rotWithShape="0">
              <a:schemeClr val="accent6">
                <a:lumMod val="50000"/>
                <a:alpha val="40000"/>
              </a:schemeClr>
            </a:outerShdw>
            <a:reflection stA="21000" endPos="45000" dir="5400000" sy="-100000" algn="bl" rotWithShape="0"/>
          </a:effectLst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CA70A4E7-8EBF-4702-AF56-516CF0E9D69D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A75457B0-2881-4DEF-851D-8F3A7812E582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98" name="标题文字">
            <a:extLst>
              <a:ext uri="{FF2B5EF4-FFF2-40B4-BE49-F238E27FC236}">
                <a16:creationId xmlns:a16="http://schemas.microsoft.com/office/drawing/2014/main" xmlns="" id="{4AB60609-5D17-445C-8F2E-6AED5F32E413}"/>
              </a:ext>
            </a:extLst>
          </p:cNvPr>
          <p:cNvSpPr txBox="1"/>
          <p:nvPr/>
        </p:nvSpPr>
        <p:spPr>
          <a:xfrm>
            <a:off x="311575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重大事件分析</a:t>
            </a:r>
          </a:p>
        </p:txBody>
      </p:sp>
      <p:sp>
        <p:nvSpPr>
          <p:cNvPr id="199" name="标题矩形装饰">
            <a:extLst>
              <a:ext uri="{FF2B5EF4-FFF2-40B4-BE49-F238E27FC236}">
                <a16:creationId xmlns:a16="http://schemas.microsoft.com/office/drawing/2014/main" xmlns="" id="{7E909D54-DFBD-4283-9CCE-66FA0E4573EA}"/>
              </a:ext>
            </a:extLst>
          </p:cNvPr>
          <p:cNvSpPr/>
          <p:nvPr/>
        </p:nvSpPr>
        <p:spPr>
          <a:xfrm>
            <a:off x="0" y="369570"/>
            <a:ext cx="303990" cy="574993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6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5" grpId="0" animBg="1"/>
          <p:bldP spid="156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4" grpId="0" animBg="1"/>
          <p:bldP spid="144" grpId="0" animBg="1"/>
          <p:bldP spid="2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77" grpId="0" animBg="1"/>
          <p:bldP spid="22" grpId="0"/>
          <p:bldP spid="178" grpId="0"/>
          <p:bldP spid="179" grpId="0"/>
          <p:bldP spid="180" grpId="0"/>
          <p:bldP spid="181" grpId="0"/>
          <p:bldP spid="182" grpId="0"/>
          <p:bldP spid="183" grpId="0"/>
          <p:bldP spid="184" grpId="0" animBg="1"/>
          <p:bldP spid="185" grpId="0"/>
          <p:bldP spid="25" grpId="0"/>
          <p:bldP spid="186" grpId="0"/>
          <p:bldP spid="187" grpId="0"/>
          <p:bldP spid="188" grpId="0"/>
          <p:bldP spid="189" grpId="0"/>
          <p:bldP spid="190" grpId="0"/>
          <p:bldP spid="191" grpId="0"/>
          <p:bldP spid="1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7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55" grpId="0" animBg="1"/>
          <p:bldP spid="156" grpId="0" animBg="1"/>
          <p:bldP spid="157" grpId="0" animBg="1"/>
          <p:bldP spid="158" grpId="0" animBg="1"/>
          <p:bldP spid="159" grpId="0" animBg="1"/>
          <p:bldP spid="160" grpId="0" animBg="1"/>
          <p:bldP spid="161" grpId="0" animBg="1"/>
          <p:bldP spid="164" grpId="0" animBg="1"/>
          <p:bldP spid="144" grpId="0" animBg="1"/>
          <p:bldP spid="20" grpId="0" animBg="1"/>
          <p:bldP spid="171" grpId="0" animBg="1"/>
          <p:bldP spid="172" grpId="0" animBg="1"/>
          <p:bldP spid="173" grpId="0" animBg="1"/>
          <p:bldP spid="174" grpId="0" animBg="1"/>
          <p:bldP spid="175" grpId="0" animBg="1"/>
          <p:bldP spid="177" grpId="0" animBg="1"/>
          <p:bldP spid="22" grpId="0"/>
          <p:bldP spid="178" grpId="0"/>
          <p:bldP spid="179" grpId="0"/>
          <p:bldP spid="180" grpId="0"/>
          <p:bldP spid="181" grpId="0"/>
          <p:bldP spid="182" grpId="0"/>
          <p:bldP spid="183" grpId="0"/>
          <p:bldP spid="184" grpId="0" animBg="1"/>
          <p:bldP spid="185" grpId="0"/>
          <p:bldP spid="25" grpId="0"/>
          <p:bldP spid="186" grpId="0"/>
          <p:bldP spid="187" grpId="0"/>
          <p:bldP spid="188" grpId="0"/>
          <p:bldP spid="189" grpId="0"/>
          <p:bldP spid="190" grpId="0"/>
          <p:bldP spid="191" grpId="0"/>
          <p:bldP spid="192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背景">
            <a:extLst>
              <a:ext uri="{FF2B5EF4-FFF2-40B4-BE49-F238E27FC236}">
                <a16:creationId xmlns:a16="http://schemas.microsoft.com/office/drawing/2014/main" xmlns="" id="{4620F61C-A2BD-4537-B5A4-A7BAB55AEF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右上角装饰">
            <a:extLst>
              <a:ext uri="{FF2B5EF4-FFF2-40B4-BE49-F238E27FC236}">
                <a16:creationId xmlns:a16="http://schemas.microsoft.com/office/drawing/2014/main" xmlns="" id="{8481BF79-16F9-47E1-B4D1-D420E9C23FC4}"/>
              </a:ext>
            </a:extLst>
          </p:cNvPr>
          <p:cNvSpPr txBox="1"/>
          <p:nvPr/>
        </p:nvSpPr>
        <p:spPr>
          <a:xfrm>
            <a:off x="4054711" y="250641"/>
            <a:ext cx="7667387" cy="1336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300" normalizeH="0" baseline="0" noProof="0" dirty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ANALYSE</a:t>
            </a:r>
            <a:endParaRPr kumimoji="0" lang="zh-CN" altLang="en-US" sz="9600" b="0" i="0" u="none" strike="noStrike" kern="1200" cap="none" spc="300" normalizeH="0" baseline="0" noProof="0" dirty="0">
              <a:ln>
                <a:gradFill flip="none" rotWithShape="1">
                  <a:gsLst>
                    <a:gs pos="69000">
                      <a:srgbClr val="B2B2B2">
                        <a:alpha val="20000"/>
                      </a:srgbClr>
                    </a:gs>
                    <a:gs pos="0">
                      <a:srgbClr val="00000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000000">
                        <a:lumMod val="45000"/>
                        <a:lumOff val="55000"/>
                        <a:alpha val="20000"/>
                      </a:srgb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7" name="底部装饰黑条">
            <a:extLst>
              <a:ext uri="{FF2B5EF4-FFF2-40B4-BE49-F238E27FC236}">
                <a16:creationId xmlns:a16="http://schemas.microsoft.com/office/drawing/2014/main" xmlns="" id="{6C11853D-C16B-455D-B8A2-64D21ACF0BCA}"/>
              </a:ext>
            </a:extLst>
          </p:cNvPr>
          <p:cNvSpPr/>
          <p:nvPr/>
        </p:nvSpPr>
        <p:spPr>
          <a:xfrm>
            <a:off x="0" y="5936860"/>
            <a:ext cx="12192000" cy="921140"/>
          </a:xfrm>
          <a:custGeom>
            <a:avLst/>
            <a:gdLst>
              <a:gd name="connsiteX0" fmla="*/ 0 w 12192000"/>
              <a:gd name="connsiteY0" fmla="*/ 0 h 921140"/>
              <a:gd name="connsiteX1" fmla="*/ 12192000 w 12192000"/>
              <a:gd name="connsiteY1" fmla="*/ 0 h 921140"/>
              <a:gd name="connsiteX2" fmla="*/ 12192000 w 12192000"/>
              <a:gd name="connsiteY2" fmla="*/ 921140 h 921140"/>
              <a:gd name="connsiteX3" fmla="*/ 0 w 12192000"/>
              <a:gd name="connsiteY3" fmla="*/ 921140 h 92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21140">
                <a:moveTo>
                  <a:pt x="0" y="0"/>
                </a:moveTo>
                <a:lnTo>
                  <a:pt x="12192000" y="0"/>
                </a:lnTo>
                <a:lnTo>
                  <a:pt x="12192000" y="921140"/>
                </a:lnTo>
                <a:lnTo>
                  <a:pt x="0" y="92114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0" name="T">
            <a:extLst>
              <a:ext uri="{FF2B5EF4-FFF2-40B4-BE49-F238E27FC236}">
                <a16:creationId xmlns:a16="http://schemas.microsoft.com/office/drawing/2014/main" xmlns="" id="{E090257C-A6C6-449B-A6E5-46BAFF25FBA6}"/>
              </a:ext>
            </a:extLst>
          </p:cNvPr>
          <p:cNvSpPr txBox="1"/>
          <p:nvPr/>
        </p:nvSpPr>
        <p:spPr>
          <a:xfrm>
            <a:off x="9295364" y="1416977"/>
            <a:ext cx="7040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T</a:t>
            </a:r>
            <a:endParaRPr lang="zh-CN" altLang="en-US" sz="6000" dirty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6" name="T威胁">
            <a:extLst>
              <a:ext uri="{FF2B5EF4-FFF2-40B4-BE49-F238E27FC236}">
                <a16:creationId xmlns:a16="http://schemas.microsoft.com/office/drawing/2014/main" xmlns="" id="{BE5B0418-C472-4E16-87E2-C4A7C9BAC9DF}"/>
              </a:ext>
            </a:extLst>
          </p:cNvPr>
          <p:cNvSpPr txBox="1"/>
          <p:nvPr/>
        </p:nvSpPr>
        <p:spPr>
          <a:xfrm>
            <a:off x="9488535" y="1724754"/>
            <a:ext cx="1408699" cy="707886"/>
          </a:xfrm>
          <a:prstGeom prst="rect">
            <a:avLst/>
          </a:prstGeom>
          <a:noFill/>
          <a:effectLst>
            <a:outerShdw dist="38100" dir="18900000" algn="b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+mj-ea"/>
                <a:ea typeface="+mj-ea"/>
              </a:rPr>
              <a:t>威胁</a:t>
            </a:r>
          </a:p>
        </p:txBody>
      </p:sp>
      <p:sp>
        <p:nvSpPr>
          <p:cNvPr id="87" name="O">
            <a:extLst>
              <a:ext uri="{FF2B5EF4-FFF2-40B4-BE49-F238E27FC236}">
                <a16:creationId xmlns:a16="http://schemas.microsoft.com/office/drawing/2014/main" xmlns="" id="{C0B08D54-3D05-4E49-B68C-3A0F4F670E5C}"/>
              </a:ext>
            </a:extLst>
          </p:cNvPr>
          <p:cNvSpPr txBox="1"/>
          <p:nvPr/>
        </p:nvSpPr>
        <p:spPr>
          <a:xfrm>
            <a:off x="6493882" y="1416977"/>
            <a:ext cx="8499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O</a:t>
            </a:r>
            <a:endParaRPr lang="zh-CN" altLang="en-US" sz="6000" dirty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8" name="O机会">
            <a:extLst>
              <a:ext uri="{FF2B5EF4-FFF2-40B4-BE49-F238E27FC236}">
                <a16:creationId xmlns:a16="http://schemas.microsoft.com/office/drawing/2014/main" xmlns="" id="{4A24C1FF-67A4-47BF-88B5-ADFF1D0545F4}"/>
              </a:ext>
            </a:extLst>
          </p:cNvPr>
          <p:cNvSpPr txBox="1"/>
          <p:nvPr/>
        </p:nvSpPr>
        <p:spPr>
          <a:xfrm>
            <a:off x="6759989" y="1724754"/>
            <a:ext cx="1408699" cy="707886"/>
          </a:xfrm>
          <a:prstGeom prst="rect">
            <a:avLst/>
          </a:prstGeom>
          <a:noFill/>
          <a:effectLst>
            <a:outerShdw dist="38100" dir="18900000" algn="b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+mj-ea"/>
                <a:ea typeface="+mj-ea"/>
              </a:rPr>
              <a:t>机会</a:t>
            </a:r>
          </a:p>
        </p:txBody>
      </p:sp>
      <p:sp>
        <p:nvSpPr>
          <p:cNvPr id="84" name="W">
            <a:extLst>
              <a:ext uri="{FF2B5EF4-FFF2-40B4-BE49-F238E27FC236}">
                <a16:creationId xmlns:a16="http://schemas.microsoft.com/office/drawing/2014/main" xmlns="" id="{165C47D7-E17F-4A02-9EB2-B2272034E141}"/>
              </a:ext>
            </a:extLst>
          </p:cNvPr>
          <p:cNvSpPr txBox="1"/>
          <p:nvPr/>
        </p:nvSpPr>
        <p:spPr>
          <a:xfrm>
            <a:off x="3668354" y="1416977"/>
            <a:ext cx="10438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W</a:t>
            </a:r>
            <a:endParaRPr lang="zh-CN" altLang="en-US" sz="6000" dirty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77" name="W劣势">
            <a:extLst>
              <a:ext uri="{FF2B5EF4-FFF2-40B4-BE49-F238E27FC236}">
                <a16:creationId xmlns:a16="http://schemas.microsoft.com/office/drawing/2014/main" xmlns="" id="{DC44576F-DF75-4369-92AF-C6CB46C89173}"/>
              </a:ext>
            </a:extLst>
          </p:cNvPr>
          <p:cNvSpPr txBox="1"/>
          <p:nvPr/>
        </p:nvSpPr>
        <p:spPr>
          <a:xfrm>
            <a:off x="4031443" y="1724754"/>
            <a:ext cx="1408699" cy="707886"/>
          </a:xfrm>
          <a:prstGeom prst="rect">
            <a:avLst/>
          </a:prstGeom>
          <a:noFill/>
          <a:effectLst>
            <a:outerShdw dist="38100" dir="18900000" algn="b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+mj-ea"/>
                <a:ea typeface="+mj-ea"/>
              </a:rPr>
              <a:t>劣势</a:t>
            </a:r>
          </a:p>
        </p:txBody>
      </p:sp>
      <p:sp>
        <p:nvSpPr>
          <p:cNvPr id="2" name="S">
            <a:extLst>
              <a:ext uri="{FF2B5EF4-FFF2-40B4-BE49-F238E27FC236}">
                <a16:creationId xmlns:a16="http://schemas.microsoft.com/office/drawing/2014/main" xmlns="" id="{AFB61E79-51A2-4095-A195-17405EDA37B5}"/>
              </a:ext>
            </a:extLst>
          </p:cNvPr>
          <p:cNvSpPr txBox="1"/>
          <p:nvPr/>
        </p:nvSpPr>
        <p:spPr>
          <a:xfrm>
            <a:off x="1102512" y="1416977"/>
            <a:ext cx="7184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n>
                  <a:solidFill>
                    <a:schemeClr val="accent1">
                      <a:shade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S</a:t>
            </a:r>
            <a:endParaRPr lang="zh-CN" altLang="en-US" sz="6000" dirty="0">
              <a:ln>
                <a:solidFill>
                  <a:schemeClr val="accent1">
                    <a:shade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" name="S优势">
            <a:extLst>
              <a:ext uri="{FF2B5EF4-FFF2-40B4-BE49-F238E27FC236}">
                <a16:creationId xmlns:a16="http://schemas.microsoft.com/office/drawing/2014/main" xmlns="" id="{4D0ADDE0-57D9-4141-B905-16242EFF68D2}"/>
              </a:ext>
            </a:extLst>
          </p:cNvPr>
          <p:cNvSpPr txBox="1"/>
          <p:nvPr/>
        </p:nvSpPr>
        <p:spPr>
          <a:xfrm>
            <a:off x="1302897" y="1724754"/>
            <a:ext cx="1408699" cy="707886"/>
          </a:xfrm>
          <a:prstGeom prst="rect">
            <a:avLst/>
          </a:prstGeom>
          <a:noFill/>
          <a:effectLst>
            <a:outerShdw dist="38100" dir="18900000" algn="b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600" dirty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+mj-ea"/>
                <a:ea typeface="+mj-ea"/>
              </a:rPr>
              <a:t>优势</a:t>
            </a:r>
          </a:p>
        </p:txBody>
      </p:sp>
      <p:sp>
        <p:nvSpPr>
          <p:cNvPr id="33" name="T正文底衬">
            <a:extLst>
              <a:ext uri="{FF2B5EF4-FFF2-40B4-BE49-F238E27FC236}">
                <a16:creationId xmlns:a16="http://schemas.microsoft.com/office/drawing/2014/main" xmlns="" id="{8D4168A3-D13E-4CD5-9A9A-25F2EC46A8E9}"/>
              </a:ext>
            </a:extLst>
          </p:cNvPr>
          <p:cNvSpPr/>
          <p:nvPr/>
        </p:nvSpPr>
        <p:spPr>
          <a:xfrm>
            <a:off x="8983252" y="2363146"/>
            <a:ext cx="2419265" cy="3183351"/>
          </a:xfrm>
          <a:prstGeom prst="roundRect">
            <a:avLst>
              <a:gd name="adj" fmla="val 5958"/>
            </a:avLst>
          </a:prstGeom>
          <a:noFill/>
          <a:ln w="28575">
            <a:gradFill flip="none" rotWithShape="1">
              <a:gsLst>
                <a:gs pos="39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>
                    <a:lumMod val="45000"/>
                    <a:lumOff val="55000"/>
                    <a:alpha val="80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6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正文">
            <a:extLst>
              <a:ext uri="{FF2B5EF4-FFF2-40B4-BE49-F238E27FC236}">
                <a16:creationId xmlns:a16="http://schemas.microsoft.com/office/drawing/2014/main" xmlns="" id="{5906F481-84ED-4BCD-B1CF-0A85AAC086B0}"/>
              </a:ext>
            </a:extLst>
          </p:cNvPr>
          <p:cNvSpPr txBox="1"/>
          <p:nvPr/>
        </p:nvSpPr>
        <p:spPr>
          <a:xfrm>
            <a:off x="8983254" y="2363146"/>
            <a:ext cx="2419263" cy="3179420"/>
          </a:xfrm>
          <a:prstGeom prst="rect">
            <a:avLst/>
          </a:prstGeom>
          <a:noFill/>
        </p:spPr>
        <p:txBody>
          <a:bodyPr wrap="square" lIns="252000" tIns="144000" rIns="216000" bIns="10800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这种方法，可以对研究对象所处的情景进行全面、系统、准确的研究。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优势（</a:t>
            </a:r>
            <a:r>
              <a:rPr lang="en-US" altLang="zh-CN" dirty="0"/>
              <a:t>S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劣势（</a:t>
            </a:r>
            <a:r>
              <a:rPr lang="en-US" altLang="zh-CN" dirty="0"/>
              <a:t>W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机会（</a:t>
            </a:r>
            <a:r>
              <a:rPr lang="en-US" altLang="zh-CN" dirty="0"/>
              <a:t>O</a:t>
            </a:r>
            <a:r>
              <a:rPr lang="zh-CN" altLang="en-US" dirty="0"/>
              <a:t>）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威胁（</a:t>
            </a:r>
            <a:r>
              <a:rPr lang="en-US" altLang="zh-CN" dirty="0"/>
              <a:t>T</a:t>
            </a:r>
            <a:r>
              <a:rPr lang="zh-CN" altLang="en-US" dirty="0"/>
              <a:t>）</a:t>
            </a:r>
          </a:p>
        </p:txBody>
      </p:sp>
      <p:sp>
        <p:nvSpPr>
          <p:cNvPr id="44" name="PA-O正文底衬">
            <a:extLst>
              <a:ext uri="{FF2B5EF4-FFF2-40B4-BE49-F238E27FC236}">
                <a16:creationId xmlns:a16="http://schemas.microsoft.com/office/drawing/2014/main" xmlns="" id="{4F8ED61D-52DF-4F9C-9779-401BEBFE95F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254706" y="2363146"/>
            <a:ext cx="2419265" cy="3183351"/>
          </a:xfrm>
          <a:prstGeom prst="roundRect">
            <a:avLst>
              <a:gd name="adj" fmla="val 5958"/>
            </a:avLst>
          </a:prstGeom>
          <a:noFill/>
          <a:ln w="28575">
            <a:gradFill flip="none" rotWithShape="1">
              <a:gsLst>
                <a:gs pos="39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>
                    <a:lumMod val="45000"/>
                    <a:lumOff val="55000"/>
                    <a:alpha val="80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6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3" name="O正文">
            <a:extLst>
              <a:ext uri="{FF2B5EF4-FFF2-40B4-BE49-F238E27FC236}">
                <a16:creationId xmlns:a16="http://schemas.microsoft.com/office/drawing/2014/main" xmlns="" id="{B573CDAF-AA5A-4824-95BD-E777A9AFDA2A}"/>
              </a:ext>
            </a:extLst>
          </p:cNvPr>
          <p:cNvSpPr txBox="1"/>
          <p:nvPr/>
        </p:nvSpPr>
        <p:spPr>
          <a:xfrm>
            <a:off x="6254087" y="2363146"/>
            <a:ext cx="2419263" cy="3179420"/>
          </a:xfrm>
          <a:prstGeom prst="rect">
            <a:avLst/>
          </a:prstGeom>
          <a:noFill/>
          <a:effectLst/>
        </p:spPr>
        <p:txBody>
          <a:bodyPr wrap="square" lIns="252000" tIns="144000" rIns="216000" bIns="10800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把各种因素相互匹配起来加以分析。从中得出一系列相应的结论，而结论通常带有一定的决策性。</a:t>
            </a:r>
          </a:p>
        </p:txBody>
      </p:sp>
      <p:sp>
        <p:nvSpPr>
          <p:cNvPr id="43" name="PA-W正文底衬">
            <a:extLst>
              <a:ext uri="{FF2B5EF4-FFF2-40B4-BE49-F238E27FC236}">
                <a16:creationId xmlns:a16="http://schemas.microsoft.com/office/drawing/2014/main" xmlns="" id="{24F23957-3D56-4B45-A282-1912434C763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526160" y="2363146"/>
            <a:ext cx="2419265" cy="3183351"/>
          </a:xfrm>
          <a:prstGeom prst="roundRect">
            <a:avLst>
              <a:gd name="adj" fmla="val 5958"/>
            </a:avLst>
          </a:prstGeom>
          <a:noFill/>
          <a:ln w="28575">
            <a:gradFill flip="none" rotWithShape="1">
              <a:gsLst>
                <a:gs pos="39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>
                    <a:lumMod val="45000"/>
                    <a:lumOff val="55000"/>
                    <a:alpha val="80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6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2" name="W正文">
            <a:extLst>
              <a:ext uri="{FF2B5EF4-FFF2-40B4-BE49-F238E27FC236}">
                <a16:creationId xmlns:a16="http://schemas.microsoft.com/office/drawing/2014/main" xmlns="" id="{EA851F8B-E859-43DE-AFF7-8A077CD8986F}"/>
              </a:ext>
            </a:extLst>
          </p:cNvPr>
          <p:cNvSpPr txBox="1"/>
          <p:nvPr/>
        </p:nvSpPr>
        <p:spPr>
          <a:xfrm>
            <a:off x="3524920" y="2363146"/>
            <a:ext cx="2419263" cy="3179420"/>
          </a:xfrm>
          <a:prstGeom prst="rect">
            <a:avLst/>
          </a:prstGeom>
          <a:noFill/>
          <a:effectLst/>
        </p:spPr>
        <p:txBody>
          <a:bodyPr wrap="square" lIns="252000" tIns="144000" rIns="216000" bIns="10800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SWOT</a:t>
            </a:r>
            <a:r>
              <a:rPr lang="zh-CN" altLang="en-US"/>
              <a:t>分析</a:t>
            </a:r>
            <a:r>
              <a:rPr lang="zh-CN" altLang="en-US" dirty="0"/>
              <a:t>，即基于内外部竞争环境和竞争条件下的态势分析</a:t>
            </a:r>
            <a:r>
              <a:rPr lang="en-US" altLang="zh-CN"/>
              <a:t>.</a:t>
            </a:r>
            <a:r>
              <a:rPr lang="zh-CN" altLang="en-US"/>
              <a:t>将</a:t>
            </a:r>
            <a:r>
              <a:rPr lang="zh-CN" altLang="en-US" dirty="0"/>
              <a:t>各种主要内部优势、劣势和外部的机会和威胁等列举出来，然后用系统分析的思想，</a:t>
            </a:r>
          </a:p>
        </p:txBody>
      </p:sp>
      <p:sp>
        <p:nvSpPr>
          <p:cNvPr id="4" name="PA-S正文底衬">
            <a:extLst>
              <a:ext uri="{FF2B5EF4-FFF2-40B4-BE49-F238E27FC236}">
                <a16:creationId xmlns:a16="http://schemas.microsoft.com/office/drawing/2014/main" xmlns="" id="{8914F389-085D-48D7-BE3A-2C337DAA50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97614" y="2363146"/>
            <a:ext cx="2419265" cy="3183351"/>
          </a:xfrm>
          <a:prstGeom prst="roundRect">
            <a:avLst>
              <a:gd name="adj" fmla="val 5958"/>
            </a:avLst>
          </a:prstGeom>
          <a:noFill/>
          <a:ln w="28575">
            <a:gradFill flip="none" rotWithShape="1">
              <a:gsLst>
                <a:gs pos="39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>
                    <a:lumMod val="45000"/>
                    <a:lumOff val="55000"/>
                    <a:alpha val="80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6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S正文">
            <a:extLst>
              <a:ext uri="{FF2B5EF4-FFF2-40B4-BE49-F238E27FC236}">
                <a16:creationId xmlns:a16="http://schemas.microsoft.com/office/drawing/2014/main" xmlns="" id="{1D29D99C-52EE-48DB-B942-7B2FA1058EB9}"/>
              </a:ext>
            </a:extLst>
          </p:cNvPr>
          <p:cNvSpPr txBox="1"/>
          <p:nvPr/>
        </p:nvSpPr>
        <p:spPr>
          <a:xfrm>
            <a:off x="795753" y="2363146"/>
            <a:ext cx="2419263" cy="3179420"/>
          </a:xfrm>
          <a:prstGeom prst="rect">
            <a:avLst/>
          </a:prstGeom>
          <a:noFill/>
        </p:spPr>
        <p:txBody>
          <a:bodyPr wrap="square" lIns="252000" tIns="144000" rIns="216000" bIns="10800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请单击文本框输入文字，此文本框用于对事件或主体进行</a:t>
            </a:r>
            <a:r>
              <a:rPr lang="en-US" altLang="zh-CN" dirty="0"/>
              <a:t>SWOT </a:t>
            </a:r>
            <a:r>
              <a:rPr lang="zh-CN" altLang="en-US" dirty="0"/>
              <a:t>分析，是一种常用的环境分析模型，中文名为事态分析法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306" name="标题文字">
            <a:extLst>
              <a:ext uri="{FF2B5EF4-FFF2-40B4-BE49-F238E27FC236}">
                <a16:creationId xmlns:a16="http://schemas.microsoft.com/office/drawing/2014/main" xmlns="" id="{B708B769-51EE-46F9-BDDC-7D412C2A5385}"/>
              </a:ext>
            </a:extLst>
          </p:cNvPr>
          <p:cNvSpPr txBox="1"/>
          <p:nvPr/>
        </p:nvSpPr>
        <p:spPr>
          <a:xfrm>
            <a:off x="366439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SWOT</a:t>
            </a:r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分析</a:t>
            </a:r>
          </a:p>
        </p:txBody>
      </p:sp>
      <p:sp>
        <p:nvSpPr>
          <p:cNvPr id="338" name="标题文字装饰">
            <a:extLst>
              <a:ext uri="{FF2B5EF4-FFF2-40B4-BE49-F238E27FC236}">
                <a16:creationId xmlns:a16="http://schemas.microsoft.com/office/drawing/2014/main" xmlns="" id="{6D16B935-ED69-4064-8F8A-2E26865C5E75}"/>
              </a:ext>
            </a:extLst>
          </p:cNvPr>
          <p:cNvSpPr/>
          <p:nvPr/>
        </p:nvSpPr>
        <p:spPr>
          <a:xfrm>
            <a:off x="2353659" y="375018"/>
            <a:ext cx="174346" cy="212166"/>
          </a:xfrm>
          <a:custGeom>
            <a:avLst/>
            <a:gdLst/>
            <a:ahLst/>
            <a:cxnLst/>
            <a:rect l="l" t="t" r="r" b="b"/>
            <a:pathLst>
              <a:path w="174346" h="212166">
                <a:moveTo>
                  <a:pt x="87782" y="0"/>
                </a:moveTo>
                <a:lnTo>
                  <a:pt x="168859" y="0"/>
                </a:lnTo>
                <a:cubicBezTo>
                  <a:pt x="172517" y="407"/>
                  <a:pt x="174346" y="2439"/>
                  <a:pt x="174346" y="6096"/>
                </a:cubicBezTo>
                <a:cubicBezTo>
                  <a:pt x="174346" y="8535"/>
                  <a:pt x="174142" y="10160"/>
                  <a:pt x="173736" y="10973"/>
                </a:cubicBezTo>
                <a:lnTo>
                  <a:pt x="128016" y="157277"/>
                </a:lnTo>
                <a:cubicBezTo>
                  <a:pt x="115417" y="194666"/>
                  <a:pt x="90424" y="212954"/>
                  <a:pt x="53035" y="212141"/>
                </a:cubicBezTo>
                <a:lnTo>
                  <a:pt x="5486" y="212141"/>
                </a:lnTo>
                <a:cubicBezTo>
                  <a:pt x="1829" y="212141"/>
                  <a:pt x="0" y="210922"/>
                  <a:pt x="0" y="208483"/>
                </a:cubicBezTo>
                <a:lnTo>
                  <a:pt x="0" y="138379"/>
                </a:lnTo>
                <a:cubicBezTo>
                  <a:pt x="0" y="135535"/>
                  <a:pt x="1829" y="133909"/>
                  <a:pt x="5486" y="133503"/>
                </a:cubicBezTo>
                <a:lnTo>
                  <a:pt x="20117" y="133503"/>
                </a:lnTo>
                <a:cubicBezTo>
                  <a:pt x="32309" y="131471"/>
                  <a:pt x="41046" y="125171"/>
                  <a:pt x="46330" y="114605"/>
                </a:cubicBezTo>
                <a:lnTo>
                  <a:pt x="79248" y="4877"/>
                </a:lnTo>
                <a:cubicBezTo>
                  <a:pt x="81280" y="2032"/>
                  <a:pt x="84125" y="407"/>
                  <a:pt x="87782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" name="右下角装饰">
            <a:extLst>
              <a:ext uri="{FF2B5EF4-FFF2-40B4-BE49-F238E27FC236}">
                <a16:creationId xmlns:a16="http://schemas.microsoft.com/office/drawing/2014/main" xmlns="" id="{58FE3C7B-D0E5-4D3A-BFDC-EBE5D9F8D8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042" r="22854"/>
          <a:stretch>
            <a:fillRect/>
          </a:stretch>
        </p:blipFill>
        <p:spPr>
          <a:xfrm flipV="1">
            <a:off x="6849146" y="5724675"/>
            <a:ext cx="5342854" cy="1133325"/>
          </a:xfrm>
          <a:custGeom>
            <a:avLst/>
            <a:gdLst>
              <a:gd name="connsiteX0" fmla="*/ 0 w 5342854"/>
              <a:gd name="connsiteY0" fmla="*/ 1133325 h 1133325"/>
              <a:gd name="connsiteX1" fmla="*/ 5342854 w 5342854"/>
              <a:gd name="connsiteY1" fmla="*/ 1133325 h 1133325"/>
              <a:gd name="connsiteX2" fmla="*/ 5342854 w 5342854"/>
              <a:gd name="connsiteY2" fmla="*/ 0 h 1133325"/>
              <a:gd name="connsiteX3" fmla="*/ 0 w 5342854"/>
              <a:gd name="connsiteY3" fmla="*/ 0 h 113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2854" h="1133325">
                <a:moveTo>
                  <a:pt x="0" y="1133325"/>
                </a:moveTo>
                <a:lnTo>
                  <a:pt x="5342854" y="1133325"/>
                </a:lnTo>
                <a:lnTo>
                  <a:pt x="534285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04" name="标题矩形装饰">
            <a:extLst>
              <a:ext uri="{FF2B5EF4-FFF2-40B4-BE49-F238E27FC236}">
                <a16:creationId xmlns:a16="http://schemas.microsoft.com/office/drawing/2014/main" xmlns="" id="{30A726B4-E874-4464-850A-ACC8613279B8}"/>
              </a:ext>
            </a:extLst>
          </p:cNvPr>
          <p:cNvSpPr/>
          <p:nvPr/>
        </p:nvSpPr>
        <p:spPr>
          <a:xfrm>
            <a:off x="0" y="375018"/>
            <a:ext cx="303990" cy="569545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LOGO">
            <a:extLst>
              <a:ext uri="{FF2B5EF4-FFF2-40B4-BE49-F238E27FC236}">
                <a16:creationId xmlns:a16="http://schemas.microsoft.com/office/drawing/2014/main" xmlns="" id="{11A8E586-3F8C-4A64-8732-AED01323923D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36" name="年终总结文字">
              <a:extLst>
                <a:ext uri="{FF2B5EF4-FFF2-40B4-BE49-F238E27FC236}">
                  <a16:creationId xmlns:a16="http://schemas.microsoft.com/office/drawing/2014/main" xmlns="" id="{49907B51-9BE9-4B93-9AD0-117AA1B258F5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矩形装饰">
              <a:extLst>
                <a:ext uri="{FF2B5EF4-FFF2-40B4-BE49-F238E27FC236}">
                  <a16:creationId xmlns:a16="http://schemas.microsoft.com/office/drawing/2014/main" xmlns="" id="{61D894DC-E92F-4098-9783-FC7D9E54CAE2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网址">
              <a:extLst>
                <a:ext uri="{FF2B5EF4-FFF2-40B4-BE49-F238E27FC236}">
                  <a16:creationId xmlns:a16="http://schemas.microsoft.com/office/drawing/2014/main" xmlns="" id="{203419EF-72EC-45EB-8285-15557A7C3123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40" name="YOURLOGO文字">
              <a:extLst>
                <a:ext uri="{FF2B5EF4-FFF2-40B4-BE49-F238E27FC236}">
                  <a16:creationId xmlns:a16="http://schemas.microsoft.com/office/drawing/2014/main" xmlns="" id="{63E691F8-6863-45F1-992C-7AF4405B2B19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41" name="红圈">
              <a:extLst>
                <a:ext uri="{FF2B5EF4-FFF2-40B4-BE49-F238E27FC236}">
                  <a16:creationId xmlns:a16="http://schemas.microsoft.com/office/drawing/2014/main" xmlns="" id="{6094F33C-57E7-4977-8366-303B8CC41960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LOGO红圈内文字">
              <a:extLst>
                <a:ext uri="{FF2B5EF4-FFF2-40B4-BE49-F238E27FC236}">
                  <a16:creationId xmlns:a16="http://schemas.microsoft.com/office/drawing/2014/main" xmlns="" id="{3C18F057-28B3-4174-84D0-AE07021D8E1C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43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76" grpId="0"/>
      <p:bldP spid="87" grpId="0"/>
      <p:bldP spid="78" grpId="0"/>
      <p:bldP spid="84" grpId="0"/>
      <p:bldP spid="77" grpId="0"/>
      <p:bldP spid="2" grpId="0"/>
      <p:bldP spid="3" grpId="0"/>
      <p:bldP spid="33" grpId="0" animBg="1"/>
      <p:bldP spid="91" grpId="0" animBg="1"/>
      <p:bldP spid="44" grpId="0" animBg="1" autoUpdateAnimBg="0"/>
      <p:bldP spid="93" grpId="0" animBg="1"/>
      <p:bldP spid="43" grpId="0" animBg="1" autoUpdateAnimBg="0"/>
      <p:bldP spid="92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背景">
            <a:extLst>
              <a:ext uri="{FF2B5EF4-FFF2-40B4-BE49-F238E27FC236}">
                <a16:creationId xmlns:a16="http://schemas.microsoft.com/office/drawing/2014/main" xmlns="" id="{4620F61C-A2BD-4537-B5A4-A7BAB55AEF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LOGO">
            <a:extLst>
              <a:ext uri="{FF2B5EF4-FFF2-40B4-BE49-F238E27FC236}">
                <a16:creationId xmlns:a16="http://schemas.microsoft.com/office/drawing/2014/main" xmlns="" id="{CFDBCA8C-BBAD-495B-A01D-B320CD5268B7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247DC03A-0668-4BD8-875B-705A07995EB0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年终总结文字">
              <a:extLst>
                <a:ext uri="{FF2B5EF4-FFF2-40B4-BE49-F238E27FC236}">
                  <a16:creationId xmlns:a16="http://schemas.microsoft.com/office/drawing/2014/main" xmlns="" id="{65BE7DD2-7573-468E-A04E-44AD77176275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48" name="网址">
              <a:extLst>
                <a:ext uri="{FF2B5EF4-FFF2-40B4-BE49-F238E27FC236}">
                  <a16:creationId xmlns:a16="http://schemas.microsoft.com/office/drawing/2014/main" xmlns="" id="{E7476279-60CE-4BC4-A460-9E8CDCBD09B2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49" name="YOURLOGO文字">
              <a:extLst>
                <a:ext uri="{FF2B5EF4-FFF2-40B4-BE49-F238E27FC236}">
                  <a16:creationId xmlns:a16="http://schemas.microsoft.com/office/drawing/2014/main" xmlns="" id="{3955C91A-0027-4972-8330-FC08A576204F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50" name="红圈">
              <a:extLst>
                <a:ext uri="{FF2B5EF4-FFF2-40B4-BE49-F238E27FC236}">
                  <a16:creationId xmlns:a16="http://schemas.microsoft.com/office/drawing/2014/main" xmlns="" id="{6793C02E-93D2-4C41-9FDF-252616B9498C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1" name="红圆圈中文字">
              <a:extLst>
                <a:ext uri="{FF2B5EF4-FFF2-40B4-BE49-F238E27FC236}">
                  <a16:creationId xmlns:a16="http://schemas.microsoft.com/office/drawing/2014/main" xmlns="" id="{5398987F-1430-4A31-A36C-57A1D261EF9A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pic>
        <p:nvPicPr>
          <p:cNvPr id="432" name="右下角装饰">
            <a:extLst>
              <a:ext uri="{FF2B5EF4-FFF2-40B4-BE49-F238E27FC236}">
                <a16:creationId xmlns:a16="http://schemas.microsoft.com/office/drawing/2014/main" xmlns="" id="{52F6ED0D-41A0-4018-A1E0-760DA72F83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042" r="22854"/>
          <a:stretch>
            <a:fillRect/>
          </a:stretch>
        </p:blipFill>
        <p:spPr>
          <a:xfrm flipV="1">
            <a:off x="6849146" y="5724675"/>
            <a:ext cx="5342854" cy="1133325"/>
          </a:xfrm>
          <a:custGeom>
            <a:avLst/>
            <a:gdLst>
              <a:gd name="connsiteX0" fmla="*/ 0 w 5342854"/>
              <a:gd name="connsiteY0" fmla="*/ 1133325 h 1133325"/>
              <a:gd name="connsiteX1" fmla="*/ 5342854 w 5342854"/>
              <a:gd name="connsiteY1" fmla="*/ 1133325 h 1133325"/>
              <a:gd name="connsiteX2" fmla="*/ 5342854 w 5342854"/>
              <a:gd name="connsiteY2" fmla="*/ 0 h 1133325"/>
              <a:gd name="connsiteX3" fmla="*/ 0 w 5342854"/>
              <a:gd name="connsiteY3" fmla="*/ 0 h 1133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2854" h="1133325">
                <a:moveTo>
                  <a:pt x="0" y="1133325"/>
                </a:moveTo>
                <a:lnTo>
                  <a:pt x="5342854" y="1133325"/>
                </a:lnTo>
                <a:lnTo>
                  <a:pt x="5342854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61" name="供应商正文">
            <a:extLst>
              <a:ext uri="{FF2B5EF4-FFF2-40B4-BE49-F238E27FC236}">
                <a16:creationId xmlns:a16="http://schemas.microsoft.com/office/drawing/2014/main" xmlns="" id="{A76A38C2-838E-4219-A944-130F3D734A93}"/>
              </a:ext>
            </a:extLst>
          </p:cNvPr>
          <p:cNvSpPr txBox="1"/>
          <p:nvPr/>
        </p:nvSpPr>
        <p:spPr>
          <a:xfrm>
            <a:off x="8565770" y="1784740"/>
            <a:ext cx="2953130" cy="173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供方主要通过其提高投入要素价格与降低单位价值质量的能力，来影响行业中现有企业的盈利能力与产品竞争力。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0" name="供应商。。。">
            <a:extLst>
              <a:ext uri="{FF2B5EF4-FFF2-40B4-BE49-F238E27FC236}">
                <a16:creationId xmlns:a16="http://schemas.microsoft.com/office/drawing/2014/main" xmlns="" id="{F28CF07A-2EBD-4C41-B79C-83BC7344B625}"/>
              </a:ext>
            </a:extLst>
          </p:cNvPr>
          <p:cNvSpPr txBox="1"/>
          <p:nvPr/>
        </p:nvSpPr>
        <p:spPr>
          <a:xfrm>
            <a:off x="8565770" y="1403740"/>
            <a:ext cx="2953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+mj-ea"/>
                <a:ea typeface="+mj-ea"/>
              </a:rPr>
              <a:t>供应商的议价能力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805466F4-C65C-4F2E-99C0-8D4D5216350E}"/>
              </a:ext>
            </a:extLst>
          </p:cNvPr>
          <p:cNvSpPr/>
          <p:nvPr/>
        </p:nvSpPr>
        <p:spPr>
          <a:xfrm>
            <a:off x="8557105" y="1359685"/>
            <a:ext cx="115932" cy="1159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同业竞争者正文">
            <a:extLst>
              <a:ext uri="{FF2B5EF4-FFF2-40B4-BE49-F238E27FC236}">
                <a16:creationId xmlns:a16="http://schemas.microsoft.com/office/drawing/2014/main" xmlns="" id="{8E792D37-5AC4-416F-B178-D08A1D2FDB5D}"/>
              </a:ext>
            </a:extLst>
          </p:cNvPr>
          <p:cNvSpPr txBox="1"/>
          <p:nvPr/>
        </p:nvSpPr>
        <p:spPr>
          <a:xfrm>
            <a:off x="4336180" y="4169886"/>
            <a:ext cx="3273235" cy="2071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作为企业整体战略一部分的各企业竞争战略，其目标都在于使得自己的企业获得优势，在实施中必然会产生冲突与对抗，这些冲突与对抗就构成了现有企业之间的竞争。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7" name="同业竞争。。。">
            <a:extLst>
              <a:ext uri="{FF2B5EF4-FFF2-40B4-BE49-F238E27FC236}">
                <a16:creationId xmlns:a16="http://schemas.microsoft.com/office/drawing/2014/main" xmlns="" id="{07165416-5BE9-4991-B1B1-83EC69DD8EC0}"/>
              </a:ext>
            </a:extLst>
          </p:cNvPr>
          <p:cNvSpPr txBox="1"/>
          <p:nvPr/>
        </p:nvSpPr>
        <p:spPr>
          <a:xfrm>
            <a:off x="4336181" y="3788886"/>
            <a:ext cx="3519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+mj-ea"/>
                <a:ea typeface="+mj-ea"/>
              </a:rPr>
              <a:t>同业竞争者的竞争程度</a:t>
            </a:r>
            <a:endParaRPr lang="zh-CN" altLang="en-US" sz="2400" dirty="0">
              <a:latin typeface="+mj-ea"/>
              <a:ea typeface="+mj-ea"/>
            </a:endParaRPr>
          </a:p>
          <a:p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39111538-3803-4C63-92ED-5A6BF1377082}"/>
              </a:ext>
            </a:extLst>
          </p:cNvPr>
          <p:cNvSpPr/>
          <p:nvPr/>
        </p:nvSpPr>
        <p:spPr>
          <a:xfrm>
            <a:off x="4328005" y="3756175"/>
            <a:ext cx="115932" cy="1159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替代品的威胁正文">
            <a:extLst>
              <a:ext uri="{FF2B5EF4-FFF2-40B4-BE49-F238E27FC236}">
                <a16:creationId xmlns:a16="http://schemas.microsoft.com/office/drawing/2014/main" xmlns="" id="{BEB2185E-09BA-40A7-B8A4-0B13F500EEC9}"/>
              </a:ext>
            </a:extLst>
          </p:cNvPr>
          <p:cNvSpPr txBox="1"/>
          <p:nvPr/>
        </p:nvSpPr>
        <p:spPr>
          <a:xfrm>
            <a:off x="8565770" y="4169886"/>
            <a:ext cx="2953130" cy="2071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两个处于不同行业中的企业，可能由于所生产的产品是互为替代品，从而产生相互竞争行为，这种竞争会以各种形式影响行业中现有企业的竞争战略。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3" name="替代品的威胁">
            <a:extLst>
              <a:ext uri="{FF2B5EF4-FFF2-40B4-BE49-F238E27FC236}">
                <a16:creationId xmlns:a16="http://schemas.microsoft.com/office/drawing/2014/main" xmlns="" id="{C2F22F3D-2BF4-4D38-8B89-2BD2CF715CFC}"/>
              </a:ext>
            </a:extLst>
          </p:cNvPr>
          <p:cNvSpPr txBox="1"/>
          <p:nvPr/>
        </p:nvSpPr>
        <p:spPr>
          <a:xfrm>
            <a:off x="8565770" y="3788886"/>
            <a:ext cx="3245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+mj-ea"/>
                <a:ea typeface="+mj-ea"/>
              </a:rPr>
              <a:t>替代品的威胁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313C54BC-8044-481B-B094-51ECE182149E}"/>
              </a:ext>
            </a:extLst>
          </p:cNvPr>
          <p:cNvSpPr/>
          <p:nvPr/>
        </p:nvSpPr>
        <p:spPr>
          <a:xfrm>
            <a:off x="8557105" y="3756175"/>
            <a:ext cx="115932" cy="1159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新进入者的威胁正文">
            <a:extLst>
              <a:ext uri="{FF2B5EF4-FFF2-40B4-BE49-F238E27FC236}">
                <a16:creationId xmlns:a16="http://schemas.microsoft.com/office/drawing/2014/main" xmlns="" id="{745D8158-BBD8-4064-ACB6-18E1FC71B983}"/>
              </a:ext>
            </a:extLst>
          </p:cNvPr>
          <p:cNvSpPr txBox="1"/>
          <p:nvPr/>
        </p:nvSpPr>
        <p:spPr>
          <a:xfrm>
            <a:off x="698500" y="4169886"/>
            <a:ext cx="2953130" cy="1738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新进入者可能会与现有企业发生原材料与市场份额的竞争，最终导致行业中现有企业盈利水平降低，还有可能危及这些企业的生存。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0" name="新进入者的威胁">
            <a:extLst>
              <a:ext uri="{FF2B5EF4-FFF2-40B4-BE49-F238E27FC236}">
                <a16:creationId xmlns:a16="http://schemas.microsoft.com/office/drawing/2014/main" xmlns="" id="{BFAEA40F-A157-4689-9951-E0DB9B79DFE8}"/>
              </a:ext>
            </a:extLst>
          </p:cNvPr>
          <p:cNvSpPr txBox="1"/>
          <p:nvPr/>
        </p:nvSpPr>
        <p:spPr>
          <a:xfrm>
            <a:off x="698500" y="3788886"/>
            <a:ext cx="2953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+mj-ea"/>
                <a:ea typeface="+mj-ea"/>
              </a:rPr>
              <a:t>新进入者的威胁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1C257606-047B-498C-8522-C07E9BB8273F}"/>
              </a:ext>
            </a:extLst>
          </p:cNvPr>
          <p:cNvSpPr/>
          <p:nvPr/>
        </p:nvSpPr>
        <p:spPr>
          <a:xfrm>
            <a:off x="679821" y="3752365"/>
            <a:ext cx="115932" cy="1159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购买者的议价能力正文">
            <a:extLst>
              <a:ext uri="{FF2B5EF4-FFF2-40B4-BE49-F238E27FC236}">
                <a16:creationId xmlns:a16="http://schemas.microsoft.com/office/drawing/2014/main" xmlns="" id="{B4DFA698-61BD-4744-A5E9-CD0686AA29C5}"/>
              </a:ext>
            </a:extLst>
          </p:cNvPr>
          <p:cNvSpPr txBox="1"/>
          <p:nvPr/>
        </p:nvSpPr>
        <p:spPr>
          <a:xfrm>
            <a:off x="698500" y="1784740"/>
            <a:ext cx="2953130" cy="140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Helvetica Neue"/>
              </a:rPr>
              <a:t>购买者主要通过其压价与要求提供较高的产品或服务质量的能力，来影响行业中现有企业的盈利能力。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4" name="购买者的议价能力">
            <a:extLst>
              <a:ext uri="{FF2B5EF4-FFF2-40B4-BE49-F238E27FC236}">
                <a16:creationId xmlns:a16="http://schemas.microsoft.com/office/drawing/2014/main" xmlns="" id="{907F85C2-D023-40A0-866C-CF595FD085B3}"/>
              </a:ext>
            </a:extLst>
          </p:cNvPr>
          <p:cNvSpPr txBox="1"/>
          <p:nvPr/>
        </p:nvSpPr>
        <p:spPr>
          <a:xfrm>
            <a:off x="698500" y="1403740"/>
            <a:ext cx="2953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effectLst/>
                <a:latin typeface="+mj-ea"/>
                <a:ea typeface="+mj-ea"/>
              </a:rPr>
              <a:t>购买者的议价能力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99BEB24-25F4-4E8C-9F5B-D63121B4FD7D}"/>
              </a:ext>
            </a:extLst>
          </p:cNvPr>
          <p:cNvSpPr/>
          <p:nvPr/>
        </p:nvSpPr>
        <p:spPr>
          <a:xfrm>
            <a:off x="679821" y="1359685"/>
            <a:ext cx="115932" cy="1159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标题底衬">
            <a:extLst>
              <a:ext uri="{FF2B5EF4-FFF2-40B4-BE49-F238E27FC236}">
                <a16:creationId xmlns:a16="http://schemas.microsoft.com/office/drawing/2014/main" xmlns="" id="{F1249434-EAEE-43E1-B361-443A199223BB}"/>
              </a:ext>
            </a:extLst>
          </p:cNvPr>
          <p:cNvGrpSpPr/>
          <p:nvPr/>
        </p:nvGrpSpPr>
        <p:grpSpPr>
          <a:xfrm>
            <a:off x="3989053" y="1208532"/>
            <a:ext cx="4213894" cy="2220781"/>
            <a:chOff x="3989053" y="1208532"/>
            <a:chExt cx="4213894" cy="2220781"/>
          </a:xfrm>
        </p:grpSpPr>
        <p:sp>
          <p:nvSpPr>
            <p:cNvPr id="414" name="矩形 413">
              <a:extLst>
                <a:ext uri="{FF2B5EF4-FFF2-40B4-BE49-F238E27FC236}">
                  <a16:creationId xmlns:a16="http://schemas.microsoft.com/office/drawing/2014/main" xmlns="" id="{AA5918CF-BA32-4EE1-A899-D69DF6170A9E}"/>
                </a:ext>
              </a:extLst>
            </p:cNvPr>
            <p:cNvSpPr/>
            <p:nvPr/>
          </p:nvSpPr>
          <p:spPr>
            <a:xfrm>
              <a:off x="7538280" y="2423473"/>
              <a:ext cx="664667" cy="10058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矩形 412">
              <a:extLst>
                <a:ext uri="{FF2B5EF4-FFF2-40B4-BE49-F238E27FC236}">
                  <a16:creationId xmlns:a16="http://schemas.microsoft.com/office/drawing/2014/main" xmlns="" id="{DB468845-65A3-4FED-B5BB-B5CAB9A2C3A2}"/>
                </a:ext>
              </a:extLst>
            </p:cNvPr>
            <p:cNvSpPr/>
            <p:nvPr/>
          </p:nvSpPr>
          <p:spPr>
            <a:xfrm>
              <a:off x="3989053" y="1208532"/>
              <a:ext cx="664667" cy="10058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矩形: 圆角 411">
              <a:extLst>
                <a:ext uri="{FF2B5EF4-FFF2-40B4-BE49-F238E27FC236}">
                  <a16:creationId xmlns:a16="http://schemas.microsoft.com/office/drawing/2014/main" xmlns="" id="{B0F36055-72A8-49C1-B69A-A8B4456EF39C}"/>
                </a:ext>
              </a:extLst>
            </p:cNvPr>
            <p:cNvSpPr/>
            <p:nvPr/>
          </p:nvSpPr>
          <p:spPr>
            <a:xfrm>
              <a:off x="4051560" y="1249131"/>
              <a:ext cx="4099560" cy="2123658"/>
            </a:xfrm>
            <a:prstGeom prst="roundRect">
              <a:avLst>
                <a:gd name="adj" fmla="val 733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6" name="标题文字">
            <a:extLst>
              <a:ext uri="{FF2B5EF4-FFF2-40B4-BE49-F238E27FC236}">
                <a16:creationId xmlns:a16="http://schemas.microsoft.com/office/drawing/2014/main" xmlns="" id="{B708B769-51EE-46F9-BDDC-7D412C2A5385}"/>
              </a:ext>
            </a:extLst>
          </p:cNvPr>
          <p:cNvSpPr txBox="1"/>
          <p:nvPr/>
        </p:nvSpPr>
        <p:spPr>
          <a:xfrm>
            <a:off x="4165205" y="1294851"/>
            <a:ext cx="39738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波特五力</a:t>
            </a:r>
            <a:endParaRPr lang="en-US" altLang="zh-CN" sz="6600" spc="600" dirty="0">
              <a:ln>
                <a:solidFill>
                  <a:schemeClr val="tx1"/>
                </a:solidFill>
              </a:ln>
              <a:latin typeface="+mj-ea"/>
              <a:ea typeface="+mj-ea"/>
            </a:endParaRPr>
          </a:p>
          <a:p>
            <a:pPr algn="ctr"/>
            <a:r>
              <a:rPr lang="zh-CN" altLang="en-US" sz="6600" spc="6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模型分析</a:t>
            </a:r>
          </a:p>
        </p:txBody>
      </p:sp>
      <p:sp>
        <p:nvSpPr>
          <p:cNvPr id="411" name="标题文字装饰">
            <a:extLst>
              <a:ext uri="{FF2B5EF4-FFF2-40B4-BE49-F238E27FC236}">
                <a16:creationId xmlns:a16="http://schemas.microsoft.com/office/drawing/2014/main" xmlns="" id="{039E48B5-2272-4CA1-A416-8FDC6CF1CFAA}"/>
              </a:ext>
            </a:extLst>
          </p:cNvPr>
          <p:cNvSpPr/>
          <p:nvPr/>
        </p:nvSpPr>
        <p:spPr>
          <a:xfrm>
            <a:off x="4380391" y="1421113"/>
            <a:ext cx="181889" cy="209550"/>
          </a:xfrm>
          <a:custGeom>
            <a:avLst/>
            <a:gdLst>
              <a:gd name="connsiteX0" fmla="*/ 26872 w 181889"/>
              <a:gd name="connsiteY0" fmla="*/ 0 h 209550"/>
              <a:gd name="connsiteX1" fmla="*/ 108128 w 181889"/>
              <a:gd name="connsiteY1" fmla="*/ 0 h 209550"/>
              <a:gd name="connsiteX2" fmla="*/ 119863 w 181889"/>
              <a:gd name="connsiteY2" fmla="*/ 6706 h 209550"/>
              <a:gd name="connsiteX3" fmla="*/ 133274 w 181889"/>
              <a:gd name="connsiteY3" fmla="*/ 93879 h 209550"/>
              <a:gd name="connsiteX4" fmla="*/ 145847 w 181889"/>
              <a:gd name="connsiteY4" fmla="*/ 116510 h 209550"/>
              <a:gd name="connsiteX5" fmla="*/ 173508 w 181889"/>
              <a:gd name="connsiteY5" fmla="*/ 116510 h 209550"/>
              <a:gd name="connsiteX6" fmla="*/ 181889 w 181889"/>
              <a:gd name="connsiteY6" fmla="*/ 128245 h 209550"/>
              <a:gd name="connsiteX7" fmla="*/ 181889 w 181889"/>
              <a:gd name="connsiteY7" fmla="*/ 202007 h 209550"/>
              <a:gd name="connsiteX8" fmla="*/ 173508 w 181889"/>
              <a:gd name="connsiteY8" fmla="*/ 209550 h 209550"/>
              <a:gd name="connsiteX9" fmla="*/ 87173 w 181889"/>
              <a:gd name="connsiteY9" fmla="*/ 209550 h 209550"/>
              <a:gd name="connsiteX10" fmla="*/ 46520 w 181889"/>
              <a:gd name="connsiteY10" fmla="*/ 194463 h 209550"/>
              <a:gd name="connsiteX11" fmla="*/ 26872 w 181889"/>
              <a:gd name="connsiteY11" fmla="*/ 154331 h 209550"/>
              <a:gd name="connsiteX12" fmla="*/ 26872 w 181889"/>
              <a:gd name="connsiteY12" fmla="*/ 154332 h 209550"/>
              <a:gd name="connsiteX13" fmla="*/ 26822 w 181889"/>
              <a:gd name="connsiteY13" fmla="*/ 154230 h 209550"/>
              <a:gd name="connsiteX14" fmla="*/ 0 w 181889"/>
              <a:gd name="connsiteY14" fmla="*/ 10060 h 209550"/>
              <a:gd name="connsiteX15" fmla="*/ 8382 w 181889"/>
              <a:gd name="connsiteY15" fmla="*/ 1 h 209550"/>
              <a:gd name="connsiteX16" fmla="*/ 26872 w 181889"/>
              <a:gd name="connsiteY16" fmla="*/ 1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1889" h="209550">
                <a:moveTo>
                  <a:pt x="26872" y="0"/>
                </a:moveTo>
                <a:lnTo>
                  <a:pt x="108128" y="0"/>
                </a:lnTo>
                <a:cubicBezTo>
                  <a:pt x="115951" y="1118"/>
                  <a:pt x="119863" y="3353"/>
                  <a:pt x="119863" y="6706"/>
                </a:cubicBezTo>
                <a:lnTo>
                  <a:pt x="133274" y="93879"/>
                </a:lnTo>
                <a:cubicBezTo>
                  <a:pt x="133274" y="106172"/>
                  <a:pt x="137465" y="113716"/>
                  <a:pt x="145847" y="116510"/>
                </a:cubicBezTo>
                <a:lnTo>
                  <a:pt x="173508" y="116510"/>
                </a:lnTo>
                <a:cubicBezTo>
                  <a:pt x="177978" y="117069"/>
                  <a:pt x="180772" y="120981"/>
                  <a:pt x="181889" y="128245"/>
                </a:cubicBezTo>
                <a:lnTo>
                  <a:pt x="181889" y="202007"/>
                </a:lnTo>
                <a:cubicBezTo>
                  <a:pt x="181331" y="207036"/>
                  <a:pt x="178537" y="209550"/>
                  <a:pt x="173508" y="209550"/>
                </a:cubicBezTo>
                <a:lnTo>
                  <a:pt x="87173" y="209550"/>
                </a:lnTo>
                <a:cubicBezTo>
                  <a:pt x="70130" y="208712"/>
                  <a:pt x="56579" y="203683"/>
                  <a:pt x="46520" y="194463"/>
                </a:cubicBezTo>
                <a:lnTo>
                  <a:pt x="26872" y="154331"/>
                </a:lnTo>
                <a:lnTo>
                  <a:pt x="26872" y="154332"/>
                </a:lnTo>
                <a:lnTo>
                  <a:pt x="26822" y="154230"/>
                </a:lnTo>
                <a:lnTo>
                  <a:pt x="0" y="10060"/>
                </a:lnTo>
                <a:cubicBezTo>
                  <a:pt x="0" y="3913"/>
                  <a:pt x="2794" y="560"/>
                  <a:pt x="8382" y="1"/>
                </a:cubicBezTo>
                <a:lnTo>
                  <a:pt x="26872" y="1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7" name="标题文字装饰">
            <a:extLst>
              <a:ext uri="{FF2B5EF4-FFF2-40B4-BE49-F238E27FC236}">
                <a16:creationId xmlns:a16="http://schemas.microsoft.com/office/drawing/2014/main" xmlns="" id="{F6EE854D-4045-4123-8770-5B6D9E34F2FE}"/>
              </a:ext>
            </a:extLst>
          </p:cNvPr>
          <p:cNvSpPr/>
          <p:nvPr/>
        </p:nvSpPr>
        <p:spPr>
          <a:xfrm>
            <a:off x="6200936" y="2430557"/>
            <a:ext cx="239725" cy="291728"/>
          </a:xfrm>
          <a:custGeom>
            <a:avLst/>
            <a:gdLst/>
            <a:ahLst/>
            <a:cxnLst/>
            <a:rect l="l" t="t" r="r" b="b"/>
            <a:pathLst>
              <a:path w="239725" h="291728">
                <a:moveTo>
                  <a:pt x="120700" y="0"/>
                </a:moveTo>
                <a:lnTo>
                  <a:pt x="232181" y="0"/>
                </a:lnTo>
                <a:cubicBezTo>
                  <a:pt x="237210" y="558"/>
                  <a:pt x="239725" y="3352"/>
                  <a:pt x="239725" y="8382"/>
                </a:cubicBezTo>
                <a:cubicBezTo>
                  <a:pt x="239725" y="11734"/>
                  <a:pt x="239445" y="13970"/>
                  <a:pt x="238887" y="15087"/>
                </a:cubicBezTo>
                <a:lnTo>
                  <a:pt x="176022" y="216255"/>
                </a:lnTo>
                <a:cubicBezTo>
                  <a:pt x="158699" y="267665"/>
                  <a:pt x="124333" y="292811"/>
                  <a:pt x="72923" y="291693"/>
                </a:cubicBezTo>
                <a:lnTo>
                  <a:pt x="7544" y="291693"/>
                </a:lnTo>
                <a:cubicBezTo>
                  <a:pt x="2514" y="291693"/>
                  <a:pt x="0" y="290017"/>
                  <a:pt x="0" y="286664"/>
                </a:cubicBezTo>
                <a:lnTo>
                  <a:pt x="0" y="190271"/>
                </a:lnTo>
                <a:cubicBezTo>
                  <a:pt x="0" y="186359"/>
                  <a:pt x="2514" y="184124"/>
                  <a:pt x="7544" y="183565"/>
                </a:cubicBezTo>
                <a:lnTo>
                  <a:pt x="27660" y="183565"/>
                </a:lnTo>
                <a:cubicBezTo>
                  <a:pt x="44424" y="180771"/>
                  <a:pt x="56439" y="172110"/>
                  <a:pt x="63703" y="157581"/>
                </a:cubicBezTo>
                <a:lnTo>
                  <a:pt x="108966" y="6705"/>
                </a:lnTo>
                <a:cubicBezTo>
                  <a:pt x="111760" y="2794"/>
                  <a:pt x="115671" y="558"/>
                  <a:pt x="120700" y="0"/>
                </a:cubicBez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3" name="英文标题">
            <a:extLst>
              <a:ext uri="{FF2B5EF4-FFF2-40B4-BE49-F238E27FC236}">
                <a16:creationId xmlns:a16="http://schemas.microsoft.com/office/drawing/2014/main" xmlns="" id="{D8221C86-2201-4DA8-AA43-6A5426847383}"/>
              </a:ext>
            </a:extLst>
          </p:cNvPr>
          <p:cNvSpPr txBox="1"/>
          <p:nvPr/>
        </p:nvSpPr>
        <p:spPr>
          <a:xfrm>
            <a:off x="3995149" y="761292"/>
            <a:ext cx="41910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i="0" dirty="0">
                <a:solidFill>
                  <a:schemeClr val="accent3"/>
                </a:solidFill>
                <a:effectLst/>
                <a:latin typeface="+mj-ea"/>
                <a:ea typeface="+mj-ea"/>
              </a:rPr>
              <a:t>PORTER'S FIVE FORCES</a:t>
            </a:r>
            <a:endParaRPr lang="zh-CN" altLang="en-US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pic>
        <p:nvPicPr>
          <p:cNvPr id="558" name="顶部装饰">
            <a:extLst>
              <a:ext uri="{FF2B5EF4-FFF2-40B4-BE49-F238E27FC236}">
                <a16:creationId xmlns:a16="http://schemas.microsoft.com/office/drawing/2014/main" xmlns="" id="{B6FC9791-2CD0-4524-92D7-4F41095B3E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74" t="40435" r="14174"/>
          <a:stretch>
            <a:fillRect/>
          </a:stretch>
        </p:blipFill>
        <p:spPr>
          <a:xfrm>
            <a:off x="0" y="0"/>
            <a:ext cx="12192000" cy="849746"/>
          </a:xfrm>
          <a:custGeom>
            <a:avLst/>
            <a:gdLst>
              <a:gd name="connsiteX0" fmla="*/ 0 w 12192000"/>
              <a:gd name="connsiteY0" fmla="*/ 0 h 849746"/>
              <a:gd name="connsiteX1" fmla="*/ 12192000 w 12192000"/>
              <a:gd name="connsiteY1" fmla="*/ 0 h 849746"/>
              <a:gd name="connsiteX2" fmla="*/ 12192000 w 12192000"/>
              <a:gd name="connsiteY2" fmla="*/ 849746 h 849746"/>
              <a:gd name="connsiteX3" fmla="*/ 0 w 12192000"/>
              <a:gd name="connsiteY3" fmla="*/ 849746 h 84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849746">
                <a:moveTo>
                  <a:pt x="0" y="0"/>
                </a:moveTo>
                <a:lnTo>
                  <a:pt x="12192000" y="0"/>
                </a:lnTo>
                <a:lnTo>
                  <a:pt x="12192000" y="849746"/>
                </a:lnTo>
                <a:lnTo>
                  <a:pt x="0" y="84974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4916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" grpId="0"/>
      <p:bldP spid="360" grpId="0"/>
      <p:bldP spid="42" grpId="0" animBg="1"/>
      <p:bldP spid="368" grpId="0"/>
      <p:bldP spid="367" grpId="0"/>
      <p:bldP spid="44" grpId="0" animBg="1"/>
      <p:bldP spid="374" grpId="0"/>
      <p:bldP spid="373" grpId="0"/>
      <p:bldP spid="43" grpId="0" animBg="1"/>
      <p:bldP spid="371" grpId="0"/>
      <p:bldP spid="370" grpId="0"/>
      <p:bldP spid="41" grpId="0" animBg="1"/>
      <p:bldP spid="365" grpId="0"/>
      <p:bldP spid="364" grpId="0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背景">
            <a:extLst>
              <a:ext uri="{FF2B5EF4-FFF2-40B4-BE49-F238E27FC236}">
                <a16:creationId xmlns:a16="http://schemas.microsoft.com/office/drawing/2014/main" xmlns="" id="{2718AD05-DD7E-4193-820D-9A06A5A2DC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底部装饰黑条">
            <a:extLst>
              <a:ext uri="{FF2B5EF4-FFF2-40B4-BE49-F238E27FC236}">
                <a16:creationId xmlns:a16="http://schemas.microsoft.com/office/drawing/2014/main" xmlns="" id="{DD5CFB47-EAE3-45FA-A8AF-05CCE3A80851}"/>
              </a:ext>
            </a:extLst>
          </p:cNvPr>
          <p:cNvSpPr/>
          <p:nvPr/>
        </p:nvSpPr>
        <p:spPr>
          <a:xfrm>
            <a:off x="0" y="5936860"/>
            <a:ext cx="12192000" cy="921140"/>
          </a:xfrm>
          <a:custGeom>
            <a:avLst/>
            <a:gdLst>
              <a:gd name="connsiteX0" fmla="*/ 0 w 12192000"/>
              <a:gd name="connsiteY0" fmla="*/ 0 h 921140"/>
              <a:gd name="connsiteX1" fmla="*/ 12192000 w 12192000"/>
              <a:gd name="connsiteY1" fmla="*/ 0 h 921140"/>
              <a:gd name="connsiteX2" fmla="*/ 12192000 w 12192000"/>
              <a:gd name="connsiteY2" fmla="*/ 921140 h 921140"/>
              <a:gd name="connsiteX3" fmla="*/ 0 w 12192000"/>
              <a:gd name="connsiteY3" fmla="*/ 921140 h 92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21140">
                <a:moveTo>
                  <a:pt x="0" y="0"/>
                </a:moveTo>
                <a:lnTo>
                  <a:pt x="12192000" y="0"/>
                </a:lnTo>
                <a:lnTo>
                  <a:pt x="12192000" y="921140"/>
                </a:lnTo>
                <a:lnTo>
                  <a:pt x="0" y="92114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0" name="LOGO">
            <a:extLst>
              <a:ext uri="{FF2B5EF4-FFF2-40B4-BE49-F238E27FC236}">
                <a16:creationId xmlns:a16="http://schemas.microsoft.com/office/drawing/2014/main" xmlns="" id="{432D492A-9EBE-495F-9E5B-6AC3C7F4521F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61" name="年终总结文字">
              <a:extLst>
                <a:ext uri="{FF2B5EF4-FFF2-40B4-BE49-F238E27FC236}">
                  <a16:creationId xmlns:a16="http://schemas.microsoft.com/office/drawing/2014/main" xmlns="" id="{72FED2E7-E029-428A-B6C3-22A6D6D5F49D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矩形装饰">
              <a:extLst>
                <a:ext uri="{FF2B5EF4-FFF2-40B4-BE49-F238E27FC236}">
                  <a16:creationId xmlns:a16="http://schemas.microsoft.com/office/drawing/2014/main" xmlns="" id="{7C9198EF-5711-4F55-9155-77CC4418BFD9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3" name="网址">
              <a:extLst>
                <a:ext uri="{FF2B5EF4-FFF2-40B4-BE49-F238E27FC236}">
                  <a16:creationId xmlns:a16="http://schemas.microsoft.com/office/drawing/2014/main" xmlns="" id="{645D5091-2E35-4B07-97BD-BFAE655776A6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64" name="YOURLOGO文字">
              <a:extLst>
                <a:ext uri="{FF2B5EF4-FFF2-40B4-BE49-F238E27FC236}">
                  <a16:creationId xmlns:a16="http://schemas.microsoft.com/office/drawing/2014/main" xmlns="" id="{22AF010F-5540-4956-A85F-1E6571DD6568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65" name="红圈">
              <a:extLst>
                <a:ext uri="{FF2B5EF4-FFF2-40B4-BE49-F238E27FC236}">
                  <a16:creationId xmlns:a16="http://schemas.microsoft.com/office/drawing/2014/main" xmlns="" id="{65F18BF0-35DA-4734-9202-1630EF5B5C5F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LOGO红圈内文字">
              <a:extLst>
                <a:ext uri="{FF2B5EF4-FFF2-40B4-BE49-F238E27FC236}">
                  <a16:creationId xmlns:a16="http://schemas.microsoft.com/office/drawing/2014/main" xmlns="" id="{7442CE62-80AF-45D7-9DE6-0DACFAE1C88F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  <p:pic>
        <p:nvPicPr>
          <p:cNvPr id="54" name="右下角装饰">
            <a:extLst>
              <a:ext uri="{FF2B5EF4-FFF2-40B4-BE49-F238E27FC236}">
                <a16:creationId xmlns:a16="http://schemas.microsoft.com/office/drawing/2014/main" xmlns="" id="{4BD84636-0B7E-4E62-8396-511E760EC81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823" r="38500"/>
          <a:stretch>
            <a:fillRect/>
          </a:stretch>
        </p:blipFill>
        <p:spPr>
          <a:xfrm flipV="1">
            <a:off x="7119145" y="4644165"/>
            <a:ext cx="5072855" cy="2198595"/>
          </a:xfrm>
          <a:custGeom>
            <a:avLst/>
            <a:gdLst>
              <a:gd name="connsiteX0" fmla="*/ 0 w 5072855"/>
              <a:gd name="connsiteY0" fmla="*/ 2198595 h 2198595"/>
              <a:gd name="connsiteX1" fmla="*/ 5072855 w 5072855"/>
              <a:gd name="connsiteY1" fmla="*/ 2198595 h 2198595"/>
              <a:gd name="connsiteX2" fmla="*/ 5072855 w 5072855"/>
              <a:gd name="connsiteY2" fmla="*/ 0 h 2198595"/>
              <a:gd name="connsiteX3" fmla="*/ 0 w 5072855"/>
              <a:gd name="connsiteY3" fmla="*/ 0 h 219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855" h="2198595">
                <a:moveTo>
                  <a:pt x="0" y="2198595"/>
                </a:moveTo>
                <a:lnTo>
                  <a:pt x="5072855" y="2198595"/>
                </a:lnTo>
                <a:lnTo>
                  <a:pt x="5072855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21" name="右上角装饰">
            <a:extLst>
              <a:ext uri="{FF2B5EF4-FFF2-40B4-BE49-F238E27FC236}">
                <a16:creationId xmlns:a16="http://schemas.microsoft.com/office/drawing/2014/main" xmlns="" id="{DDCB4D6A-6182-4836-A24F-C8E14423C6FC}"/>
              </a:ext>
            </a:extLst>
          </p:cNvPr>
          <p:cNvSpPr txBox="1"/>
          <p:nvPr/>
        </p:nvSpPr>
        <p:spPr>
          <a:xfrm>
            <a:off x="4054711" y="250641"/>
            <a:ext cx="7667387" cy="1336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300" normalizeH="0" baseline="0" noProof="0" dirty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EVENTS</a:t>
            </a:r>
            <a:endParaRPr kumimoji="0" lang="zh-CN" altLang="en-US" sz="9600" b="0" i="0" u="none" strike="noStrike" kern="1200" cap="none" spc="300" normalizeH="0" baseline="0" noProof="0" dirty="0">
              <a:ln>
                <a:gradFill flip="none" rotWithShape="1">
                  <a:gsLst>
                    <a:gs pos="69000">
                      <a:srgbClr val="B2B2B2">
                        <a:alpha val="20000"/>
                      </a:srgbClr>
                    </a:gs>
                    <a:gs pos="0">
                      <a:srgbClr val="00000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000000">
                        <a:lumMod val="45000"/>
                        <a:lumOff val="55000"/>
                        <a:alpha val="20000"/>
                      </a:srgb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6" name="时间线">
            <a:extLst>
              <a:ext uri="{FF2B5EF4-FFF2-40B4-BE49-F238E27FC236}">
                <a16:creationId xmlns:a16="http://schemas.microsoft.com/office/drawing/2014/main" xmlns="" id="{947C3893-025F-4CE6-8A68-0E84E40071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4285773"/>
            <a:ext cx="12192000" cy="1674759"/>
          </a:xfrm>
          <a:custGeom>
            <a:avLst/>
            <a:gdLst>
              <a:gd name="connsiteX0" fmla="*/ 48155 w 12358688"/>
              <a:gd name="connsiteY0" fmla="*/ 2767147 h 2784080"/>
              <a:gd name="connsiteX1" fmla="*/ 132821 w 12358688"/>
              <a:gd name="connsiteY1" fmla="*/ 2767147 h 2784080"/>
              <a:gd name="connsiteX2" fmla="*/ 2300288 w 12358688"/>
              <a:gd name="connsiteY2" fmla="*/ 2309947 h 2784080"/>
              <a:gd name="connsiteX3" fmla="*/ 4010555 w 12358688"/>
              <a:gd name="connsiteY3" fmla="*/ 2377680 h 2784080"/>
              <a:gd name="connsiteX4" fmla="*/ 5907088 w 12358688"/>
              <a:gd name="connsiteY4" fmla="*/ 1226214 h 2784080"/>
              <a:gd name="connsiteX5" fmla="*/ 8413221 w 12358688"/>
              <a:gd name="connsiteY5" fmla="*/ 1446347 h 2784080"/>
              <a:gd name="connsiteX6" fmla="*/ 11054821 w 12358688"/>
              <a:gd name="connsiteY6" fmla="*/ 193280 h 2784080"/>
              <a:gd name="connsiteX7" fmla="*/ 12358688 w 12358688"/>
              <a:gd name="connsiteY7" fmla="*/ 23947 h 2784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58688" h="2784080">
                <a:moveTo>
                  <a:pt x="48155" y="2767147"/>
                </a:moveTo>
                <a:cubicBezTo>
                  <a:pt x="-97190" y="2805247"/>
                  <a:pt x="132821" y="2767147"/>
                  <a:pt x="132821" y="2767147"/>
                </a:cubicBezTo>
                <a:cubicBezTo>
                  <a:pt x="508176" y="2690947"/>
                  <a:pt x="1653999" y="2374858"/>
                  <a:pt x="2300288" y="2309947"/>
                </a:cubicBezTo>
                <a:cubicBezTo>
                  <a:pt x="2946577" y="2245036"/>
                  <a:pt x="3409422" y="2558302"/>
                  <a:pt x="4010555" y="2377680"/>
                </a:cubicBezTo>
                <a:cubicBezTo>
                  <a:pt x="4611688" y="2197058"/>
                  <a:pt x="5173310" y="1381436"/>
                  <a:pt x="5907088" y="1226214"/>
                </a:cubicBezTo>
                <a:cubicBezTo>
                  <a:pt x="6640866" y="1070992"/>
                  <a:pt x="7555266" y="1618503"/>
                  <a:pt x="8413221" y="1446347"/>
                </a:cubicBezTo>
                <a:cubicBezTo>
                  <a:pt x="9271176" y="1274191"/>
                  <a:pt x="10397243" y="430347"/>
                  <a:pt x="11054821" y="193280"/>
                </a:cubicBezTo>
                <a:cubicBezTo>
                  <a:pt x="11712399" y="-43787"/>
                  <a:pt x="12035543" y="-9920"/>
                  <a:pt x="12358688" y="2394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日期5">
            <a:extLst>
              <a:ext uri="{FF2B5EF4-FFF2-40B4-BE49-F238E27FC236}">
                <a16:creationId xmlns:a16="http://schemas.microsoft.com/office/drawing/2014/main" xmlns="" id="{684F190E-B9E9-4D79-B9CA-1FA46BA92BD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851626" y="1776317"/>
            <a:ext cx="1573846" cy="428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日</a:t>
            </a:r>
          </a:p>
        </p:txBody>
      </p:sp>
      <p:sp>
        <p:nvSpPr>
          <p:cNvPr id="300" name="小标题5">
            <a:extLst>
              <a:ext uri="{FF2B5EF4-FFF2-40B4-BE49-F238E27FC236}">
                <a16:creationId xmlns:a16="http://schemas.microsoft.com/office/drawing/2014/main" xmlns="" id="{28DFCC92-371A-4A47-A270-B685CAAE926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818258" y="2298374"/>
            <a:ext cx="179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此处小标题</a:t>
            </a:r>
          </a:p>
        </p:txBody>
      </p:sp>
      <p:sp>
        <p:nvSpPr>
          <p:cNvPr id="301" name="正文5">
            <a:extLst>
              <a:ext uri="{FF2B5EF4-FFF2-40B4-BE49-F238E27FC236}">
                <a16:creationId xmlns:a16="http://schemas.microsoft.com/office/drawing/2014/main" xmlns="" id="{4F391000-EF92-46DB-87B6-EA769AAB87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813328" y="2679967"/>
            <a:ext cx="207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单击文本框可以修改文字，请大致描述事件经过并对事件做出分析</a:t>
            </a:r>
          </a:p>
        </p:txBody>
      </p:sp>
      <p:grpSp>
        <p:nvGrpSpPr>
          <p:cNvPr id="2" name="装饰5">
            <a:extLst>
              <a:ext uri="{FF2B5EF4-FFF2-40B4-BE49-F238E27FC236}">
                <a16:creationId xmlns:a16="http://schemas.microsoft.com/office/drawing/2014/main" xmlns="" id="{5050CA7D-9F3D-40EC-B559-66527BA7CF19}"/>
              </a:ext>
            </a:extLst>
          </p:cNvPr>
          <p:cNvGrpSpPr/>
          <p:nvPr/>
        </p:nvGrpSpPr>
        <p:grpSpPr>
          <a:xfrm>
            <a:off x="9703960" y="1757108"/>
            <a:ext cx="126000" cy="3099580"/>
            <a:chOff x="9703960" y="1757108"/>
            <a:chExt cx="126000" cy="3099580"/>
          </a:xfrm>
        </p:grpSpPr>
        <p:cxnSp>
          <p:nvCxnSpPr>
            <p:cNvPr id="279" name="PA-直接连接符 278">
              <a:extLst>
                <a:ext uri="{FF2B5EF4-FFF2-40B4-BE49-F238E27FC236}">
                  <a16:creationId xmlns:a16="http://schemas.microsoft.com/office/drawing/2014/main" xmlns="" id="{0FE952CA-50A2-4442-9E25-6E95460446DC}"/>
                </a:ext>
              </a:extLst>
            </p:cNvPr>
            <p:cNvCxnSpPr>
              <a:cxnSpLocks/>
            </p:cNvCxnSpPr>
            <p:nvPr>
              <p:custDataLst>
                <p:tags r:id="rId29"/>
              </p:custDataLst>
            </p:nvPr>
          </p:nvCxnSpPr>
          <p:spPr>
            <a:xfrm flipV="1">
              <a:off x="9759783" y="1774876"/>
              <a:ext cx="0" cy="29482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1" name="PA-椭圆 270">
              <a:extLst>
                <a:ext uri="{FF2B5EF4-FFF2-40B4-BE49-F238E27FC236}">
                  <a16:creationId xmlns:a16="http://schemas.microsoft.com/office/drawing/2014/main" xmlns="" id="{0ED4F77A-D976-4AEE-9FF1-2A1F24575085}"/>
                </a:ext>
              </a:extLst>
            </p:cNvPr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 rot="21028204">
              <a:off x="9703960" y="4730688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A-椭圆 89">
              <a:extLst>
                <a:ext uri="{FF2B5EF4-FFF2-40B4-BE49-F238E27FC236}">
                  <a16:creationId xmlns:a16="http://schemas.microsoft.com/office/drawing/2014/main" xmlns="" id="{CEC0DF2A-63C0-4064-A865-F9ED87C29B92}"/>
                </a:ext>
              </a:extLst>
            </p:cNvPr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 rot="21028204">
              <a:off x="9703960" y="1757108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8" name="正文4">
            <a:extLst>
              <a:ext uri="{FF2B5EF4-FFF2-40B4-BE49-F238E27FC236}">
                <a16:creationId xmlns:a16="http://schemas.microsoft.com/office/drawing/2014/main" xmlns="" id="{D9D88D38-F654-4468-882D-C62A65A1200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592549" y="3189251"/>
            <a:ext cx="207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单击文本框可以修改文字，请大致描述事件经过并对事件做出分析</a:t>
            </a:r>
          </a:p>
        </p:txBody>
      </p:sp>
      <p:sp>
        <p:nvSpPr>
          <p:cNvPr id="297" name="小标题4">
            <a:extLst>
              <a:ext uri="{FF2B5EF4-FFF2-40B4-BE49-F238E27FC236}">
                <a16:creationId xmlns:a16="http://schemas.microsoft.com/office/drawing/2014/main" xmlns="" id="{3E045146-D8D8-46D7-B3FF-AF234C6921E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597479" y="2807658"/>
            <a:ext cx="179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此处小标题</a:t>
            </a:r>
          </a:p>
        </p:txBody>
      </p:sp>
      <p:sp>
        <p:nvSpPr>
          <p:cNvPr id="283" name="日期4">
            <a:extLst>
              <a:ext uri="{FF2B5EF4-FFF2-40B4-BE49-F238E27FC236}">
                <a16:creationId xmlns:a16="http://schemas.microsoft.com/office/drawing/2014/main" xmlns="" id="{419C5E4D-D022-4BC7-8A5C-28D6A086D08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617389" y="2270121"/>
            <a:ext cx="1573846" cy="428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日</a:t>
            </a:r>
          </a:p>
        </p:txBody>
      </p:sp>
      <p:grpSp>
        <p:nvGrpSpPr>
          <p:cNvPr id="3" name="装饰4">
            <a:extLst>
              <a:ext uri="{FF2B5EF4-FFF2-40B4-BE49-F238E27FC236}">
                <a16:creationId xmlns:a16="http://schemas.microsoft.com/office/drawing/2014/main" xmlns="" id="{078E6E7B-0403-4577-936D-133BD32CDC0D}"/>
              </a:ext>
            </a:extLst>
          </p:cNvPr>
          <p:cNvGrpSpPr/>
          <p:nvPr/>
        </p:nvGrpSpPr>
        <p:grpSpPr>
          <a:xfrm>
            <a:off x="7457308" y="2268154"/>
            <a:ext cx="126000" cy="2925959"/>
            <a:chOff x="7457308" y="2268154"/>
            <a:chExt cx="126000" cy="2925959"/>
          </a:xfrm>
        </p:grpSpPr>
        <p:cxnSp>
          <p:nvCxnSpPr>
            <p:cNvPr id="278" name="PA-直接连接符 277">
              <a:extLst>
                <a:ext uri="{FF2B5EF4-FFF2-40B4-BE49-F238E27FC236}">
                  <a16:creationId xmlns:a16="http://schemas.microsoft.com/office/drawing/2014/main" xmlns="" id="{6BB52B87-19DB-4B82-A33A-682CC158AF42}"/>
                </a:ext>
              </a:extLst>
            </p:cNvPr>
            <p:cNvCxnSpPr>
              <a:cxnSpLocks/>
            </p:cNvCxnSpPr>
            <p:nvPr>
              <p:custDataLst>
                <p:tags r:id="rId26"/>
              </p:custDataLst>
            </p:nvPr>
          </p:nvCxnSpPr>
          <p:spPr>
            <a:xfrm flipV="1">
              <a:off x="7516170" y="2270121"/>
              <a:ext cx="11462" cy="28413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PA-椭圆 268">
              <a:extLst>
                <a:ext uri="{FF2B5EF4-FFF2-40B4-BE49-F238E27FC236}">
                  <a16:creationId xmlns:a16="http://schemas.microsoft.com/office/drawing/2014/main" xmlns="" id="{CA748E94-A447-462A-AC59-F1E3C4E9C4D0}"/>
                </a:ext>
              </a:extLst>
            </p:cNvPr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 rot="356745">
              <a:off x="7457308" y="5068113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PA-椭圆 88">
              <a:extLst>
                <a:ext uri="{FF2B5EF4-FFF2-40B4-BE49-F238E27FC236}">
                  <a16:creationId xmlns:a16="http://schemas.microsoft.com/office/drawing/2014/main" xmlns="" id="{954B7ECD-4BBD-4F6B-B9C7-F6A5C26FB445}"/>
                </a:ext>
              </a:extLst>
            </p:cNvPr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 rot="356745">
              <a:off x="7457308" y="2268154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5" name="正文3">
            <a:extLst>
              <a:ext uri="{FF2B5EF4-FFF2-40B4-BE49-F238E27FC236}">
                <a16:creationId xmlns:a16="http://schemas.microsoft.com/office/drawing/2014/main" xmlns="" id="{A2ED3771-7FD0-4F59-AD29-05B848FCB79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371771" y="3166103"/>
            <a:ext cx="207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单击文本框可以修改文字，请大致描述事件经过并对事件做出分析</a:t>
            </a:r>
          </a:p>
        </p:txBody>
      </p:sp>
      <p:sp>
        <p:nvSpPr>
          <p:cNvPr id="294" name="小标题3">
            <a:extLst>
              <a:ext uri="{FF2B5EF4-FFF2-40B4-BE49-F238E27FC236}">
                <a16:creationId xmlns:a16="http://schemas.microsoft.com/office/drawing/2014/main" xmlns="" id="{FC1E83D8-7DE5-421A-890C-B91D9CC739B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76701" y="2784510"/>
            <a:ext cx="179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此处小标题</a:t>
            </a:r>
          </a:p>
        </p:txBody>
      </p:sp>
      <p:sp>
        <p:nvSpPr>
          <p:cNvPr id="282" name="日期3">
            <a:extLst>
              <a:ext uri="{FF2B5EF4-FFF2-40B4-BE49-F238E27FC236}">
                <a16:creationId xmlns:a16="http://schemas.microsoft.com/office/drawing/2014/main" xmlns="" id="{ED7B4F95-8157-4B51-8574-D53E9303F47E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363697" y="2246534"/>
            <a:ext cx="1573846" cy="428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日</a:t>
            </a:r>
          </a:p>
        </p:txBody>
      </p:sp>
      <p:grpSp>
        <p:nvGrpSpPr>
          <p:cNvPr id="4" name="装饰3">
            <a:extLst>
              <a:ext uri="{FF2B5EF4-FFF2-40B4-BE49-F238E27FC236}">
                <a16:creationId xmlns:a16="http://schemas.microsoft.com/office/drawing/2014/main" xmlns="" id="{1C7FAB5D-51D9-4F04-A4D6-2B1D0D9BD9D7}"/>
              </a:ext>
            </a:extLst>
          </p:cNvPr>
          <p:cNvGrpSpPr/>
          <p:nvPr/>
        </p:nvGrpSpPr>
        <p:grpSpPr>
          <a:xfrm>
            <a:off x="5247108" y="2152980"/>
            <a:ext cx="126000" cy="3088005"/>
            <a:chOff x="5247108" y="2152980"/>
            <a:chExt cx="126000" cy="3088005"/>
          </a:xfrm>
        </p:grpSpPr>
        <p:cxnSp>
          <p:nvCxnSpPr>
            <p:cNvPr id="277" name="PA-直接连接符 276">
              <a:extLst>
                <a:ext uri="{FF2B5EF4-FFF2-40B4-BE49-F238E27FC236}">
                  <a16:creationId xmlns:a16="http://schemas.microsoft.com/office/drawing/2014/main" xmlns="" id="{32485146-DE84-4FC9-9D40-65567AFF9853}"/>
                </a:ext>
              </a:extLst>
            </p:cNvPr>
            <p:cNvCxnSpPr>
              <a:cxnSpLocks/>
            </p:cNvCxnSpPr>
            <p:nvPr>
              <p:custDataLst>
                <p:tags r:id="rId23"/>
              </p:custDataLst>
            </p:nvPr>
          </p:nvCxnSpPr>
          <p:spPr>
            <a:xfrm flipV="1">
              <a:off x="5292759" y="2246534"/>
              <a:ext cx="3581" cy="28803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7" name="PA-椭圆 266">
              <a:extLst>
                <a:ext uri="{FF2B5EF4-FFF2-40B4-BE49-F238E27FC236}">
                  <a16:creationId xmlns:a16="http://schemas.microsoft.com/office/drawing/2014/main" xmlns="" id="{2C985824-7DC6-43F7-BAB7-DABAC9350E4F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 rot="20055196">
              <a:off x="5247108" y="5114985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PA-椭圆 87">
              <a:extLst>
                <a:ext uri="{FF2B5EF4-FFF2-40B4-BE49-F238E27FC236}">
                  <a16:creationId xmlns:a16="http://schemas.microsoft.com/office/drawing/2014/main" xmlns="" id="{70FC88AA-5ABF-4389-A456-0800F4D3D221}"/>
                </a:ext>
              </a:extLst>
            </p:cNvPr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 rot="20055196">
              <a:off x="5247108" y="2152980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2" name="正文2">
            <a:extLst>
              <a:ext uri="{FF2B5EF4-FFF2-40B4-BE49-F238E27FC236}">
                <a16:creationId xmlns:a16="http://schemas.microsoft.com/office/drawing/2014/main" xmlns="" id="{39547FE1-45C4-4BB9-AFE6-13E5919E876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150993" y="3640667"/>
            <a:ext cx="207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单击文本框可以修改文字，请大致描述事件经过并对事件做出分析</a:t>
            </a:r>
          </a:p>
        </p:txBody>
      </p:sp>
      <p:sp>
        <p:nvSpPr>
          <p:cNvPr id="291" name="小标题2">
            <a:extLst>
              <a:ext uri="{FF2B5EF4-FFF2-40B4-BE49-F238E27FC236}">
                <a16:creationId xmlns:a16="http://schemas.microsoft.com/office/drawing/2014/main" xmlns="" id="{3F7D2A51-2C14-468B-BE78-F1E122CDBBA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155923" y="3259074"/>
            <a:ext cx="179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此处小标题</a:t>
            </a:r>
          </a:p>
        </p:txBody>
      </p:sp>
      <p:sp>
        <p:nvSpPr>
          <p:cNvPr id="281" name="日期2">
            <a:extLst>
              <a:ext uri="{FF2B5EF4-FFF2-40B4-BE49-F238E27FC236}">
                <a16:creationId xmlns:a16="http://schemas.microsoft.com/office/drawing/2014/main" xmlns="" id="{C3024CA6-087B-4704-838E-D55E233A4A7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3142337" y="2732137"/>
            <a:ext cx="1573846" cy="428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日</a:t>
            </a:r>
          </a:p>
        </p:txBody>
      </p:sp>
      <p:grpSp>
        <p:nvGrpSpPr>
          <p:cNvPr id="5" name="装饰2">
            <a:extLst>
              <a:ext uri="{FF2B5EF4-FFF2-40B4-BE49-F238E27FC236}">
                <a16:creationId xmlns:a16="http://schemas.microsoft.com/office/drawing/2014/main" xmlns="" id="{8CB31294-11EA-4781-8DBB-1C470A128BD0}"/>
              </a:ext>
            </a:extLst>
          </p:cNvPr>
          <p:cNvGrpSpPr/>
          <p:nvPr/>
        </p:nvGrpSpPr>
        <p:grpSpPr>
          <a:xfrm>
            <a:off x="3006492" y="2634740"/>
            <a:ext cx="126000" cy="3122726"/>
            <a:chOff x="3006492" y="2634740"/>
            <a:chExt cx="126000" cy="3122726"/>
          </a:xfrm>
        </p:grpSpPr>
        <p:cxnSp>
          <p:nvCxnSpPr>
            <p:cNvPr id="276" name="PA-直接连接符 275">
              <a:extLst>
                <a:ext uri="{FF2B5EF4-FFF2-40B4-BE49-F238E27FC236}">
                  <a16:creationId xmlns:a16="http://schemas.microsoft.com/office/drawing/2014/main" xmlns="" id="{F3A87F8F-49A3-4803-87DB-59A9863AB3CA}"/>
                </a:ext>
              </a:extLst>
            </p:cNvPr>
            <p:cNvCxnSpPr>
              <a:cxnSpLocks/>
            </p:cNvCxnSpPr>
            <p:nvPr>
              <p:custDataLst>
                <p:tags r:id="rId20"/>
              </p:custDataLst>
            </p:nvPr>
          </p:nvCxnSpPr>
          <p:spPr>
            <a:xfrm flipV="1">
              <a:off x="3071398" y="2730204"/>
              <a:ext cx="11609" cy="295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PA-椭圆 264">
              <a:extLst>
                <a:ext uri="{FF2B5EF4-FFF2-40B4-BE49-F238E27FC236}">
                  <a16:creationId xmlns:a16="http://schemas.microsoft.com/office/drawing/2014/main" xmlns="" id="{9F41F723-C9F6-475C-80EC-97E8D7D8AEE4}"/>
                </a:ext>
              </a:extLst>
            </p:cNvPr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 rot="315326">
              <a:off x="3006492" y="5631466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-椭圆 86">
              <a:extLst>
                <a:ext uri="{FF2B5EF4-FFF2-40B4-BE49-F238E27FC236}">
                  <a16:creationId xmlns:a16="http://schemas.microsoft.com/office/drawing/2014/main" xmlns="" id="{11481EEB-47F3-47B5-9353-63293D599118}"/>
                </a:ext>
              </a:extLst>
            </p:cNvPr>
            <p:cNvSpPr>
              <a:spLocks noChangeAspect="1"/>
            </p:cNvSpPr>
            <p:nvPr>
              <p:custDataLst>
                <p:tags r:id="rId22"/>
              </p:custDataLst>
            </p:nvPr>
          </p:nvSpPr>
          <p:spPr>
            <a:xfrm rot="315326">
              <a:off x="3006492" y="2634740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正文1">
            <a:extLst>
              <a:ext uri="{FF2B5EF4-FFF2-40B4-BE49-F238E27FC236}">
                <a16:creationId xmlns:a16="http://schemas.microsoft.com/office/drawing/2014/main" xmlns="" id="{20B4BCCA-61EF-41F3-A298-3FBBFDF3A32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30215" y="3721128"/>
            <a:ext cx="2075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单击文本框可以修改文字，请大致描述事件经过并对事件做出分析</a:t>
            </a:r>
          </a:p>
        </p:txBody>
      </p:sp>
      <p:sp>
        <p:nvSpPr>
          <p:cNvPr id="98" name="小标题1">
            <a:extLst>
              <a:ext uri="{FF2B5EF4-FFF2-40B4-BE49-F238E27FC236}">
                <a16:creationId xmlns:a16="http://schemas.microsoft.com/office/drawing/2014/main" xmlns="" id="{DC6CD84B-80FD-4894-9C07-88CF0FD0930B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35145" y="3339535"/>
            <a:ext cx="1796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此处小标题</a:t>
            </a:r>
          </a:p>
        </p:txBody>
      </p:sp>
      <p:sp>
        <p:nvSpPr>
          <p:cNvPr id="81" name="日期1">
            <a:extLst>
              <a:ext uri="{FF2B5EF4-FFF2-40B4-BE49-F238E27FC236}">
                <a16:creationId xmlns:a16="http://schemas.microsoft.com/office/drawing/2014/main" xmlns="" id="{60917082-98A1-4818-92E7-24241F498AEB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36386" y="2754241"/>
            <a:ext cx="1573846" cy="428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月</a:t>
            </a:r>
            <a:r>
              <a:rPr lang="en-US" altLang="zh-CN" dirty="0">
                <a:latin typeface="+mj-ea"/>
                <a:ea typeface="+mj-ea"/>
              </a:rPr>
              <a:t>XX</a:t>
            </a:r>
            <a:r>
              <a:rPr lang="zh-CN" altLang="en-US" dirty="0">
                <a:latin typeface="+mj-ea"/>
                <a:ea typeface="+mj-ea"/>
              </a:rPr>
              <a:t>日</a:t>
            </a:r>
          </a:p>
        </p:txBody>
      </p:sp>
      <p:grpSp>
        <p:nvGrpSpPr>
          <p:cNvPr id="11" name="装饰1">
            <a:extLst>
              <a:ext uri="{FF2B5EF4-FFF2-40B4-BE49-F238E27FC236}">
                <a16:creationId xmlns:a16="http://schemas.microsoft.com/office/drawing/2014/main" xmlns="" id="{0EED567D-8F5B-4DEF-B0B5-200CAC30ABCD}"/>
              </a:ext>
            </a:extLst>
          </p:cNvPr>
          <p:cNvGrpSpPr/>
          <p:nvPr/>
        </p:nvGrpSpPr>
        <p:grpSpPr>
          <a:xfrm>
            <a:off x="810563" y="2650866"/>
            <a:ext cx="126000" cy="3238476"/>
            <a:chOff x="810563" y="2650866"/>
            <a:chExt cx="126000" cy="3238476"/>
          </a:xfrm>
        </p:grpSpPr>
        <p:cxnSp>
          <p:nvCxnSpPr>
            <p:cNvPr id="59" name="PA-直接连接符 58">
              <a:extLst>
                <a:ext uri="{FF2B5EF4-FFF2-40B4-BE49-F238E27FC236}">
                  <a16:creationId xmlns:a16="http://schemas.microsoft.com/office/drawing/2014/main" xmlns="" id="{D9C88523-D948-4EF7-9441-5B6F462BDC93}"/>
                </a:ext>
              </a:extLst>
            </p:cNvPr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 flipV="1">
              <a:off x="864037" y="2746360"/>
              <a:ext cx="2992" cy="3060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PA-椭圆 262">
              <a:extLst>
                <a:ext uri="{FF2B5EF4-FFF2-40B4-BE49-F238E27FC236}">
                  <a16:creationId xmlns:a16="http://schemas.microsoft.com/office/drawing/2014/main" xmlns="" id="{F156176E-6120-434A-A846-6A400A829D3F}"/>
                </a:ext>
              </a:extLst>
            </p:cNvPr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 rot="21108223">
              <a:off x="810563" y="5763342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PA-椭圆 85">
              <a:extLst>
                <a:ext uri="{FF2B5EF4-FFF2-40B4-BE49-F238E27FC236}">
                  <a16:creationId xmlns:a16="http://schemas.microsoft.com/office/drawing/2014/main" xmlns="" id="{8099A427-DD86-43FE-832D-135BC57A8ECF}"/>
                </a:ext>
              </a:extLst>
            </p:cNvPr>
            <p:cNvSpPr>
              <a:spLocks noChangeAspect="1"/>
            </p:cNvSpPr>
            <p:nvPr>
              <p:custDataLst>
                <p:tags r:id="rId19"/>
              </p:custDataLst>
            </p:nvPr>
          </p:nvSpPr>
          <p:spPr>
            <a:xfrm rot="21108223">
              <a:off x="810563" y="2650866"/>
              <a:ext cx="126000" cy="12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3" name="标题文字">
            <a:extLst>
              <a:ext uri="{FF2B5EF4-FFF2-40B4-BE49-F238E27FC236}">
                <a16:creationId xmlns:a16="http://schemas.microsoft.com/office/drawing/2014/main" xmlns="" id="{B3197195-D4C8-4461-9557-3901E1D21BAD}"/>
              </a:ext>
            </a:extLst>
          </p:cNvPr>
          <p:cNvSpPr txBox="1"/>
          <p:nvPr/>
        </p:nvSpPr>
        <p:spPr>
          <a:xfrm>
            <a:off x="311575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重大事件分析</a:t>
            </a:r>
          </a:p>
        </p:txBody>
      </p:sp>
      <p:sp>
        <p:nvSpPr>
          <p:cNvPr id="55" name="标题矩形装饰">
            <a:extLst>
              <a:ext uri="{FF2B5EF4-FFF2-40B4-BE49-F238E27FC236}">
                <a16:creationId xmlns:a16="http://schemas.microsoft.com/office/drawing/2014/main" xmlns="" id="{DA034914-B7EE-44AA-8C8B-F60AE2DFD9E0}"/>
              </a:ext>
            </a:extLst>
          </p:cNvPr>
          <p:cNvSpPr/>
          <p:nvPr/>
        </p:nvSpPr>
        <p:spPr>
          <a:xfrm>
            <a:off x="0" y="369570"/>
            <a:ext cx="303990" cy="574993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accent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7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284" grpId="0" animBg="1"/>
      <p:bldP spid="300" grpId="0"/>
      <p:bldP spid="301" grpId="0"/>
      <p:bldP spid="298" grpId="0"/>
      <p:bldP spid="297" grpId="0"/>
      <p:bldP spid="283" grpId="0" animBg="1"/>
      <p:bldP spid="295" grpId="0"/>
      <p:bldP spid="294" grpId="0"/>
      <p:bldP spid="282" grpId="0" animBg="1"/>
      <p:bldP spid="292" grpId="0"/>
      <p:bldP spid="291" grpId="0"/>
      <p:bldP spid="281" grpId="0" animBg="1"/>
      <p:bldP spid="99" grpId="0"/>
      <p:bldP spid="98" grpId="0"/>
      <p:bldP spid="8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背景">
            <a:extLst>
              <a:ext uri="{FF2B5EF4-FFF2-40B4-BE49-F238E27FC236}">
                <a16:creationId xmlns:a16="http://schemas.microsoft.com/office/drawing/2014/main" xmlns="" id="{E2F1C046-9457-44B2-9A74-5907A42D2A90}"/>
              </a:ext>
            </a:extLst>
          </p:cNvPr>
          <p:cNvSpPr/>
          <p:nvPr/>
        </p:nvSpPr>
        <p:spPr>
          <a:xfrm>
            <a:off x="0" y="-4630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1" name="右上角装饰">
            <a:extLst>
              <a:ext uri="{FF2B5EF4-FFF2-40B4-BE49-F238E27FC236}">
                <a16:creationId xmlns:a16="http://schemas.microsoft.com/office/drawing/2014/main" xmlns="" id="{BAB0C7B7-36CF-411C-827D-B0F4FDCABDFC}"/>
              </a:ext>
            </a:extLst>
          </p:cNvPr>
          <p:cNvPicPr>
            <a:picLocks noChangeAspect="1"/>
          </p:cNvPicPr>
          <p:nvPr/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104" r="38500"/>
          <a:stretch>
            <a:fillRect/>
          </a:stretch>
        </p:blipFill>
        <p:spPr>
          <a:xfrm>
            <a:off x="7119145" y="0"/>
            <a:ext cx="5072855" cy="2478879"/>
          </a:xfrm>
          <a:custGeom>
            <a:avLst/>
            <a:gdLst>
              <a:gd name="connsiteX0" fmla="*/ 0 w 5072855"/>
              <a:gd name="connsiteY0" fmla="*/ 0 h 2478879"/>
              <a:gd name="connsiteX1" fmla="*/ 5072855 w 5072855"/>
              <a:gd name="connsiteY1" fmla="*/ 0 h 2478879"/>
              <a:gd name="connsiteX2" fmla="*/ 5072855 w 5072855"/>
              <a:gd name="connsiteY2" fmla="*/ 2478879 h 2478879"/>
              <a:gd name="connsiteX3" fmla="*/ 0 w 5072855"/>
              <a:gd name="connsiteY3" fmla="*/ 2478879 h 247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855" h="2478879">
                <a:moveTo>
                  <a:pt x="0" y="0"/>
                </a:moveTo>
                <a:lnTo>
                  <a:pt x="5072855" y="0"/>
                </a:lnTo>
                <a:lnTo>
                  <a:pt x="5072855" y="2478879"/>
                </a:lnTo>
                <a:lnTo>
                  <a:pt x="0" y="2478879"/>
                </a:lnTo>
                <a:close/>
              </a:path>
            </a:pathLst>
          </a:custGeom>
        </p:spPr>
      </p:pic>
      <p:grpSp>
        <p:nvGrpSpPr>
          <p:cNvPr id="59" name="改进方案4">
            <a:extLst>
              <a:ext uri="{FF2B5EF4-FFF2-40B4-BE49-F238E27FC236}">
                <a16:creationId xmlns:a16="http://schemas.microsoft.com/office/drawing/2014/main" xmlns="" id="{AC798D01-D900-44AB-A369-E537B01C920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911757" y="6802903"/>
            <a:ext cx="2596889" cy="4518373"/>
            <a:chOff x="8911757" y="6802903"/>
            <a:chExt cx="2596889" cy="4518373"/>
          </a:xfrm>
        </p:grpSpPr>
        <p:sp>
          <p:nvSpPr>
            <p:cNvPr id="119" name="PA-任意多边形 118">
              <a:extLst>
                <a:ext uri="{FF2B5EF4-FFF2-40B4-BE49-F238E27FC236}">
                  <a16:creationId xmlns:a16="http://schemas.microsoft.com/office/drawing/2014/main" xmlns="" id="{B2F70639-69A3-4472-B8F8-2E716FBF7C6B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 flipH="1">
              <a:off x="8911757" y="6802903"/>
              <a:ext cx="2586643" cy="4518373"/>
            </a:xfrm>
            <a:custGeom>
              <a:avLst/>
              <a:gdLst>
                <a:gd name="connsiteX0" fmla="*/ 2493122 w 2586643"/>
                <a:gd name="connsiteY0" fmla="*/ 0 h 4518373"/>
                <a:gd name="connsiteX1" fmla="*/ 91678 w 2586643"/>
                <a:gd name="connsiteY1" fmla="*/ 0 h 4518373"/>
                <a:gd name="connsiteX2" fmla="*/ 0 w 2586643"/>
                <a:gd name="connsiteY2" fmla="*/ 91678 h 4518373"/>
                <a:gd name="connsiteX3" fmla="*/ 2732 w 2586643"/>
                <a:gd name="connsiteY3" fmla="*/ 105210 h 4518373"/>
                <a:gd name="connsiteX4" fmla="*/ 2732 w 2586643"/>
                <a:gd name="connsiteY4" fmla="*/ 749311 h 4518373"/>
                <a:gd name="connsiteX5" fmla="*/ 5997 w 2586643"/>
                <a:gd name="connsiteY5" fmla="*/ 748480 h 4518373"/>
                <a:gd name="connsiteX6" fmla="*/ 76751 w 2586643"/>
                <a:gd name="connsiteY6" fmla="*/ 837677 h 4518373"/>
                <a:gd name="connsiteX7" fmla="*/ 5997 w 2586643"/>
                <a:gd name="connsiteY7" fmla="*/ 926874 h 4518373"/>
                <a:gd name="connsiteX8" fmla="*/ 2732 w 2586643"/>
                <a:gd name="connsiteY8" fmla="*/ 926044 h 4518373"/>
                <a:gd name="connsiteX9" fmla="*/ 2732 w 2586643"/>
                <a:gd name="connsiteY9" fmla="*/ 4245299 h 4518373"/>
                <a:gd name="connsiteX10" fmla="*/ 18902 w 2586643"/>
                <a:gd name="connsiteY10" fmla="*/ 4250867 h 4518373"/>
                <a:gd name="connsiteX11" fmla="*/ 178768 w 2586643"/>
                <a:gd name="connsiteY11" fmla="*/ 4518373 h 4518373"/>
                <a:gd name="connsiteX12" fmla="*/ 2398467 w 2586643"/>
                <a:gd name="connsiteY12" fmla="*/ 4518373 h 4518373"/>
                <a:gd name="connsiteX13" fmla="*/ 2558333 w 2586643"/>
                <a:gd name="connsiteY13" fmla="*/ 4250867 h 4518373"/>
                <a:gd name="connsiteX14" fmla="*/ 2586643 w 2586643"/>
                <a:gd name="connsiteY14" fmla="*/ 4241119 h 4518373"/>
                <a:gd name="connsiteX15" fmla="*/ 2586643 w 2586643"/>
                <a:gd name="connsiteY15" fmla="*/ 925562 h 4518373"/>
                <a:gd name="connsiteX16" fmla="*/ 2581487 w 2586643"/>
                <a:gd name="connsiteY16" fmla="*/ 926874 h 4518373"/>
                <a:gd name="connsiteX17" fmla="*/ 2510732 w 2586643"/>
                <a:gd name="connsiteY17" fmla="*/ 837677 h 4518373"/>
                <a:gd name="connsiteX18" fmla="*/ 2581487 w 2586643"/>
                <a:gd name="connsiteY18" fmla="*/ 748480 h 4518373"/>
                <a:gd name="connsiteX19" fmla="*/ 2586643 w 2586643"/>
                <a:gd name="connsiteY19" fmla="*/ 749792 h 4518373"/>
                <a:gd name="connsiteX20" fmla="*/ 2586643 w 2586643"/>
                <a:gd name="connsiteY20" fmla="*/ 83863 h 4518373"/>
                <a:gd name="connsiteX21" fmla="*/ 2583222 w 2586643"/>
                <a:gd name="connsiteY21" fmla="*/ 83863 h 4518373"/>
                <a:gd name="connsiteX22" fmla="*/ 2577595 w 2586643"/>
                <a:gd name="connsiteY22" fmla="*/ 55993 h 4518373"/>
                <a:gd name="connsiteX23" fmla="*/ 2493122 w 2586643"/>
                <a:gd name="connsiteY23" fmla="*/ 0 h 45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86643" h="4518373">
                  <a:moveTo>
                    <a:pt x="2493122" y="0"/>
                  </a:moveTo>
                  <a:lnTo>
                    <a:pt x="91678" y="0"/>
                  </a:lnTo>
                  <a:cubicBezTo>
                    <a:pt x="41046" y="0"/>
                    <a:pt x="0" y="41046"/>
                    <a:pt x="0" y="91678"/>
                  </a:cubicBezTo>
                  <a:lnTo>
                    <a:pt x="2732" y="105210"/>
                  </a:lnTo>
                  <a:lnTo>
                    <a:pt x="2732" y="749311"/>
                  </a:lnTo>
                  <a:lnTo>
                    <a:pt x="5997" y="748480"/>
                  </a:lnTo>
                  <a:cubicBezTo>
                    <a:pt x="45074" y="748480"/>
                    <a:pt x="76751" y="788414"/>
                    <a:pt x="76751" y="837677"/>
                  </a:cubicBezTo>
                  <a:cubicBezTo>
                    <a:pt x="76751" y="886940"/>
                    <a:pt x="45074" y="926874"/>
                    <a:pt x="5997" y="926874"/>
                  </a:cubicBezTo>
                  <a:lnTo>
                    <a:pt x="2732" y="926044"/>
                  </a:lnTo>
                  <a:lnTo>
                    <a:pt x="2732" y="4245299"/>
                  </a:lnTo>
                  <a:lnTo>
                    <a:pt x="18902" y="4250867"/>
                  </a:lnTo>
                  <a:cubicBezTo>
                    <a:pt x="112849" y="4294940"/>
                    <a:pt x="178768" y="4398119"/>
                    <a:pt x="178768" y="4518373"/>
                  </a:cubicBezTo>
                  <a:lnTo>
                    <a:pt x="2398467" y="4518373"/>
                  </a:lnTo>
                  <a:cubicBezTo>
                    <a:pt x="2398467" y="4398119"/>
                    <a:pt x="2464387" y="4294940"/>
                    <a:pt x="2558333" y="4250867"/>
                  </a:cubicBezTo>
                  <a:lnTo>
                    <a:pt x="2586643" y="4241119"/>
                  </a:lnTo>
                  <a:lnTo>
                    <a:pt x="2586643" y="925562"/>
                  </a:lnTo>
                  <a:lnTo>
                    <a:pt x="2581487" y="926874"/>
                  </a:lnTo>
                  <a:cubicBezTo>
                    <a:pt x="2542410" y="926874"/>
                    <a:pt x="2510732" y="886940"/>
                    <a:pt x="2510732" y="837677"/>
                  </a:cubicBezTo>
                  <a:cubicBezTo>
                    <a:pt x="2510732" y="788414"/>
                    <a:pt x="2542410" y="748480"/>
                    <a:pt x="2581487" y="748480"/>
                  </a:cubicBezTo>
                  <a:lnTo>
                    <a:pt x="2586643" y="749792"/>
                  </a:lnTo>
                  <a:lnTo>
                    <a:pt x="2586643" y="83863"/>
                  </a:lnTo>
                  <a:lnTo>
                    <a:pt x="2583222" y="83863"/>
                  </a:lnTo>
                  <a:lnTo>
                    <a:pt x="2577595" y="55993"/>
                  </a:lnTo>
                  <a:cubicBezTo>
                    <a:pt x="2563678" y="23088"/>
                    <a:pt x="2531096" y="0"/>
                    <a:pt x="2493122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16" name="PA-直接连接符 662">
              <a:extLst>
                <a:ext uri="{FF2B5EF4-FFF2-40B4-BE49-F238E27FC236}">
                  <a16:creationId xmlns:a16="http://schemas.microsoft.com/office/drawing/2014/main" xmlns="" id="{DD3F3783-6786-485D-84A8-0BEC8566DEF1}"/>
                </a:ext>
              </a:extLst>
            </p:cNvPr>
            <p:cNvCxnSpPr>
              <a:cxnSpLocks/>
            </p:cNvCxnSpPr>
            <p:nvPr>
              <p:custDataLst>
                <p:tags r:id="rId66"/>
              </p:custDataLst>
            </p:nvPr>
          </p:nvCxnSpPr>
          <p:spPr>
            <a:xfrm flipV="1">
              <a:off x="9123712" y="7647833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2" name="PA-椭圆 701">
              <a:extLst>
                <a:ext uri="{FF2B5EF4-FFF2-40B4-BE49-F238E27FC236}">
                  <a16:creationId xmlns:a16="http://schemas.microsoft.com/office/drawing/2014/main" xmlns="" id="{D08B1469-B5F2-4287-A84B-BA4E2673B4BE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9066464" y="10158144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3" name="PA-直接连接符 662">
              <a:extLst>
                <a:ext uri="{FF2B5EF4-FFF2-40B4-BE49-F238E27FC236}">
                  <a16:creationId xmlns:a16="http://schemas.microsoft.com/office/drawing/2014/main" xmlns="" id="{DD3F3783-6786-485D-84A8-0BEC8566DEF1}"/>
                </a:ext>
              </a:extLst>
            </p:cNvPr>
            <p:cNvCxnSpPr>
              <a:cxnSpLocks/>
            </p:cNvCxnSpPr>
            <p:nvPr>
              <p:custDataLst>
                <p:tags r:id="rId68"/>
              </p:custDataLst>
            </p:nvPr>
          </p:nvCxnSpPr>
          <p:spPr>
            <a:xfrm>
              <a:off x="9123712" y="9737249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5" name="PA-最后期限">
              <a:extLst>
                <a:ext uri="{FF2B5EF4-FFF2-40B4-BE49-F238E27FC236}">
                  <a16:creationId xmlns:a16="http://schemas.microsoft.com/office/drawing/2014/main" xmlns="" id="{8E148D72-28B9-421F-B63B-544D677C5FCC}"/>
                </a:ext>
              </a:extLst>
            </p:cNvPr>
            <p:cNvSpPr txBox="1"/>
            <p:nvPr>
              <p:custDataLst>
                <p:tags r:id="rId69"/>
              </p:custDataLst>
            </p:nvPr>
          </p:nvSpPr>
          <p:spPr>
            <a:xfrm>
              <a:off x="9246463" y="10063478"/>
              <a:ext cx="2249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最后期限：正月初一</a:t>
              </a:r>
            </a:p>
          </p:txBody>
        </p:sp>
        <p:sp>
          <p:nvSpPr>
            <p:cNvPr id="718" name="PA-正文">
              <a:extLst>
                <a:ext uri="{FF2B5EF4-FFF2-40B4-BE49-F238E27FC236}">
                  <a16:creationId xmlns:a16="http://schemas.microsoft.com/office/drawing/2014/main" xmlns="" id="{5A063C0C-B2F6-4CFC-A547-BFA652C253C7}"/>
                </a:ext>
              </a:extLst>
            </p:cNvPr>
            <p:cNvSpPr txBox="1"/>
            <p:nvPr>
              <p:custDataLst>
                <p:tags r:id="rId70"/>
              </p:custDataLst>
            </p:nvPr>
          </p:nvSpPr>
          <p:spPr>
            <a:xfrm>
              <a:off x="9180898" y="8309457"/>
              <a:ext cx="2327748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/>
                <a:t>请在此添加问题描述，描述应简洁明了，字数不应过多</a:t>
              </a:r>
            </a:p>
          </p:txBody>
        </p:sp>
        <p:sp>
          <p:nvSpPr>
            <p:cNvPr id="714" name="PA-方案简述">
              <a:extLst>
                <a:ext uri="{FF2B5EF4-FFF2-40B4-BE49-F238E27FC236}">
                  <a16:creationId xmlns:a16="http://schemas.microsoft.com/office/drawing/2014/main" xmlns="" id="{499DD321-067A-44F4-8D84-147E6FC59E1D}"/>
                </a:ext>
              </a:extLst>
            </p:cNvPr>
            <p:cNvSpPr txBox="1"/>
            <p:nvPr>
              <p:custDataLst>
                <p:tags r:id="rId71"/>
              </p:custDataLst>
            </p:nvPr>
          </p:nvSpPr>
          <p:spPr>
            <a:xfrm>
              <a:off x="8924735" y="8007857"/>
              <a:ext cx="123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方案简述：</a:t>
              </a:r>
            </a:p>
          </p:txBody>
        </p:sp>
        <p:sp>
          <p:nvSpPr>
            <p:cNvPr id="706" name="PA-标题">
              <a:extLst>
                <a:ext uri="{FF2B5EF4-FFF2-40B4-BE49-F238E27FC236}">
                  <a16:creationId xmlns:a16="http://schemas.microsoft.com/office/drawing/2014/main" xmlns="" id="{31EA96D7-12C5-4CFF-8427-59B907473183}"/>
                </a:ext>
              </a:extLst>
            </p:cNvPr>
            <p:cNvSpPr txBox="1"/>
            <p:nvPr>
              <p:custDataLst>
                <p:tags r:id="rId72"/>
              </p:custDataLst>
            </p:nvPr>
          </p:nvSpPr>
          <p:spPr>
            <a:xfrm>
              <a:off x="9129500" y="7069646"/>
              <a:ext cx="214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改进方案</a:t>
              </a:r>
            </a:p>
          </p:txBody>
        </p:sp>
      </p:grpSp>
      <p:grpSp>
        <p:nvGrpSpPr>
          <p:cNvPr id="55" name="问题简述4">
            <a:extLst>
              <a:ext uri="{FF2B5EF4-FFF2-40B4-BE49-F238E27FC236}">
                <a16:creationId xmlns:a16="http://schemas.microsoft.com/office/drawing/2014/main" xmlns="" id="{9B602711-5AA9-4582-8418-F3755EBFF55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924638" y="1539285"/>
            <a:ext cx="2584800" cy="4524521"/>
            <a:chOff x="8924638" y="1539285"/>
            <a:chExt cx="2584800" cy="4524521"/>
          </a:xfrm>
        </p:grpSpPr>
        <p:sp>
          <p:nvSpPr>
            <p:cNvPr id="107" name="PA-任意多边形 106">
              <a:extLst>
                <a:ext uri="{FF2B5EF4-FFF2-40B4-BE49-F238E27FC236}">
                  <a16:creationId xmlns:a16="http://schemas.microsoft.com/office/drawing/2014/main" xmlns="" id="{91073D97-A286-43DB-8FEA-12BEB36362C5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8924638" y="1539285"/>
              <a:ext cx="2584800" cy="4524521"/>
            </a:xfrm>
            <a:custGeom>
              <a:avLst/>
              <a:gdLst>
                <a:gd name="connsiteX0" fmla="*/ 91678 w 2584800"/>
                <a:gd name="connsiteY0" fmla="*/ 0 h 4524521"/>
                <a:gd name="connsiteX1" fmla="*/ 2493122 w 2584800"/>
                <a:gd name="connsiteY1" fmla="*/ 0 h 4524521"/>
                <a:gd name="connsiteX2" fmla="*/ 2584800 w 2584800"/>
                <a:gd name="connsiteY2" fmla="*/ 91678 h 4524521"/>
                <a:gd name="connsiteX3" fmla="*/ 2584007 w 2584800"/>
                <a:gd name="connsiteY3" fmla="*/ 95606 h 4524521"/>
                <a:gd name="connsiteX4" fmla="*/ 2584007 w 2584800"/>
                <a:gd name="connsiteY4" fmla="*/ 755940 h 4524521"/>
                <a:gd name="connsiteX5" fmla="*/ 2578851 w 2584800"/>
                <a:gd name="connsiteY5" fmla="*/ 754628 h 4524521"/>
                <a:gd name="connsiteX6" fmla="*/ 2508096 w 2584800"/>
                <a:gd name="connsiteY6" fmla="*/ 843825 h 4524521"/>
                <a:gd name="connsiteX7" fmla="*/ 2578851 w 2584800"/>
                <a:gd name="connsiteY7" fmla="*/ 933022 h 4524521"/>
                <a:gd name="connsiteX8" fmla="*/ 2584007 w 2584800"/>
                <a:gd name="connsiteY8" fmla="*/ 931710 h 4524521"/>
                <a:gd name="connsiteX9" fmla="*/ 2584007 w 2584800"/>
                <a:gd name="connsiteY9" fmla="*/ 4247268 h 4524521"/>
                <a:gd name="connsiteX10" fmla="*/ 2555697 w 2584800"/>
                <a:gd name="connsiteY10" fmla="*/ 4257015 h 4524521"/>
                <a:gd name="connsiteX11" fmla="*/ 2395831 w 2584800"/>
                <a:gd name="connsiteY11" fmla="*/ 4524521 h 4524521"/>
                <a:gd name="connsiteX12" fmla="*/ 176132 w 2584800"/>
                <a:gd name="connsiteY12" fmla="*/ 4524521 h 4524521"/>
                <a:gd name="connsiteX13" fmla="*/ 16266 w 2584800"/>
                <a:gd name="connsiteY13" fmla="*/ 4257015 h 4524521"/>
                <a:gd name="connsiteX14" fmla="*/ 96 w 2584800"/>
                <a:gd name="connsiteY14" fmla="*/ 4251447 h 4524521"/>
                <a:gd name="connsiteX15" fmla="*/ 96 w 2584800"/>
                <a:gd name="connsiteY15" fmla="*/ 932192 h 4524521"/>
                <a:gd name="connsiteX16" fmla="*/ 3361 w 2584800"/>
                <a:gd name="connsiteY16" fmla="*/ 933022 h 4524521"/>
                <a:gd name="connsiteX17" fmla="*/ 74115 w 2584800"/>
                <a:gd name="connsiteY17" fmla="*/ 843825 h 4524521"/>
                <a:gd name="connsiteX18" fmla="*/ 3361 w 2584800"/>
                <a:gd name="connsiteY18" fmla="*/ 754628 h 4524521"/>
                <a:gd name="connsiteX19" fmla="*/ 96 w 2584800"/>
                <a:gd name="connsiteY19" fmla="*/ 755459 h 4524521"/>
                <a:gd name="connsiteX20" fmla="*/ 96 w 2584800"/>
                <a:gd name="connsiteY20" fmla="*/ 92154 h 4524521"/>
                <a:gd name="connsiteX21" fmla="*/ 0 w 2584800"/>
                <a:gd name="connsiteY21" fmla="*/ 91678 h 4524521"/>
                <a:gd name="connsiteX22" fmla="*/ 96 w 2584800"/>
                <a:gd name="connsiteY22" fmla="*/ 91203 h 4524521"/>
                <a:gd name="connsiteX23" fmla="*/ 96 w 2584800"/>
                <a:gd name="connsiteY23" fmla="*/ 90011 h 4524521"/>
                <a:gd name="connsiteX24" fmla="*/ 337 w 2584800"/>
                <a:gd name="connsiteY24" fmla="*/ 90011 h 4524521"/>
                <a:gd name="connsiteX25" fmla="*/ 7205 w 2584800"/>
                <a:gd name="connsiteY25" fmla="*/ 55993 h 4524521"/>
                <a:gd name="connsiteX26" fmla="*/ 91678 w 2584800"/>
                <a:gd name="connsiteY26" fmla="*/ 0 h 452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84800" h="4524521">
                  <a:moveTo>
                    <a:pt x="91678" y="0"/>
                  </a:moveTo>
                  <a:lnTo>
                    <a:pt x="2493122" y="0"/>
                  </a:lnTo>
                  <a:cubicBezTo>
                    <a:pt x="2543754" y="0"/>
                    <a:pt x="2584800" y="41046"/>
                    <a:pt x="2584800" y="91678"/>
                  </a:cubicBezTo>
                  <a:lnTo>
                    <a:pt x="2584007" y="95606"/>
                  </a:lnTo>
                  <a:lnTo>
                    <a:pt x="2584007" y="755940"/>
                  </a:lnTo>
                  <a:lnTo>
                    <a:pt x="2578851" y="754628"/>
                  </a:lnTo>
                  <a:cubicBezTo>
                    <a:pt x="2539774" y="754628"/>
                    <a:pt x="2508096" y="794562"/>
                    <a:pt x="2508096" y="843825"/>
                  </a:cubicBezTo>
                  <a:cubicBezTo>
                    <a:pt x="2508096" y="893088"/>
                    <a:pt x="2539774" y="933022"/>
                    <a:pt x="2578851" y="933022"/>
                  </a:cubicBezTo>
                  <a:lnTo>
                    <a:pt x="2584007" y="931710"/>
                  </a:lnTo>
                  <a:lnTo>
                    <a:pt x="2584007" y="4247268"/>
                  </a:lnTo>
                  <a:lnTo>
                    <a:pt x="2555697" y="4257015"/>
                  </a:lnTo>
                  <a:cubicBezTo>
                    <a:pt x="2461751" y="4301088"/>
                    <a:pt x="2395831" y="4404267"/>
                    <a:pt x="2395831" y="4524521"/>
                  </a:cubicBezTo>
                  <a:lnTo>
                    <a:pt x="176132" y="4524521"/>
                  </a:lnTo>
                  <a:cubicBezTo>
                    <a:pt x="176132" y="4404267"/>
                    <a:pt x="110213" y="4301088"/>
                    <a:pt x="16266" y="4257015"/>
                  </a:cubicBezTo>
                  <a:lnTo>
                    <a:pt x="96" y="4251447"/>
                  </a:lnTo>
                  <a:lnTo>
                    <a:pt x="96" y="932192"/>
                  </a:lnTo>
                  <a:lnTo>
                    <a:pt x="3361" y="933022"/>
                  </a:lnTo>
                  <a:cubicBezTo>
                    <a:pt x="42438" y="933022"/>
                    <a:pt x="74115" y="893088"/>
                    <a:pt x="74115" y="843825"/>
                  </a:cubicBezTo>
                  <a:cubicBezTo>
                    <a:pt x="74115" y="794562"/>
                    <a:pt x="42438" y="754628"/>
                    <a:pt x="3361" y="754628"/>
                  </a:cubicBezTo>
                  <a:lnTo>
                    <a:pt x="96" y="755459"/>
                  </a:lnTo>
                  <a:lnTo>
                    <a:pt x="96" y="92154"/>
                  </a:lnTo>
                  <a:lnTo>
                    <a:pt x="0" y="91678"/>
                  </a:lnTo>
                  <a:lnTo>
                    <a:pt x="96" y="91203"/>
                  </a:lnTo>
                  <a:lnTo>
                    <a:pt x="96" y="90011"/>
                  </a:lnTo>
                  <a:lnTo>
                    <a:pt x="337" y="90011"/>
                  </a:lnTo>
                  <a:lnTo>
                    <a:pt x="7205" y="55993"/>
                  </a:lnTo>
                  <a:cubicBezTo>
                    <a:pt x="21122" y="23088"/>
                    <a:pt x="53704" y="0"/>
                    <a:pt x="91678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8" name="PA-直接连接符 606">
              <a:extLst>
                <a:ext uri="{FF2B5EF4-FFF2-40B4-BE49-F238E27FC236}">
                  <a16:creationId xmlns:a16="http://schemas.microsoft.com/office/drawing/2014/main" xmlns="" id="{F2263B6F-13C2-4F14-9724-1084018883DB}"/>
                </a:ext>
              </a:extLst>
            </p:cNvPr>
            <p:cNvCxnSpPr>
              <a:cxnSpLocks/>
            </p:cNvCxnSpPr>
            <p:nvPr>
              <p:custDataLst>
                <p:tags r:id="rId58"/>
              </p:custDataLst>
            </p:nvPr>
          </p:nvCxnSpPr>
          <p:spPr>
            <a:xfrm>
              <a:off x="9136690" y="2388193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9" name="PA-椭圆 698">
              <a:extLst>
                <a:ext uri="{FF2B5EF4-FFF2-40B4-BE49-F238E27FC236}">
                  <a16:creationId xmlns:a16="http://schemas.microsoft.com/office/drawing/2014/main" xmlns="" id="{BB660033-AB00-49A8-A1E7-47ECEDA224FE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9066464" y="4783506"/>
              <a:ext cx="180000" cy="18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责任人">
              <a:extLst>
                <a:ext uri="{FF2B5EF4-FFF2-40B4-BE49-F238E27FC236}">
                  <a16:creationId xmlns:a16="http://schemas.microsoft.com/office/drawing/2014/main" xmlns="" id="{DD17E5C0-7B65-41E9-BCD6-7409089774E9}"/>
                </a:ext>
              </a:extLst>
            </p:cNvPr>
            <p:cNvSpPr txBox="1"/>
            <p:nvPr>
              <p:custDataLst>
                <p:tags r:id="rId60"/>
              </p:custDataLst>
            </p:nvPr>
          </p:nvSpPr>
          <p:spPr>
            <a:xfrm>
              <a:off x="9246464" y="4688840"/>
              <a:ext cx="2249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责任人：  魏瞭乾</a:t>
              </a:r>
            </a:p>
          </p:txBody>
        </p:sp>
        <p:sp>
          <p:nvSpPr>
            <p:cNvPr id="34" name="正文">
              <a:extLst>
                <a:ext uri="{FF2B5EF4-FFF2-40B4-BE49-F238E27FC236}">
                  <a16:creationId xmlns:a16="http://schemas.microsoft.com/office/drawing/2014/main" xmlns="" id="{97F52925-34C3-4534-A6C2-94C62D3AC49C}"/>
                </a:ext>
              </a:extLst>
            </p:cNvPr>
            <p:cNvSpPr txBox="1"/>
            <p:nvPr>
              <p:custDataLst>
                <p:tags r:id="rId61"/>
              </p:custDataLst>
            </p:nvPr>
          </p:nvSpPr>
          <p:spPr>
            <a:xfrm>
              <a:off x="9180898" y="2960217"/>
              <a:ext cx="2327748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/>
                <a:t>请在此添加问题描述，描述应简洁明了，字数不应过多</a:t>
              </a:r>
            </a:p>
          </p:txBody>
        </p:sp>
        <p:sp>
          <p:nvSpPr>
            <p:cNvPr id="29" name="问题简述">
              <a:extLst>
                <a:ext uri="{FF2B5EF4-FFF2-40B4-BE49-F238E27FC236}">
                  <a16:creationId xmlns:a16="http://schemas.microsoft.com/office/drawing/2014/main" xmlns="" id="{78AFD72C-22CA-44EB-A187-E9B8F144E9B0}"/>
                </a:ext>
              </a:extLst>
            </p:cNvPr>
            <p:cNvSpPr txBox="1"/>
            <p:nvPr>
              <p:custDataLst>
                <p:tags r:id="rId62"/>
              </p:custDataLst>
            </p:nvPr>
          </p:nvSpPr>
          <p:spPr>
            <a:xfrm>
              <a:off x="8924735" y="2658617"/>
              <a:ext cx="123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问题简述：</a:t>
              </a:r>
            </a:p>
          </p:txBody>
        </p:sp>
        <p:sp>
          <p:nvSpPr>
            <p:cNvPr id="12" name="标题">
              <a:extLst>
                <a:ext uri="{FF2B5EF4-FFF2-40B4-BE49-F238E27FC236}">
                  <a16:creationId xmlns:a16="http://schemas.microsoft.com/office/drawing/2014/main" xmlns="" id="{E01A0408-8C07-4B12-BE22-D37C30003124}"/>
                </a:ext>
              </a:extLst>
            </p:cNvPr>
            <p:cNvSpPr txBox="1"/>
            <p:nvPr>
              <p:custDataLst>
                <p:tags r:id="rId63"/>
              </p:custDataLst>
            </p:nvPr>
          </p:nvSpPr>
          <p:spPr>
            <a:xfrm>
              <a:off x="9300366" y="1767678"/>
              <a:ext cx="2195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ln>
                    <a:solidFill>
                      <a:sysClr val="windowText" lastClr="000000"/>
                    </a:solidFill>
                  </a:ln>
                  <a:solidFill>
                    <a:schemeClr val="bg2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latin typeface="+mj-ea"/>
                  <a:ea typeface="+mj-ea"/>
                </a:rPr>
                <a:t>此处标题</a:t>
              </a:r>
            </a:p>
          </p:txBody>
        </p:sp>
        <p:pic>
          <p:nvPicPr>
            <p:cNvPr id="25" name="图标" descr="标记 纯色填充">
              <a:extLst>
                <a:ext uri="{FF2B5EF4-FFF2-40B4-BE49-F238E27FC236}">
                  <a16:creationId xmlns:a16="http://schemas.microsoft.com/office/drawing/2014/main" xmlns="" id="{DAF5A55E-FD19-4CC5-88C4-2904A9583E40}"/>
                </a:ext>
              </a:extLst>
            </p:cNvPr>
            <p:cNvPicPr>
              <a:picLocks noChangeAspect="1"/>
            </p:cNvPicPr>
            <p:nvPr>
              <p:custDataLst>
                <p:tags r:id="rId64"/>
              </p:custDataLst>
            </p:nvPr>
          </p:nvPicPr>
          <p:blipFill>
            <a:blip r:embed="rId7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6"/>
                </a:ext>
              </a:extLst>
            </a:blip>
            <a:stretch>
              <a:fillRect/>
            </a:stretch>
          </p:blipFill>
          <p:spPr>
            <a:xfrm>
              <a:off x="9026335" y="1680096"/>
              <a:ext cx="684000" cy="684000"/>
            </a:xfrm>
            <a:prstGeom prst="rect">
              <a:avLst/>
            </a:prstGeom>
          </p:spPr>
        </p:pic>
      </p:grpSp>
      <p:grpSp>
        <p:nvGrpSpPr>
          <p:cNvPr id="58" name="改进方案3">
            <a:extLst>
              <a:ext uri="{FF2B5EF4-FFF2-40B4-BE49-F238E27FC236}">
                <a16:creationId xmlns:a16="http://schemas.microsoft.com/office/drawing/2014/main" xmlns="" id="{09580A6E-C198-4AA9-BBF7-EC1E9F2AB61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157447" y="6802903"/>
            <a:ext cx="2599564" cy="4518373"/>
            <a:chOff x="6157447" y="6802903"/>
            <a:chExt cx="2599564" cy="4518373"/>
          </a:xfrm>
        </p:grpSpPr>
        <p:sp>
          <p:nvSpPr>
            <p:cNvPr id="118" name="PA-任意多边形 117">
              <a:extLst>
                <a:ext uri="{FF2B5EF4-FFF2-40B4-BE49-F238E27FC236}">
                  <a16:creationId xmlns:a16="http://schemas.microsoft.com/office/drawing/2014/main" xmlns="" id="{00041EC2-40B3-4C94-AD63-8BCAAA3E4B65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 flipH="1">
              <a:off x="6157447" y="6802903"/>
              <a:ext cx="2585753" cy="4518373"/>
            </a:xfrm>
            <a:custGeom>
              <a:avLst/>
              <a:gdLst>
                <a:gd name="connsiteX0" fmla="*/ 2493122 w 2585753"/>
                <a:gd name="connsiteY0" fmla="*/ 0 h 4518373"/>
                <a:gd name="connsiteX1" fmla="*/ 91678 w 2585753"/>
                <a:gd name="connsiteY1" fmla="*/ 0 h 4518373"/>
                <a:gd name="connsiteX2" fmla="*/ 0 w 2585753"/>
                <a:gd name="connsiteY2" fmla="*/ 91678 h 4518373"/>
                <a:gd name="connsiteX3" fmla="*/ 1842 w 2585753"/>
                <a:gd name="connsiteY3" fmla="*/ 100802 h 4518373"/>
                <a:gd name="connsiteX4" fmla="*/ 1842 w 2585753"/>
                <a:gd name="connsiteY4" fmla="*/ 749311 h 4518373"/>
                <a:gd name="connsiteX5" fmla="*/ 5107 w 2585753"/>
                <a:gd name="connsiteY5" fmla="*/ 748480 h 4518373"/>
                <a:gd name="connsiteX6" fmla="*/ 75861 w 2585753"/>
                <a:gd name="connsiteY6" fmla="*/ 837677 h 4518373"/>
                <a:gd name="connsiteX7" fmla="*/ 5107 w 2585753"/>
                <a:gd name="connsiteY7" fmla="*/ 926874 h 4518373"/>
                <a:gd name="connsiteX8" fmla="*/ 1842 w 2585753"/>
                <a:gd name="connsiteY8" fmla="*/ 926044 h 4518373"/>
                <a:gd name="connsiteX9" fmla="*/ 1842 w 2585753"/>
                <a:gd name="connsiteY9" fmla="*/ 4245299 h 4518373"/>
                <a:gd name="connsiteX10" fmla="*/ 18012 w 2585753"/>
                <a:gd name="connsiteY10" fmla="*/ 4250867 h 4518373"/>
                <a:gd name="connsiteX11" fmla="*/ 177878 w 2585753"/>
                <a:gd name="connsiteY11" fmla="*/ 4518373 h 4518373"/>
                <a:gd name="connsiteX12" fmla="*/ 2397577 w 2585753"/>
                <a:gd name="connsiteY12" fmla="*/ 4518373 h 4518373"/>
                <a:gd name="connsiteX13" fmla="*/ 2557443 w 2585753"/>
                <a:gd name="connsiteY13" fmla="*/ 4250867 h 4518373"/>
                <a:gd name="connsiteX14" fmla="*/ 2585753 w 2585753"/>
                <a:gd name="connsiteY14" fmla="*/ 4241119 h 4518373"/>
                <a:gd name="connsiteX15" fmla="*/ 2585753 w 2585753"/>
                <a:gd name="connsiteY15" fmla="*/ 925562 h 4518373"/>
                <a:gd name="connsiteX16" fmla="*/ 2580597 w 2585753"/>
                <a:gd name="connsiteY16" fmla="*/ 926874 h 4518373"/>
                <a:gd name="connsiteX17" fmla="*/ 2509842 w 2585753"/>
                <a:gd name="connsiteY17" fmla="*/ 837677 h 4518373"/>
                <a:gd name="connsiteX18" fmla="*/ 2580597 w 2585753"/>
                <a:gd name="connsiteY18" fmla="*/ 748480 h 4518373"/>
                <a:gd name="connsiteX19" fmla="*/ 2585753 w 2585753"/>
                <a:gd name="connsiteY19" fmla="*/ 749792 h 4518373"/>
                <a:gd name="connsiteX20" fmla="*/ 2585753 w 2585753"/>
                <a:gd name="connsiteY20" fmla="*/ 83863 h 4518373"/>
                <a:gd name="connsiteX21" fmla="*/ 2583222 w 2585753"/>
                <a:gd name="connsiteY21" fmla="*/ 83863 h 4518373"/>
                <a:gd name="connsiteX22" fmla="*/ 2577596 w 2585753"/>
                <a:gd name="connsiteY22" fmla="*/ 55993 h 4518373"/>
                <a:gd name="connsiteX23" fmla="*/ 2493122 w 2585753"/>
                <a:gd name="connsiteY23" fmla="*/ 0 h 45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85753" h="4518373">
                  <a:moveTo>
                    <a:pt x="2493122" y="0"/>
                  </a:moveTo>
                  <a:lnTo>
                    <a:pt x="91678" y="0"/>
                  </a:lnTo>
                  <a:cubicBezTo>
                    <a:pt x="41046" y="0"/>
                    <a:pt x="0" y="41046"/>
                    <a:pt x="0" y="91678"/>
                  </a:cubicBezTo>
                  <a:lnTo>
                    <a:pt x="1842" y="100802"/>
                  </a:lnTo>
                  <a:lnTo>
                    <a:pt x="1842" y="749311"/>
                  </a:lnTo>
                  <a:lnTo>
                    <a:pt x="5107" y="748480"/>
                  </a:lnTo>
                  <a:cubicBezTo>
                    <a:pt x="44184" y="748480"/>
                    <a:pt x="75861" y="788414"/>
                    <a:pt x="75861" y="837677"/>
                  </a:cubicBezTo>
                  <a:cubicBezTo>
                    <a:pt x="75861" y="886940"/>
                    <a:pt x="44184" y="926874"/>
                    <a:pt x="5107" y="926874"/>
                  </a:cubicBezTo>
                  <a:lnTo>
                    <a:pt x="1842" y="926044"/>
                  </a:lnTo>
                  <a:lnTo>
                    <a:pt x="1842" y="4245299"/>
                  </a:lnTo>
                  <a:lnTo>
                    <a:pt x="18012" y="4250867"/>
                  </a:lnTo>
                  <a:cubicBezTo>
                    <a:pt x="111959" y="4294940"/>
                    <a:pt x="177878" y="4398119"/>
                    <a:pt x="177878" y="4518373"/>
                  </a:cubicBezTo>
                  <a:lnTo>
                    <a:pt x="2397577" y="4518373"/>
                  </a:lnTo>
                  <a:cubicBezTo>
                    <a:pt x="2397577" y="4398119"/>
                    <a:pt x="2463497" y="4294940"/>
                    <a:pt x="2557443" y="4250867"/>
                  </a:cubicBezTo>
                  <a:lnTo>
                    <a:pt x="2585753" y="4241119"/>
                  </a:lnTo>
                  <a:lnTo>
                    <a:pt x="2585753" y="925562"/>
                  </a:lnTo>
                  <a:lnTo>
                    <a:pt x="2580597" y="926874"/>
                  </a:lnTo>
                  <a:cubicBezTo>
                    <a:pt x="2541520" y="926874"/>
                    <a:pt x="2509842" y="886940"/>
                    <a:pt x="2509842" y="837677"/>
                  </a:cubicBezTo>
                  <a:cubicBezTo>
                    <a:pt x="2509842" y="788414"/>
                    <a:pt x="2541520" y="748480"/>
                    <a:pt x="2580597" y="748480"/>
                  </a:cubicBezTo>
                  <a:lnTo>
                    <a:pt x="2585753" y="749792"/>
                  </a:lnTo>
                  <a:lnTo>
                    <a:pt x="2585753" y="83863"/>
                  </a:lnTo>
                  <a:lnTo>
                    <a:pt x="2583222" y="83863"/>
                  </a:lnTo>
                  <a:lnTo>
                    <a:pt x="2577596" y="55993"/>
                  </a:lnTo>
                  <a:cubicBezTo>
                    <a:pt x="2563678" y="23088"/>
                    <a:pt x="2531096" y="0"/>
                    <a:pt x="2493122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17" name="PA-直接连接符 667">
              <a:extLst>
                <a:ext uri="{FF2B5EF4-FFF2-40B4-BE49-F238E27FC236}">
                  <a16:creationId xmlns:a16="http://schemas.microsoft.com/office/drawing/2014/main" xmlns="" id="{78FAB3E8-D5DA-46D4-8303-35E4AB845CCE}"/>
                </a:ext>
              </a:extLst>
            </p:cNvPr>
            <p:cNvCxnSpPr>
              <a:cxnSpLocks/>
            </p:cNvCxnSpPr>
            <p:nvPr>
              <p:custDataLst>
                <p:tags r:id="rId50"/>
              </p:custDataLst>
            </p:nvPr>
          </p:nvCxnSpPr>
          <p:spPr>
            <a:xfrm flipV="1">
              <a:off x="6369402" y="7647833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3" name="PA-椭圆 702">
              <a:extLst>
                <a:ext uri="{FF2B5EF4-FFF2-40B4-BE49-F238E27FC236}">
                  <a16:creationId xmlns:a16="http://schemas.microsoft.com/office/drawing/2014/main" xmlns="" id="{0A92D3F6-0862-4515-9C62-BD7E575D6A3D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6311891" y="10158144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668" name="PA-直接连接符 667">
              <a:extLst>
                <a:ext uri="{FF2B5EF4-FFF2-40B4-BE49-F238E27FC236}">
                  <a16:creationId xmlns:a16="http://schemas.microsoft.com/office/drawing/2014/main" xmlns="" id="{78FAB3E8-D5DA-46D4-8303-35E4AB845CCE}"/>
                </a:ext>
              </a:extLst>
            </p:cNvPr>
            <p:cNvCxnSpPr>
              <a:cxnSpLocks/>
            </p:cNvCxnSpPr>
            <p:nvPr>
              <p:custDataLst>
                <p:tags r:id="rId52"/>
              </p:custDataLst>
            </p:nvPr>
          </p:nvCxnSpPr>
          <p:spPr>
            <a:xfrm>
              <a:off x="6369402" y="9737249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7" name="最后期限">
              <a:extLst>
                <a:ext uri="{FF2B5EF4-FFF2-40B4-BE49-F238E27FC236}">
                  <a16:creationId xmlns:a16="http://schemas.microsoft.com/office/drawing/2014/main" xmlns="" id="{172A20B9-C83E-4AAE-BA30-6949E20B320F}"/>
                </a:ext>
              </a:extLst>
            </p:cNvPr>
            <p:cNvSpPr txBox="1"/>
            <p:nvPr>
              <p:custDataLst>
                <p:tags r:id="rId53"/>
              </p:custDataLst>
            </p:nvPr>
          </p:nvSpPr>
          <p:spPr>
            <a:xfrm>
              <a:off x="6491687" y="10063478"/>
              <a:ext cx="2244617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最后期限：</a:t>
              </a:r>
              <a:r>
                <a:rPr lang="en-US" altLang="zh-CN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月</a:t>
              </a:r>
              <a:r>
                <a:rPr lang="en-US" altLang="zh-CN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1</a:t>
              </a:r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日</a:t>
              </a:r>
            </a:p>
          </p:txBody>
        </p:sp>
        <p:sp>
          <p:nvSpPr>
            <p:cNvPr id="717" name="正文">
              <a:extLst>
                <a:ext uri="{FF2B5EF4-FFF2-40B4-BE49-F238E27FC236}">
                  <a16:creationId xmlns:a16="http://schemas.microsoft.com/office/drawing/2014/main" xmlns="" id="{ED85CD89-F887-43DA-A8B7-A79EB42BE995}"/>
                </a:ext>
              </a:extLst>
            </p:cNvPr>
            <p:cNvSpPr txBox="1"/>
            <p:nvPr>
              <p:custDataLst>
                <p:tags r:id="rId54"/>
              </p:custDataLst>
            </p:nvPr>
          </p:nvSpPr>
          <p:spPr>
            <a:xfrm>
              <a:off x="6429263" y="8309457"/>
              <a:ext cx="2327748" cy="118244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100000"/>
                    </a:schemeClr>
                  </a:solidFill>
                </a:rPr>
                <a:t>请在此添加问题描述，描述应简洁明了，字数不应过多</a:t>
              </a:r>
            </a:p>
          </p:txBody>
        </p:sp>
        <p:sp>
          <p:nvSpPr>
            <p:cNvPr id="713" name="方案简述">
              <a:extLst>
                <a:ext uri="{FF2B5EF4-FFF2-40B4-BE49-F238E27FC236}">
                  <a16:creationId xmlns:a16="http://schemas.microsoft.com/office/drawing/2014/main" xmlns="" id="{46BB5ACE-3D3F-41F3-A823-FD380A02ADE5}"/>
                </a:ext>
              </a:extLst>
            </p:cNvPr>
            <p:cNvSpPr txBox="1"/>
            <p:nvPr>
              <p:custDataLst>
                <p:tags r:id="rId55"/>
              </p:custDataLst>
            </p:nvPr>
          </p:nvSpPr>
          <p:spPr>
            <a:xfrm>
              <a:off x="6169957" y="8007857"/>
              <a:ext cx="123036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100000"/>
                    </a:schemeClr>
                  </a:solidFill>
                </a:rPr>
                <a:t>方案简述：</a:t>
              </a:r>
            </a:p>
          </p:txBody>
        </p:sp>
        <p:sp>
          <p:nvSpPr>
            <p:cNvPr id="708" name="标题">
              <a:extLst>
                <a:ext uri="{FF2B5EF4-FFF2-40B4-BE49-F238E27FC236}">
                  <a16:creationId xmlns:a16="http://schemas.microsoft.com/office/drawing/2014/main" xmlns="" id="{8C311A47-E15E-4309-85E2-7CA1F2950F54}"/>
                </a:ext>
              </a:extLst>
            </p:cNvPr>
            <p:cNvSpPr txBox="1"/>
            <p:nvPr>
              <p:custDataLst>
                <p:tags r:id="rId56"/>
              </p:custDataLst>
            </p:nvPr>
          </p:nvSpPr>
          <p:spPr>
            <a:xfrm>
              <a:off x="6375190" y="7069646"/>
              <a:ext cx="2148425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改进方案</a:t>
              </a:r>
            </a:p>
          </p:txBody>
        </p:sp>
      </p:grpSp>
      <p:grpSp>
        <p:nvGrpSpPr>
          <p:cNvPr id="49" name="问题简述3">
            <a:extLst>
              <a:ext uri="{FF2B5EF4-FFF2-40B4-BE49-F238E27FC236}">
                <a16:creationId xmlns:a16="http://schemas.microsoft.com/office/drawing/2014/main" xmlns="" id="{C460AB30-C6F9-4A86-B91F-DB972956AED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69956" y="1539285"/>
            <a:ext cx="2587055" cy="4524521"/>
            <a:chOff x="6169956" y="1539285"/>
            <a:chExt cx="2587055" cy="4524521"/>
          </a:xfrm>
        </p:grpSpPr>
        <p:sp>
          <p:nvSpPr>
            <p:cNvPr id="108" name="PA-任意多边形 107">
              <a:extLst>
                <a:ext uri="{FF2B5EF4-FFF2-40B4-BE49-F238E27FC236}">
                  <a16:creationId xmlns:a16="http://schemas.microsoft.com/office/drawing/2014/main" xmlns="" id="{FE9F7BCF-B1BE-4425-A133-73FA21730616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6169956" y="1539285"/>
              <a:ext cx="2584852" cy="4524521"/>
            </a:xfrm>
            <a:custGeom>
              <a:avLst/>
              <a:gdLst>
                <a:gd name="connsiteX0" fmla="*/ 91730 w 2584852"/>
                <a:gd name="connsiteY0" fmla="*/ 0 h 4524521"/>
                <a:gd name="connsiteX1" fmla="*/ 2493174 w 2584852"/>
                <a:gd name="connsiteY1" fmla="*/ 0 h 4524521"/>
                <a:gd name="connsiteX2" fmla="*/ 2584852 w 2584852"/>
                <a:gd name="connsiteY2" fmla="*/ 91678 h 4524521"/>
                <a:gd name="connsiteX3" fmla="*/ 2583911 w 2584852"/>
                <a:gd name="connsiteY3" fmla="*/ 96339 h 4524521"/>
                <a:gd name="connsiteX4" fmla="*/ 2583911 w 2584852"/>
                <a:gd name="connsiteY4" fmla="*/ 755940 h 4524521"/>
                <a:gd name="connsiteX5" fmla="*/ 2578755 w 2584852"/>
                <a:gd name="connsiteY5" fmla="*/ 754628 h 4524521"/>
                <a:gd name="connsiteX6" fmla="*/ 2508000 w 2584852"/>
                <a:gd name="connsiteY6" fmla="*/ 843825 h 4524521"/>
                <a:gd name="connsiteX7" fmla="*/ 2578755 w 2584852"/>
                <a:gd name="connsiteY7" fmla="*/ 933022 h 4524521"/>
                <a:gd name="connsiteX8" fmla="*/ 2583911 w 2584852"/>
                <a:gd name="connsiteY8" fmla="*/ 931710 h 4524521"/>
                <a:gd name="connsiteX9" fmla="*/ 2583911 w 2584852"/>
                <a:gd name="connsiteY9" fmla="*/ 4247268 h 4524521"/>
                <a:gd name="connsiteX10" fmla="*/ 2555601 w 2584852"/>
                <a:gd name="connsiteY10" fmla="*/ 4257015 h 4524521"/>
                <a:gd name="connsiteX11" fmla="*/ 2395735 w 2584852"/>
                <a:gd name="connsiteY11" fmla="*/ 4524521 h 4524521"/>
                <a:gd name="connsiteX12" fmla="*/ 176036 w 2584852"/>
                <a:gd name="connsiteY12" fmla="*/ 4524521 h 4524521"/>
                <a:gd name="connsiteX13" fmla="*/ 16170 w 2584852"/>
                <a:gd name="connsiteY13" fmla="*/ 4257015 h 4524521"/>
                <a:gd name="connsiteX14" fmla="*/ 0 w 2584852"/>
                <a:gd name="connsiteY14" fmla="*/ 4251447 h 4524521"/>
                <a:gd name="connsiteX15" fmla="*/ 0 w 2584852"/>
                <a:gd name="connsiteY15" fmla="*/ 932192 h 4524521"/>
                <a:gd name="connsiteX16" fmla="*/ 3265 w 2584852"/>
                <a:gd name="connsiteY16" fmla="*/ 933022 h 4524521"/>
                <a:gd name="connsiteX17" fmla="*/ 74019 w 2584852"/>
                <a:gd name="connsiteY17" fmla="*/ 843825 h 4524521"/>
                <a:gd name="connsiteX18" fmla="*/ 3265 w 2584852"/>
                <a:gd name="connsiteY18" fmla="*/ 754628 h 4524521"/>
                <a:gd name="connsiteX19" fmla="*/ 0 w 2584852"/>
                <a:gd name="connsiteY19" fmla="*/ 755459 h 4524521"/>
                <a:gd name="connsiteX20" fmla="*/ 0 w 2584852"/>
                <a:gd name="connsiteY20" fmla="*/ 90011 h 4524521"/>
                <a:gd name="connsiteX21" fmla="*/ 389 w 2584852"/>
                <a:gd name="connsiteY21" fmla="*/ 90011 h 4524521"/>
                <a:gd name="connsiteX22" fmla="*/ 7257 w 2584852"/>
                <a:gd name="connsiteY22" fmla="*/ 55993 h 4524521"/>
                <a:gd name="connsiteX23" fmla="*/ 91730 w 2584852"/>
                <a:gd name="connsiteY23" fmla="*/ 0 h 452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84852" h="4524521">
                  <a:moveTo>
                    <a:pt x="91730" y="0"/>
                  </a:moveTo>
                  <a:lnTo>
                    <a:pt x="2493174" y="0"/>
                  </a:lnTo>
                  <a:cubicBezTo>
                    <a:pt x="2543806" y="0"/>
                    <a:pt x="2584852" y="41046"/>
                    <a:pt x="2584852" y="91678"/>
                  </a:cubicBezTo>
                  <a:lnTo>
                    <a:pt x="2583911" y="96339"/>
                  </a:lnTo>
                  <a:lnTo>
                    <a:pt x="2583911" y="755940"/>
                  </a:lnTo>
                  <a:lnTo>
                    <a:pt x="2578755" y="754628"/>
                  </a:lnTo>
                  <a:cubicBezTo>
                    <a:pt x="2539678" y="754628"/>
                    <a:pt x="2508000" y="794562"/>
                    <a:pt x="2508000" y="843825"/>
                  </a:cubicBezTo>
                  <a:cubicBezTo>
                    <a:pt x="2508000" y="893088"/>
                    <a:pt x="2539678" y="933022"/>
                    <a:pt x="2578755" y="933022"/>
                  </a:cubicBezTo>
                  <a:lnTo>
                    <a:pt x="2583911" y="931710"/>
                  </a:lnTo>
                  <a:lnTo>
                    <a:pt x="2583911" y="4247268"/>
                  </a:lnTo>
                  <a:lnTo>
                    <a:pt x="2555601" y="4257015"/>
                  </a:lnTo>
                  <a:cubicBezTo>
                    <a:pt x="2461655" y="4301088"/>
                    <a:pt x="2395735" y="4404267"/>
                    <a:pt x="2395735" y="4524521"/>
                  </a:cubicBezTo>
                  <a:lnTo>
                    <a:pt x="176036" y="4524521"/>
                  </a:lnTo>
                  <a:cubicBezTo>
                    <a:pt x="176036" y="4404267"/>
                    <a:pt x="110117" y="4301088"/>
                    <a:pt x="16170" y="4257015"/>
                  </a:cubicBezTo>
                  <a:lnTo>
                    <a:pt x="0" y="4251447"/>
                  </a:lnTo>
                  <a:lnTo>
                    <a:pt x="0" y="932192"/>
                  </a:lnTo>
                  <a:lnTo>
                    <a:pt x="3265" y="933022"/>
                  </a:lnTo>
                  <a:cubicBezTo>
                    <a:pt x="42342" y="933022"/>
                    <a:pt x="74019" y="893088"/>
                    <a:pt x="74019" y="843825"/>
                  </a:cubicBezTo>
                  <a:cubicBezTo>
                    <a:pt x="74019" y="794562"/>
                    <a:pt x="42342" y="754628"/>
                    <a:pt x="3265" y="754628"/>
                  </a:cubicBezTo>
                  <a:lnTo>
                    <a:pt x="0" y="755459"/>
                  </a:lnTo>
                  <a:lnTo>
                    <a:pt x="0" y="90011"/>
                  </a:lnTo>
                  <a:lnTo>
                    <a:pt x="389" y="90011"/>
                  </a:lnTo>
                  <a:lnTo>
                    <a:pt x="7257" y="55993"/>
                  </a:lnTo>
                  <a:cubicBezTo>
                    <a:pt x="21174" y="23088"/>
                    <a:pt x="53756" y="0"/>
                    <a:pt x="9173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6" name="PA-直接连接符 610">
              <a:extLst>
                <a:ext uri="{FF2B5EF4-FFF2-40B4-BE49-F238E27FC236}">
                  <a16:creationId xmlns:a16="http://schemas.microsoft.com/office/drawing/2014/main" xmlns="" id="{56E77B8E-1392-4CD9-8ED8-BD8AF9412870}"/>
                </a:ext>
              </a:extLst>
            </p:cNvPr>
            <p:cNvCxnSpPr>
              <a:cxnSpLocks/>
            </p:cNvCxnSpPr>
            <p:nvPr>
              <p:custDataLst>
                <p:tags r:id="rId42"/>
              </p:custDataLst>
            </p:nvPr>
          </p:nvCxnSpPr>
          <p:spPr>
            <a:xfrm>
              <a:off x="6381912" y="2388193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1" name="PA-椭圆 700">
              <a:extLst>
                <a:ext uri="{FF2B5EF4-FFF2-40B4-BE49-F238E27FC236}">
                  <a16:creationId xmlns:a16="http://schemas.microsoft.com/office/drawing/2014/main" xmlns="" id="{4647A08C-7B58-4667-81F0-8E7DFDA2A921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6311891" y="4783506"/>
              <a:ext cx="180000" cy="1800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94" name="责任人">
              <a:extLst>
                <a:ext uri="{FF2B5EF4-FFF2-40B4-BE49-F238E27FC236}">
                  <a16:creationId xmlns:a16="http://schemas.microsoft.com/office/drawing/2014/main" xmlns="" id="{7E3ADD86-19D1-4BB1-975E-88089435F494}"/>
                </a:ext>
              </a:extLst>
            </p:cNvPr>
            <p:cNvSpPr txBox="1"/>
            <p:nvPr>
              <p:custDataLst>
                <p:tags r:id="rId44"/>
              </p:custDataLst>
            </p:nvPr>
          </p:nvSpPr>
          <p:spPr>
            <a:xfrm>
              <a:off x="6491686" y="4688840"/>
              <a:ext cx="2244618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责任人：  傅洱岱</a:t>
              </a:r>
            </a:p>
          </p:txBody>
        </p:sp>
        <p:sp>
          <p:nvSpPr>
            <p:cNvPr id="32" name="正文">
              <a:extLst>
                <a:ext uri="{FF2B5EF4-FFF2-40B4-BE49-F238E27FC236}">
                  <a16:creationId xmlns:a16="http://schemas.microsoft.com/office/drawing/2014/main" xmlns="" id="{89174028-7214-47D9-92B2-F4A77FE8E713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6429263" y="2960217"/>
              <a:ext cx="2327748" cy="118244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100000"/>
                    </a:schemeClr>
                  </a:solidFill>
                </a:rPr>
                <a:t>请在此添加问题描述，描述应简洁明了，字数不应过多</a:t>
              </a:r>
            </a:p>
          </p:txBody>
        </p:sp>
        <p:sp>
          <p:nvSpPr>
            <p:cNvPr id="11" name="标题">
              <a:extLst>
                <a:ext uri="{FF2B5EF4-FFF2-40B4-BE49-F238E27FC236}">
                  <a16:creationId xmlns:a16="http://schemas.microsoft.com/office/drawing/2014/main" xmlns="" id="{A6FA5041-D5C5-4D02-901F-3595628B9C2A}"/>
                </a:ext>
              </a:extLst>
            </p:cNvPr>
            <p:cNvSpPr txBox="1"/>
            <p:nvPr>
              <p:custDataLst>
                <p:tags r:id="rId46"/>
              </p:custDataLst>
            </p:nvPr>
          </p:nvSpPr>
          <p:spPr>
            <a:xfrm>
              <a:off x="6545587" y="1767678"/>
              <a:ext cx="220601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ln>
                    <a:solidFill>
                      <a:sysClr val="windowText" lastClr="000000"/>
                    </a:solidFill>
                  </a:ln>
                  <a:solidFill>
                    <a:schemeClr val="bg2">
                      <a:lumMod val="100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latin typeface="+mj-ea"/>
                  <a:ea typeface="+mj-ea"/>
                </a:rPr>
                <a:t>此处标题</a:t>
              </a:r>
            </a:p>
          </p:txBody>
        </p:sp>
        <p:sp>
          <p:nvSpPr>
            <p:cNvPr id="28" name="问题简述">
              <a:extLst>
                <a:ext uri="{FF2B5EF4-FFF2-40B4-BE49-F238E27FC236}">
                  <a16:creationId xmlns:a16="http://schemas.microsoft.com/office/drawing/2014/main" xmlns="" id="{1F96332D-3BB4-4B90-A8C9-536AEA9FC7D5}"/>
                </a:ext>
              </a:extLst>
            </p:cNvPr>
            <p:cNvSpPr txBox="1"/>
            <p:nvPr>
              <p:custDataLst>
                <p:tags r:id="rId47"/>
              </p:custDataLst>
            </p:nvPr>
          </p:nvSpPr>
          <p:spPr>
            <a:xfrm>
              <a:off x="6169957" y="2658617"/>
              <a:ext cx="123036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100000"/>
                    </a:schemeClr>
                  </a:solidFill>
                </a:rPr>
                <a:t>问题简述：</a:t>
              </a:r>
            </a:p>
          </p:txBody>
        </p:sp>
        <p:pic>
          <p:nvPicPr>
            <p:cNvPr id="23" name="图标" descr="硬币 纯色填充">
              <a:extLst>
                <a:ext uri="{FF2B5EF4-FFF2-40B4-BE49-F238E27FC236}">
                  <a16:creationId xmlns:a16="http://schemas.microsoft.com/office/drawing/2014/main" xmlns="" id="{DD9B9728-5E28-4C91-A997-E5197F340B2D}"/>
                </a:ext>
              </a:extLst>
            </p:cNvPr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8"/>
                </a:ext>
              </a:extLst>
            </a:blip>
            <a:stretch>
              <a:fillRect/>
            </a:stretch>
          </p:blipFill>
          <p:spPr>
            <a:xfrm>
              <a:off x="6271557" y="1680096"/>
              <a:ext cx="684000" cy="684000"/>
            </a:xfrm>
            <a:prstGeom prst="rect">
              <a:avLst/>
            </a:prstGeom>
          </p:spPr>
        </p:pic>
      </p:grpSp>
      <p:grpSp>
        <p:nvGrpSpPr>
          <p:cNvPr id="57" name="改进方案2">
            <a:extLst>
              <a:ext uri="{FF2B5EF4-FFF2-40B4-BE49-F238E27FC236}">
                <a16:creationId xmlns:a16="http://schemas.microsoft.com/office/drawing/2014/main" xmlns="" id="{AEDBA863-2FB0-4FBE-816D-A098FB113EC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403135" y="6802903"/>
            <a:ext cx="2608933" cy="4518373"/>
            <a:chOff x="3403135" y="6802903"/>
            <a:chExt cx="2608933" cy="4518373"/>
          </a:xfrm>
        </p:grpSpPr>
        <p:sp>
          <p:nvSpPr>
            <p:cNvPr id="117" name="PA-任意多边形 116">
              <a:extLst>
                <a:ext uri="{FF2B5EF4-FFF2-40B4-BE49-F238E27FC236}">
                  <a16:creationId xmlns:a16="http://schemas.microsoft.com/office/drawing/2014/main" xmlns="" id="{C86E3719-7EAA-41D9-8D66-A026D543F858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 flipH="1">
              <a:off x="3403135" y="6802903"/>
              <a:ext cx="2584864" cy="4518373"/>
            </a:xfrm>
            <a:custGeom>
              <a:avLst/>
              <a:gdLst>
                <a:gd name="connsiteX0" fmla="*/ 2493122 w 2584864"/>
                <a:gd name="connsiteY0" fmla="*/ 0 h 4518373"/>
                <a:gd name="connsiteX1" fmla="*/ 91678 w 2584864"/>
                <a:gd name="connsiteY1" fmla="*/ 0 h 4518373"/>
                <a:gd name="connsiteX2" fmla="*/ 7205 w 2584864"/>
                <a:gd name="connsiteY2" fmla="*/ 55993 h 4518373"/>
                <a:gd name="connsiteX3" fmla="*/ 1578 w 2584864"/>
                <a:gd name="connsiteY3" fmla="*/ 83863 h 4518373"/>
                <a:gd name="connsiteX4" fmla="*/ 953 w 2584864"/>
                <a:gd name="connsiteY4" fmla="*/ 83863 h 4518373"/>
                <a:gd name="connsiteX5" fmla="*/ 953 w 2584864"/>
                <a:gd name="connsiteY5" fmla="*/ 86958 h 4518373"/>
                <a:gd name="connsiteX6" fmla="*/ 0 w 2584864"/>
                <a:gd name="connsiteY6" fmla="*/ 91678 h 4518373"/>
                <a:gd name="connsiteX7" fmla="*/ 953 w 2584864"/>
                <a:gd name="connsiteY7" fmla="*/ 96399 h 4518373"/>
                <a:gd name="connsiteX8" fmla="*/ 953 w 2584864"/>
                <a:gd name="connsiteY8" fmla="*/ 749311 h 4518373"/>
                <a:gd name="connsiteX9" fmla="*/ 4218 w 2584864"/>
                <a:gd name="connsiteY9" fmla="*/ 748480 h 4518373"/>
                <a:gd name="connsiteX10" fmla="*/ 74972 w 2584864"/>
                <a:gd name="connsiteY10" fmla="*/ 837677 h 4518373"/>
                <a:gd name="connsiteX11" fmla="*/ 4218 w 2584864"/>
                <a:gd name="connsiteY11" fmla="*/ 926874 h 4518373"/>
                <a:gd name="connsiteX12" fmla="*/ 953 w 2584864"/>
                <a:gd name="connsiteY12" fmla="*/ 926044 h 4518373"/>
                <a:gd name="connsiteX13" fmla="*/ 953 w 2584864"/>
                <a:gd name="connsiteY13" fmla="*/ 4245299 h 4518373"/>
                <a:gd name="connsiteX14" fmla="*/ 17123 w 2584864"/>
                <a:gd name="connsiteY14" fmla="*/ 4250867 h 4518373"/>
                <a:gd name="connsiteX15" fmla="*/ 176989 w 2584864"/>
                <a:gd name="connsiteY15" fmla="*/ 4518373 h 4518373"/>
                <a:gd name="connsiteX16" fmla="*/ 2396688 w 2584864"/>
                <a:gd name="connsiteY16" fmla="*/ 4518373 h 4518373"/>
                <a:gd name="connsiteX17" fmla="*/ 2556554 w 2584864"/>
                <a:gd name="connsiteY17" fmla="*/ 4250867 h 4518373"/>
                <a:gd name="connsiteX18" fmla="*/ 2584864 w 2584864"/>
                <a:gd name="connsiteY18" fmla="*/ 4241119 h 4518373"/>
                <a:gd name="connsiteX19" fmla="*/ 2584864 w 2584864"/>
                <a:gd name="connsiteY19" fmla="*/ 925562 h 4518373"/>
                <a:gd name="connsiteX20" fmla="*/ 2579708 w 2584864"/>
                <a:gd name="connsiteY20" fmla="*/ 926874 h 4518373"/>
                <a:gd name="connsiteX21" fmla="*/ 2508953 w 2584864"/>
                <a:gd name="connsiteY21" fmla="*/ 837677 h 4518373"/>
                <a:gd name="connsiteX22" fmla="*/ 2579708 w 2584864"/>
                <a:gd name="connsiteY22" fmla="*/ 748480 h 4518373"/>
                <a:gd name="connsiteX23" fmla="*/ 2584864 w 2584864"/>
                <a:gd name="connsiteY23" fmla="*/ 749792 h 4518373"/>
                <a:gd name="connsiteX24" fmla="*/ 2584864 w 2584864"/>
                <a:gd name="connsiteY24" fmla="*/ 83863 h 4518373"/>
                <a:gd name="connsiteX25" fmla="*/ 2583222 w 2584864"/>
                <a:gd name="connsiteY25" fmla="*/ 83863 h 4518373"/>
                <a:gd name="connsiteX26" fmla="*/ 2577596 w 2584864"/>
                <a:gd name="connsiteY26" fmla="*/ 55993 h 4518373"/>
                <a:gd name="connsiteX27" fmla="*/ 2493122 w 2584864"/>
                <a:gd name="connsiteY27" fmla="*/ 0 h 45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84864" h="4518373">
                  <a:moveTo>
                    <a:pt x="2493122" y="0"/>
                  </a:moveTo>
                  <a:lnTo>
                    <a:pt x="91678" y="0"/>
                  </a:lnTo>
                  <a:cubicBezTo>
                    <a:pt x="53704" y="0"/>
                    <a:pt x="21122" y="23088"/>
                    <a:pt x="7205" y="55993"/>
                  </a:cubicBezTo>
                  <a:lnTo>
                    <a:pt x="1578" y="83863"/>
                  </a:lnTo>
                  <a:lnTo>
                    <a:pt x="953" y="83863"/>
                  </a:lnTo>
                  <a:lnTo>
                    <a:pt x="953" y="86958"/>
                  </a:lnTo>
                  <a:lnTo>
                    <a:pt x="0" y="91678"/>
                  </a:lnTo>
                  <a:lnTo>
                    <a:pt x="953" y="96399"/>
                  </a:lnTo>
                  <a:lnTo>
                    <a:pt x="953" y="749311"/>
                  </a:lnTo>
                  <a:lnTo>
                    <a:pt x="4218" y="748480"/>
                  </a:lnTo>
                  <a:cubicBezTo>
                    <a:pt x="43295" y="748480"/>
                    <a:pt x="74972" y="788414"/>
                    <a:pt x="74972" y="837677"/>
                  </a:cubicBezTo>
                  <a:cubicBezTo>
                    <a:pt x="74972" y="886940"/>
                    <a:pt x="43295" y="926874"/>
                    <a:pt x="4218" y="926874"/>
                  </a:cubicBezTo>
                  <a:lnTo>
                    <a:pt x="953" y="926044"/>
                  </a:lnTo>
                  <a:lnTo>
                    <a:pt x="953" y="4245299"/>
                  </a:lnTo>
                  <a:lnTo>
                    <a:pt x="17123" y="4250867"/>
                  </a:lnTo>
                  <a:cubicBezTo>
                    <a:pt x="111070" y="4294940"/>
                    <a:pt x="176989" y="4398119"/>
                    <a:pt x="176989" y="4518373"/>
                  </a:cubicBezTo>
                  <a:lnTo>
                    <a:pt x="2396688" y="4518373"/>
                  </a:lnTo>
                  <a:cubicBezTo>
                    <a:pt x="2396688" y="4398119"/>
                    <a:pt x="2462608" y="4294940"/>
                    <a:pt x="2556554" y="4250867"/>
                  </a:cubicBezTo>
                  <a:lnTo>
                    <a:pt x="2584864" y="4241119"/>
                  </a:lnTo>
                  <a:lnTo>
                    <a:pt x="2584864" y="925562"/>
                  </a:lnTo>
                  <a:lnTo>
                    <a:pt x="2579708" y="926874"/>
                  </a:lnTo>
                  <a:cubicBezTo>
                    <a:pt x="2540631" y="926874"/>
                    <a:pt x="2508953" y="886940"/>
                    <a:pt x="2508953" y="837677"/>
                  </a:cubicBezTo>
                  <a:cubicBezTo>
                    <a:pt x="2508953" y="788414"/>
                    <a:pt x="2540631" y="748480"/>
                    <a:pt x="2579708" y="748480"/>
                  </a:cubicBezTo>
                  <a:lnTo>
                    <a:pt x="2584864" y="749792"/>
                  </a:lnTo>
                  <a:lnTo>
                    <a:pt x="2584864" y="83863"/>
                  </a:lnTo>
                  <a:lnTo>
                    <a:pt x="2583222" y="83863"/>
                  </a:lnTo>
                  <a:lnTo>
                    <a:pt x="2577596" y="55993"/>
                  </a:lnTo>
                  <a:cubicBezTo>
                    <a:pt x="2563678" y="23088"/>
                    <a:pt x="2531096" y="0"/>
                    <a:pt x="2493122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18" name="PA-直接连接符 668">
              <a:extLst>
                <a:ext uri="{FF2B5EF4-FFF2-40B4-BE49-F238E27FC236}">
                  <a16:creationId xmlns:a16="http://schemas.microsoft.com/office/drawing/2014/main" xmlns="" id="{D66B027B-B19B-4C4A-B493-A461F728DA3E}"/>
                </a:ext>
              </a:extLst>
            </p:cNvPr>
            <p:cNvCxnSpPr>
              <a:cxnSpLocks/>
            </p:cNvCxnSpPr>
            <p:nvPr>
              <p:custDataLst>
                <p:tags r:id="rId34"/>
              </p:custDataLst>
            </p:nvPr>
          </p:nvCxnSpPr>
          <p:spPr>
            <a:xfrm flipV="1">
              <a:off x="3615091" y="7647833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4" name="PA-椭圆 703">
              <a:extLst>
                <a:ext uri="{FF2B5EF4-FFF2-40B4-BE49-F238E27FC236}">
                  <a16:creationId xmlns:a16="http://schemas.microsoft.com/office/drawing/2014/main" xmlns="" id="{848054C7-D74E-44F0-8210-F89943A58FEA}"/>
                </a:ext>
              </a:extLst>
            </p:cNvPr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3557319" y="10158144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669" name="PA-直接连接符 668">
              <a:extLst>
                <a:ext uri="{FF2B5EF4-FFF2-40B4-BE49-F238E27FC236}">
                  <a16:creationId xmlns:a16="http://schemas.microsoft.com/office/drawing/2014/main" xmlns="" id="{D66B027B-B19B-4C4A-B493-A461F728DA3E}"/>
                </a:ext>
              </a:extLst>
            </p:cNvPr>
            <p:cNvCxnSpPr>
              <a:cxnSpLocks/>
            </p:cNvCxnSpPr>
            <p:nvPr>
              <p:custDataLst>
                <p:tags r:id="rId36"/>
              </p:custDataLst>
            </p:nvPr>
          </p:nvCxnSpPr>
          <p:spPr>
            <a:xfrm>
              <a:off x="3615091" y="9737249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最后期限">
              <a:extLst>
                <a:ext uri="{FF2B5EF4-FFF2-40B4-BE49-F238E27FC236}">
                  <a16:creationId xmlns:a16="http://schemas.microsoft.com/office/drawing/2014/main" xmlns="" id="{69986AB1-2622-469D-87A3-B5C777795FDD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3736908" y="10063478"/>
              <a:ext cx="227516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最后期限：</a:t>
              </a:r>
              <a:r>
                <a:rPr lang="en-US" altLang="zh-CN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12</a:t>
              </a:r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月</a:t>
              </a:r>
              <a:r>
                <a:rPr lang="en-US" altLang="zh-CN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25</a:t>
              </a:r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日</a:t>
              </a:r>
            </a:p>
          </p:txBody>
        </p:sp>
        <p:sp>
          <p:nvSpPr>
            <p:cNvPr id="716" name="正文">
              <a:extLst>
                <a:ext uri="{FF2B5EF4-FFF2-40B4-BE49-F238E27FC236}">
                  <a16:creationId xmlns:a16="http://schemas.microsoft.com/office/drawing/2014/main" xmlns="" id="{DBC59524-D6A2-4641-AAB3-4CC520A99C73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3677627" y="8309457"/>
              <a:ext cx="2327748" cy="118244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100000"/>
                    </a:schemeClr>
                  </a:solidFill>
                </a:rPr>
                <a:t>请在此添加问题描述，描述应简洁明了，字数不应过多</a:t>
              </a:r>
            </a:p>
          </p:txBody>
        </p:sp>
        <p:sp>
          <p:nvSpPr>
            <p:cNvPr id="712" name="方案简述">
              <a:extLst>
                <a:ext uri="{FF2B5EF4-FFF2-40B4-BE49-F238E27FC236}">
                  <a16:creationId xmlns:a16="http://schemas.microsoft.com/office/drawing/2014/main" xmlns="" id="{23812C06-3D10-46B1-BB26-523BBD18ADB5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3415178" y="8007857"/>
              <a:ext cx="123036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100000"/>
                    </a:schemeClr>
                  </a:solidFill>
                </a:rPr>
                <a:t>方案简述：</a:t>
              </a:r>
            </a:p>
          </p:txBody>
        </p:sp>
        <p:sp>
          <p:nvSpPr>
            <p:cNvPr id="707" name="标题">
              <a:extLst>
                <a:ext uri="{FF2B5EF4-FFF2-40B4-BE49-F238E27FC236}">
                  <a16:creationId xmlns:a16="http://schemas.microsoft.com/office/drawing/2014/main" xmlns="" id="{A1E8F538-8606-4993-A321-B05864A19BAC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3620879" y="7069646"/>
              <a:ext cx="2148425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改进方案</a:t>
              </a:r>
            </a:p>
          </p:txBody>
        </p:sp>
      </p:grpSp>
      <p:grpSp>
        <p:nvGrpSpPr>
          <p:cNvPr id="43" name="问题简述2">
            <a:extLst>
              <a:ext uri="{FF2B5EF4-FFF2-40B4-BE49-F238E27FC236}">
                <a16:creationId xmlns:a16="http://schemas.microsoft.com/office/drawing/2014/main" xmlns="" id="{68685623-80E3-48C7-9E65-FB8EF6B4BA9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415178" y="1539285"/>
            <a:ext cx="2590197" cy="4524521"/>
            <a:chOff x="3415178" y="1539285"/>
            <a:chExt cx="2590197" cy="4524521"/>
          </a:xfrm>
        </p:grpSpPr>
        <p:sp>
          <p:nvSpPr>
            <p:cNvPr id="109" name="PA-任意多边形 108">
              <a:extLst>
                <a:ext uri="{FF2B5EF4-FFF2-40B4-BE49-F238E27FC236}">
                  <a16:creationId xmlns:a16="http://schemas.microsoft.com/office/drawing/2014/main" xmlns="" id="{A1E0A1E8-EB0F-494E-A5F0-F0D24C9FBE7C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3415178" y="1539285"/>
              <a:ext cx="2585000" cy="4524521"/>
            </a:xfrm>
            <a:custGeom>
              <a:avLst/>
              <a:gdLst>
                <a:gd name="connsiteX0" fmla="*/ 91878 w 2585000"/>
                <a:gd name="connsiteY0" fmla="*/ 0 h 4524521"/>
                <a:gd name="connsiteX1" fmla="*/ 2493322 w 2585000"/>
                <a:gd name="connsiteY1" fmla="*/ 0 h 4524521"/>
                <a:gd name="connsiteX2" fmla="*/ 2585000 w 2585000"/>
                <a:gd name="connsiteY2" fmla="*/ 91678 h 4524521"/>
                <a:gd name="connsiteX3" fmla="*/ 2583911 w 2585000"/>
                <a:gd name="connsiteY3" fmla="*/ 97072 h 4524521"/>
                <a:gd name="connsiteX4" fmla="*/ 2583911 w 2585000"/>
                <a:gd name="connsiteY4" fmla="*/ 755940 h 4524521"/>
                <a:gd name="connsiteX5" fmla="*/ 2578755 w 2585000"/>
                <a:gd name="connsiteY5" fmla="*/ 754628 h 4524521"/>
                <a:gd name="connsiteX6" fmla="*/ 2508000 w 2585000"/>
                <a:gd name="connsiteY6" fmla="*/ 843825 h 4524521"/>
                <a:gd name="connsiteX7" fmla="*/ 2578755 w 2585000"/>
                <a:gd name="connsiteY7" fmla="*/ 933022 h 4524521"/>
                <a:gd name="connsiteX8" fmla="*/ 2583911 w 2585000"/>
                <a:gd name="connsiteY8" fmla="*/ 931710 h 4524521"/>
                <a:gd name="connsiteX9" fmla="*/ 2583911 w 2585000"/>
                <a:gd name="connsiteY9" fmla="*/ 4247268 h 4524521"/>
                <a:gd name="connsiteX10" fmla="*/ 2555601 w 2585000"/>
                <a:gd name="connsiteY10" fmla="*/ 4257015 h 4524521"/>
                <a:gd name="connsiteX11" fmla="*/ 2395735 w 2585000"/>
                <a:gd name="connsiteY11" fmla="*/ 4524521 h 4524521"/>
                <a:gd name="connsiteX12" fmla="*/ 176036 w 2585000"/>
                <a:gd name="connsiteY12" fmla="*/ 4524521 h 4524521"/>
                <a:gd name="connsiteX13" fmla="*/ 16170 w 2585000"/>
                <a:gd name="connsiteY13" fmla="*/ 4257015 h 4524521"/>
                <a:gd name="connsiteX14" fmla="*/ 0 w 2585000"/>
                <a:gd name="connsiteY14" fmla="*/ 4251447 h 4524521"/>
                <a:gd name="connsiteX15" fmla="*/ 0 w 2585000"/>
                <a:gd name="connsiteY15" fmla="*/ 932192 h 4524521"/>
                <a:gd name="connsiteX16" fmla="*/ 3265 w 2585000"/>
                <a:gd name="connsiteY16" fmla="*/ 933022 h 4524521"/>
                <a:gd name="connsiteX17" fmla="*/ 74019 w 2585000"/>
                <a:gd name="connsiteY17" fmla="*/ 843825 h 4524521"/>
                <a:gd name="connsiteX18" fmla="*/ 3265 w 2585000"/>
                <a:gd name="connsiteY18" fmla="*/ 754628 h 4524521"/>
                <a:gd name="connsiteX19" fmla="*/ 0 w 2585000"/>
                <a:gd name="connsiteY19" fmla="*/ 755459 h 4524521"/>
                <a:gd name="connsiteX20" fmla="*/ 0 w 2585000"/>
                <a:gd name="connsiteY20" fmla="*/ 90011 h 4524521"/>
                <a:gd name="connsiteX21" fmla="*/ 537 w 2585000"/>
                <a:gd name="connsiteY21" fmla="*/ 90011 h 4524521"/>
                <a:gd name="connsiteX22" fmla="*/ 7405 w 2585000"/>
                <a:gd name="connsiteY22" fmla="*/ 55993 h 4524521"/>
                <a:gd name="connsiteX23" fmla="*/ 91878 w 2585000"/>
                <a:gd name="connsiteY23" fmla="*/ 0 h 4524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85000" h="4524521">
                  <a:moveTo>
                    <a:pt x="91878" y="0"/>
                  </a:moveTo>
                  <a:lnTo>
                    <a:pt x="2493322" y="0"/>
                  </a:lnTo>
                  <a:cubicBezTo>
                    <a:pt x="2543954" y="0"/>
                    <a:pt x="2585000" y="41046"/>
                    <a:pt x="2585000" y="91678"/>
                  </a:cubicBezTo>
                  <a:lnTo>
                    <a:pt x="2583911" y="97072"/>
                  </a:lnTo>
                  <a:lnTo>
                    <a:pt x="2583911" y="755940"/>
                  </a:lnTo>
                  <a:lnTo>
                    <a:pt x="2578755" y="754628"/>
                  </a:lnTo>
                  <a:cubicBezTo>
                    <a:pt x="2539678" y="754628"/>
                    <a:pt x="2508000" y="794562"/>
                    <a:pt x="2508000" y="843825"/>
                  </a:cubicBezTo>
                  <a:cubicBezTo>
                    <a:pt x="2508000" y="893088"/>
                    <a:pt x="2539678" y="933022"/>
                    <a:pt x="2578755" y="933022"/>
                  </a:cubicBezTo>
                  <a:lnTo>
                    <a:pt x="2583911" y="931710"/>
                  </a:lnTo>
                  <a:lnTo>
                    <a:pt x="2583911" y="4247268"/>
                  </a:lnTo>
                  <a:lnTo>
                    <a:pt x="2555601" y="4257015"/>
                  </a:lnTo>
                  <a:cubicBezTo>
                    <a:pt x="2461655" y="4301088"/>
                    <a:pt x="2395735" y="4404267"/>
                    <a:pt x="2395735" y="4524521"/>
                  </a:cubicBezTo>
                  <a:lnTo>
                    <a:pt x="176036" y="4524521"/>
                  </a:lnTo>
                  <a:cubicBezTo>
                    <a:pt x="176036" y="4404267"/>
                    <a:pt x="110117" y="4301088"/>
                    <a:pt x="16170" y="4257015"/>
                  </a:cubicBezTo>
                  <a:lnTo>
                    <a:pt x="0" y="4251447"/>
                  </a:lnTo>
                  <a:lnTo>
                    <a:pt x="0" y="932192"/>
                  </a:lnTo>
                  <a:lnTo>
                    <a:pt x="3265" y="933022"/>
                  </a:lnTo>
                  <a:cubicBezTo>
                    <a:pt x="42342" y="933022"/>
                    <a:pt x="74019" y="893088"/>
                    <a:pt x="74019" y="843825"/>
                  </a:cubicBezTo>
                  <a:cubicBezTo>
                    <a:pt x="74019" y="794562"/>
                    <a:pt x="42342" y="754628"/>
                    <a:pt x="3265" y="754628"/>
                  </a:cubicBezTo>
                  <a:lnTo>
                    <a:pt x="0" y="755459"/>
                  </a:lnTo>
                  <a:lnTo>
                    <a:pt x="0" y="90011"/>
                  </a:lnTo>
                  <a:lnTo>
                    <a:pt x="537" y="90011"/>
                  </a:lnTo>
                  <a:lnTo>
                    <a:pt x="7405" y="55993"/>
                  </a:lnTo>
                  <a:cubicBezTo>
                    <a:pt x="21322" y="23088"/>
                    <a:pt x="53904" y="0"/>
                    <a:pt x="91878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5" name="PA-直接连接符 609">
              <a:extLst>
                <a:ext uri="{FF2B5EF4-FFF2-40B4-BE49-F238E27FC236}">
                  <a16:creationId xmlns:a16="http://schemas.microsoft.com/office/drawing/2014/main" xmlns="" id="{1A8FD6EA-594F-44B2-88B1-A621BB4FC109}"/>
                </a:ext>
              </a:extLst>
            </p:cNvPr>
            <p:cNvCxnSpPr>
              <a:cxnSpLocks/>
            </p:cNvCxnSpPr>
            <p:nvPr>
              <p:custDataLst>
                <p:tags r:id="rId26"/>
              </p:custDataLst>
            </p:nvPr>
          </p:nvCxnSpPr>
          <p:spPr>
            <a:xfrm>
              <a:off x="3627134" y="2388193"/>
              <a:ext cx="216000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0" name="PA-椭圆 699">
              <a:extLst>
                <a:ext uri="{FF2B5EF4-FFF2-40B4-BE49-F238E27FC236}">
                  <a16:creationId xmlns:a16="http://schemas.microsoft.com/office/drawing/2014/main" xmlns="" id="{F280E725-54E1-4159-AEA9-59327E68334A}"/>
                </a:ext>
              </a:extLst>
            </p:cNvPr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3557319" y="4783506"/>
              <a:ext cx="180000" cy="1800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93" name="责任人">
              <a:extLst>
                <a:ext uri="{FF2B5EF4-FFF2-40B4-BE49-F238E27FC236}">
                  <a16:creationId xmlns:a16="http://schemas.microsoft.com/office/drawing/2014/main" xmlns="" id="{74DDAF4F-DF4E-4A4C-BB20-23D4834403EF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3736907" y="4688840"/>
              <a:ext cx="2241184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</a:rPr>
                <a:t>责任人：  游辛姬</a:t>
              </a:r>
            </a:p>
          </p:txBody>
        </p:sp>
        <p:sp>
          <p:nvSpPr>
            <p:cNvPr id="31" name="正文">
              <a:extLst>
                <a:ext uri="{FF2B5EF4-FFF2-40B4-BE49-F238E27FC236}">
                  <a16:creationId xmlns:a16="http://schemas.microsoft.com/office/drawing/2014/main" xmlns="" id="{F8EA705C-00EA-4AA4-9830-7B4E154AB53F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3677627" y="2960217"/>
              <a:ext cx="2327748" cy="118244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100000"/>
                    </a:schemeClr>
                  </a:solidFill>
                </a:rPr>
                <a:t>请在此添加问题描述，描述应简洁明了，字数不应过多</a:t>
              </a:r>
            </a:p>
          </p:txBody>
        </p:sp>
        <p:sp>
          <p:nvSpPr>
            <p:cNvPr id="27" name="问题简述">
              <a:extLst>
                <a:ext uri="{FF2B5EF4-FFF2-40B4-BE49-F238E27FC236}">
                  <a16:creationId xmlns:a16="http://schemas.microsoft.com/office/drawing/2014/main" xmlns="" id="{794922AA-4574-42DF-88A3-5432B770100C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3415178" y="2658617"/>
              <a:ext cx="1230362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100000"/>
                    </a:schemeClr>
                  </a:solidFill>
                </a:rPr>
                <a:t>问题简述：</a:t>
              </a:r>
            </a:p>
          </p:txBody>
        </p:sp>
        <p:sp>
          <p:nvSpPr>
            <p:cNvPr id="10" name="标题">
              <a:extLst>
                <a:ext uri="{FF2B5EF4-FFF2-40B4-BE49-F238E27FC236}">
                  <a16:creationId xmlns:a16="http://schemas.microsoft.com/office/drawing/2014/main" xmlns="" id="{F140E630-7132-4149-B92B-0FB618B95B24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3790810" y="1767678"/>
              <a:ext cx="2188056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ln>
                    <a:solidFill>
                      <a:sysClr val="windowText" lastClr="000000"/>
                    </a:solidFill>
                  </a:ln>
                  <a:solidFill>
                    <a:schemeClr val="bg2">
                      <a:lumMod val="100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latin typeface="+mj-ea"/>
                  <a:ea typeface="+mj-ea"/>
                </a:rPr>
                <a:t>此处标题</a:t>
              </a:r>
            </a:p>
          </p:txBody>
        </p:sp>
        <p:pic>
          <p:nvPicPr>
            <p:cNvPr id="21" name="图标" descr="选中的剪贴板 纯色填充">
              <a:extLst>
                <a:ext uri="{FF2B5EF4-FFF2-40B4-BE49-F238E27FC236}">
                  <a16:creationId xmlns:a16="http://schemas.microsoft.com/office/drawing/2014/main" xmlns="" id="{10D2C699-C1EE-46CB-89E2-016AE8B9D37F}"/>
                </a:ext>
              </a:extLst>
            </p:cNvPr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7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0"/>
                </a:ext>
              </a:extLst>
            </a:blip>
            <a:stretch>
              <a:fillRect/>
            </a:stretch>
          </p:blipFill>
          <p:spPr>
            <a:xfrm>
              <a:off x="3516779" y="1680096"/>
              <a:ext cx="684000" cy="684000"/>
            </a:xfrm>
            <a:prstGeom prst="rect">
              <a:avLst/>
            </a:prstGeom>
          </p:spPr>
        </p:pic>
      </p:grpSp>
      <p:grpSp>
        <p:nvGrpSpPr>
          <p:cNvPr id="56" name="改进方案1">
            <a:extLst>
              <a:ext uri="{FF2B5EF4-FFF2-40B4-BE49-F238E27FC236}">
                <a16:creationId xmlns:a16="http://schemas.microsoft.com/office/drawing/2014/main" xmlns="" id="{26BCD154-8BF6-4886-A783-746DD09499C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47999" y="6802903"/>
            <a:ext cx="2605741" cy="4518373"/>
            <a:chOff x="647999" y="6802903"/>
            <a:chExt cx="2605741" cy="4518373"/>
          </a:xfrm>
        </p:grpSpPr>
        <p:sp>
          <p:nvSpPr>
            <p:cNvPr id="116" name="PA-任意多边形 115">
              <a:extLst>
                <a:ext uri="{FF2B5EF4-FFF2-40B4-BE49-F238E27FC236}">
                  <a16:creationId xmlns:a16="http://schemas.microsoft.com/office/drawing/2014/main" xmlns="" id="{468406F7-879B-4483-99A5-C7FE873E6E4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647999" y="6802903"/>
              <a:ext cx="2584800" cy="4518373"/>
            </a:xfrm>
            <a:custGeom>
              <a:avLst/>
              <a:gdLst>
                <a:gd name="connsiteX0" fmla="*/ 2493122 w 2584800"/>
                <a:gd name="connsiteY0" fmla="*/ 0 h 4518373"/>
                <a:gd name="connsiteX1" fmla="*/ 91678 w 2584800"/>
                <a:gd name="connsiteY1" fmla="*/ 0 h 4518373"/>
                <a:gd name="connsiteX2" fmla="*/ 7205 w 2584800"/>
                <a:gd name="connsiteY2" fmla="*/ 55993 h 4518373"/>
                <a:gd name="connsiteX3" fmla="*/ 1578 w 2584800"/>
                <a:gd name="connsiteY3" fmla="*/ 83863 h 4518373"/>
                <a:gd name="connsiteX4" fmla="*/ 63 w 2584800"/>
                <a:gd name="connsiteY4" fmla="*/ 83863 h 4518373"/>
                <a:gd name="connsiteX5" fmla="*/ 63 w 2584800"/>
                <a:gd name="connsiteY5" fmla="*/ 91366 h 4518373"/>
                <a:gd name="connsiteX6" fmla="*/ 0 w 2584800"/>
                <a:gd name="connsiteY6" fmla="*/ 91678 h 4518373"/>
                <a:gd name="connsiteX7" fmla="*/ 63 w 2584800"/>
                <a:gd name="connsiteY7" fmla="*/ 91990 h 4518373"/>
                <a:gd name="connsiteX8" fmla="*/ 63 w 2584800"/>
                <a:gd name="connsiteY8" fmla="*/ 749311 h 4518373"/>
                <a:gd name="connsiteX9" fmla="*/ 3328 w 2584800"/>
                <a:gd name="connsiteY9" fmla="*/ 748480 h 4518373"/>
                <a:gd name="connsiteX10" fmla="*/ 74082 w 2584800"/>
                <a:gd name="connsiteY10" fmla="*/ 837677 h 4518373"/>
                <a:gd name="connsiteX11" fmla="*/ 3328 w 2584800"/>
                <a:gd name="connsiteY11" fmla="*/ 926874 h 4518373"/>
                <a:gd name="connsiteX12" fmla="*/ 63 w 2584800"/>
                <a:gd name="connsiteY12" fmla="*/ 926044 h 4518373"/>
                <a:gd name="connsiteX13" fmla="*/ 63 w 2584800"/>
                <a:gd name="connsiteY13" fmla="*/ 4245299 h 4518373"/>
                <a:gd name="connsiteX14" fmla="*/ 16233 w 2584800"/>
                <a:gd name="connsiteY14" fmla="*/ 4250867 h 4518373"/>
                <a:gd name="connsiteX15" fmla="*/ 176099 w 2584800"/>
                <a:gd name="connsiteY15" fmla="*/ 4518373 h 4518373"/>
                <a:gd name="connsiteX16" fmla="*/ 2395798 w 2584800"/>
                <a:gd name="connsiteY16" fmla="*/ 4518373 h 4518373"/>
                <a:gd name="connsiteX17" fmla="*/ 2555664 w 2584800"/>
                <a:gd name="connsiteY17" fmla="*/ 4250867 h 4518373"/>
                <a:gd name="connsiteX18" fmla="*/ 2583974 w 2584800"/>
                <a:gd name="connsiteY18" fmla="*/ 4241119 h 4518373"/>
                <a:gd name="connsiteX19" fmla="*/ 2583974 w 2584800"/>
                <a:gd name="connsiteY19" fmla="*/ 925562 h 4518373"/>
                <a:gd name="connsiteX20" fmla="*/ 2578818 w 2584800"/>
                <a:gd name="connsiteY20" fmla="*/ 926874 h 4518373"/>
                <a:gd name="connsiteX21" fmla="*/ 2508063 w 2584800"/>
                <a:gd name="connsiteY21" fmla="*/ 837677 h 4518373"/>
                <a:gd name="connsiteX22" fmla="*/ 2578818 w 2584800"/>
                <a:gd name="connsiteY22" fmla="*/ 748480 h 4518373"/>
                <a:gd name="connsiteX23" fmla="*/ 2583974 w 2584800"/>
                <a:gd name="connsiteY23" fmla="*/ 749792 h 4518373"/>
                <a:gd name="connsiteX24" fmla="*/ 2583974 w 2584800"/>
                <a:gd name="connsiteY24" fmla="*/ 95770 h 4518373"/>
                <a:gd name="connsiteX25" fmla="*/ 2584800 w 2584800"/>
                <a:gd name="connsiteY25" fmla="*/ 91678 h 4518373"/>
                <a:gd name="connsiteX26" fmla="*/ 2583974 w 2584800"/>
                <a:gd name="connsiteY26" fmla="*/ 87587 h 4518373"/>
                <a:gd name="connsiteX27" fmla="*/ 2583974 w 2584800"/>
                <a:gd name="connsiteY27" fmla="*/ 83863 h 4518373"/>
                <a:gd name="connsiteX28" fmla="*/ 2583222 w 2584800"/>
                <a:gd name="connsiteY28" fmla="*/ 83863 h 4518373"/>
                <a:gd name="connsiteX29" fmla="*/ 2577595 w 2584800"/>
                <a:gd name="connsiteY29" fmla="*/ 55993 h 4518373"/>
                <a:gd name="connsiteX30" fmla="*/ 2493122 w 2584800"/>
                <a:gd name="connsiteY30" fmla="*/ 0 h 45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584800" h="4518373">
                  <a:moveTo>
                    <a:pt x="2493122" y="0"/>
                  </a:moveTo>
                  <a:lnTo>
                    <a:pt x="91678" y="0"/>
                  </a:lnTo>
                  <a:cubicBezTo>
                    <a:pt x="53704" y="0"/>
                    <a:pt x="21122" y="23088"/>
                    <a:pt x="7205" y="55993"/>
                  </a:cubicBezTo>
                  <a:lnTo>
                    <a:pt x="1578" y="83863"/>
                  </a:lnTo>
                  <a:lnTo>
                    <a:pt x="63" y="83863"/>
                  </a:lnTo>
                  <a:lnTo>
                    <a:pt x="63" y="91366"/>
                  </a:lnTo>
                  <a:lnTo>
                    <a:pt x="0" y="91678"/>
                  </a:lnTo>
                  <a:lnTo>
                    <a:pt x="63" y="91990"/>
                  </a:lnTo>
                  <a:lnTo>
                    <a:pt x="63" y="749311"/>
                  </a:lnTo>
                  <a:lnTo>
                    <a:pt x="3328" y="748480"/>
                  </a:lnTo>
                  <a:cubicBezTo>
                    <a:pt x="42405" y="748480"/>
                    <a:pt x="74082" y="788414"/>
                    <a:pt x="74082" y="837677"/>
                  </a:cubicBezTo>
                  <a:cubicBezTo>
                    <a:pt x="74082" y="886940"/>
                    <a:pt x="42405" y="926874"/>
                    <a:pt x="3328" y="926874"/>
                  </a:cubicBezTo>
                  <a:lnTo>
                    <a:pt x="63" y="926044"/>
                  </a:lnTo>
                  <a:lnTo>
                    <a:pt x="63" y="4245299"/>
                  </a:lnTo>
                  <a:lnTo>
                    <a:pt x="16233" y="4250867"/>
                  </a:lnTo>
                  <a:cubicBezTo>
                    <a:pt x="110180" y="4294940"/>
                    <a:pt x="176099" y="4398119"/>
                    <a:pt x="176099" y="4518373"/>
                  </a:cubicBezTo>
                  <a:lnTo>
                    <a:pt x="2395798" y="4518373"/>
                  </a:lnTo>
                  <a:cubicBezTo>
                    <a:pt x="2395798" y="4398119"/>
                    <a:pt x="2461718" y="4294940"/>
                    <a:pt x="2555664" y="4250867"/>
                  </a:cubicBezTo>
                  <a:lnTo>
                    <a:pt x="2583974" y="4241119"/>
                  </a:lnTo>
                  <a:lnTo>
                    <a:pt x="2583974" y="925562"/>
                  </a:lnTo>
                  <a:lnTo>
                    <a:pt x="2578818" y="926874"/>
                  </a:lnTo>
                  <a:cubicBezTo>
                    <a:pt x="2539741" y="926874"/>
                    <a:pt x="2508063" y="886940"/>
                    <a:pt x="2508063" y="837677"/>
                  </a:cubicBezTo>
                  <a:cubicBezTo>
                    <a:pt x="2508063" y="788414"/>
                    <a:pt x="2539741" y="748480"/>
                    <a:pt x="2578818" y="748480"/>
                  </a:cubicBezTo>
                  <a:lnTo>
                    <a:pt x="2583974" y="749792"/>
                  </a:lnTo>
                  <a:lnTo>
                    <a:pt x="2583974" y="95770"/>
                  </a:lnTo>
                  <a:lnTo>
                    <a:pt x="2584800" y="91678"/>
                  </a:lnTo>
                  <a:lnTo>
                    <a:pt x="2583974" y="87587"/>
                  </a:lnTo>
                  <a:lnTo>
                    <a:pt x="2583974" y="83863"/>
                  </a:lnTo>
                  <a:lnTo>
                    <a:pt x="2583222" y="83863"/>
                  </a:lnTo>
                  <a:lnTo>
                    <a:pt x="2577595" y="55993"/>
                  </a:lnTo>
                  <a:cubicBezTo>
                    <a:pt x="2563678" y="23088"/>
                    <a:pt x="2531096" y="0"/>
                    <a:pt x="2493122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20" name="PA-直接连接符 666">
              <a:extLst>
                <a:ext uri="{FF2B5EF4-FFF2-40B4-BE49-F238E27FC236}">
                  <a16:creationId xmlns:a16="http://schemas.microsoft.com/office/drawing/2014/main" xmlns="" id="{979157CE-9C25-4A45-AE66-410F793B3798}"/>
                </a:ext>
              </a:extLst>
            </p:cNvPr>
            <p:cNvCxnSpPr>
              <a:cxnSpLocks/>
            </p:cNvCxnSpPr>
            <p:nvPr>
              <p:custDataLst>
                <p:tags r:id="rId18"/>
              </p:custDataLst>
            </p:nvPr>
          </p:nvCxnSpPr>
          <p:spPr>
            <a:xfrm flipV="1">
              <a:off x="860781" y="7647833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5" name="PA-椭圆 704">
              <a:extLst>
                <a:ext uri="{FF2B5EF4-FFF2-40B4-BE49-F238E27FC236}">
                  <a16:creationId xmlns:a16="http://schemas.microsoft.com/office/drawing/2014/main" xmlns="" id="{3825389F-AE86-4549-848A-955E28721CC1}"/>
                </a:ext>
              </a:extLst>
            </p:cNvPr>
            <p:cNvSpPr>
              <a:spLocks noChangeAspect="1"/>
            </p:cNvSpPr>
            <p:nvPr>
              <p:custDataLst>
                <p:tags r:id="rId19"/>
              </p:custDataLst>
            </p:nvPr>
          </p:nvSpPr>
          <p:spPr>
            <a:xfrm>
              <a:off x="802747" y="10158144"/>
              <a:ext cx="180000" cy="180000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7" name="PA-直接连接符 666">
              <a:extLst>
                <a:ext uri="{FF2B5EF4-FFF2-40B4-BE49-F238E27FC236}">
                  <a16:creationId xmlns:a16="http://schemas.microsoft.com/office/drawing/2014/main" xmlns="" id="{979157CE-9C25-4A45-AE66-410F793B3798}"/>
                </a:ext>
              </a:extLst>
            </p:cNvPr>
            <p:cNvCxnSpPr>
              <a:cxnSpLocks/>
            </p:cNvCxnSpPr>
            <p:nvPr>
              <p:custDataLst>
                <p:tags r:id="rId20"/>
              </p:custDataLst>
            </p:nvPr>
          </p:nvCxnSpPr>
          <p:spPr>
            <a:xfrm>
              <a:off x="860781" y="9737249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6" name="最后期限">
              <a:extLst>
                <a:ext uri="{FF2B5EF4-FFF2-40B4-BE49-F238E27FC236}">
                  <a16:creationId xmlns:a16="http://schemas.microsoft.com/office/drawing/2014/main" xmlns="" id="{4FC7000E-BC85-4268-A977-725F5AB26566}"/>
                </a:ext>
              </a:extLst>
            </p:cNvPr>
            <p:cNvSpPr txBox="1"/>
            <p:nvPr>
              <p:custDataLst>
                <p:tags r:id="rId21"/>
              </p:custDataLst>
            </p:nvPr>
          </p:nvSpPr>
          <p:spPr>
            <a:xfrm>
              <a:off x="982128" y="10063478"/>
              <a:ext cx="22716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最后期限：</a:t>
              </a:r>
              <a:r>
                <a:rPr lang="en-US" altLang="zh-CN" dirty="0">
                  <a:latin typeface="+mj-ea"/>
                  <a:ea typeface="+mj-ea"/>
                </a:rPr>
                <a:t>11</a:t>
              </a:r>
              <a:r>
                <a:rPr lang="zh-CN" altLang="en-US" dirty="0">
                  <a:latin typeface="+mj-ea"/>
                  <a:ea typeface="+mj-ea"/>
                </a:rPr>
                <a:t>月</a:t>
              </a:r>
              <a:r>
                <a:rPr lang="en-US" altLang="zh-CN" dirty="0">
                  <a:latin typeface="+mj-ea"/>
                  <a:ea typeface="+mj-ea"/>
                </a:rPr>
                <a:t>30</a:t>
              </a:r>
              <a:r>
                <a:rPr lang="zh-CN" altLang="en-US" dirty="0">
                  <a:latin typeface="+mj-ea"/>
                  <a:ea typeface="+mj-ea"/>
                </a:rPr>
                <a:t>日</a:t>
              </a:r>
            </a:p>
          </p:txBody>
        </p:sp>
        <p:sp>
          <p:nvSpPr>
            <p:cNvPr id="715" name="正文">
              <a:extLst>
                <a:ext uri="{FF2B5EF4-FFF2-40B4-BE49-F238E27FC236}">
                  <a16:creationId xmlns:a16="http://schemas.microsoft.com/office/drawing/2014/main" xmlns="" id="{02C50066-85E9-4D2D-84BC-726C46DB4BC8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925992" y="8309457"/>
              <a:ext cx="2327748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/>
                <a:t>请在此添加问题描述，描述应简洁明了，字数不应过多</a:t>
              </a:r>
            </a:p>
          </p:txBody>
        </p:sp>
        <p:sp>
          <p:nvSpPr>
            <p:cNvPr id="711" name="方案简述">
              <a:extLst>
                <a:ext uri="{FF2B5EF4-FFF2-40B4-BE49-F238E27FC236}">
                  <a16:creationId xmlns:a16="http://schemas.microsoft.com/office/drawing/2014/main" xmlns="" id="{E768A378-3AB2-4898-907F-C9F91675021D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660400" y="8007857"/>
              <a:ext cx="123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方案简述：</a:t>
              </a:r>
            </a:p>
          </p:txBody>
        </p:sp>
        <p:sp>
          <p:nvSpPr>
            <p:cNvPr id="44" name="标题">
              <a:extLst>
                <a:ext uri="{FF2B5EF4-FFF2-40B4-BE49-F238E27FC236}">
                  <a16:creationId xmlns:a16="http://schemas.microsoft.com/office/drawing/2014/main" xmlns="" id="{812C2E9C-C127-4D0A-A3AC-6C605BE7E81E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866569" y="7069646"/>
              <a:ext cx="214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+mj-ea"/>
                  <a:ea typeface="+mj-ea"/>
                </a:rPr>
                <a:t>改进方案</a:t>
              </a:r>
            </a:p>
          </p:txBody>
        </p:sp>
      </p:grpSp>
      <p:grpSp>
        <p:nvGrpSpPr>
          <p:cNvPr id="37" name="问题简述1">
            <a:extLst>
              <a:ext uri="{FF2B5EF4-FFF2-40B4-BE49-F238E27FC236}">
                <a16:creationId xmlns:a16="http://schemas.microsoft.com/office/drawing/2014/main" xmlns="" id="{E6F13531-83CC-468A-8C23-BBC1F00CC55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660400" y="1539343"/>
            <a:ext cx="2595487" cy="4524463"/>
            <a:chOff x="660400" y="1539343"/>
            <a:chExt cx="2595487" cy="4524463"/>
          </a:xfrm>
        </p:grpSpPr>
        <p:sp>
          <p:nvSpPr>
            <p:cNvPr id="111" name="PA-任意多边形 110">
              <a:extLst>
                <a:ext uri="{FF2B5EF4-FFF2-40B4-BE49-F238E27FC236}">
                  <a16:creationId xmlns:a16="http://schemas.microsoft.com/office/drawing/2014/main" xmlns="" id="{95374D11-7E50-4DE3-BF4B-ACB7A76473E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60400" y="1539343"/>
              <a:ext cx="2585062" cy="4524463"/>
            </a:xfrm>
            <a:custGeom>
              <a:avLst/>
              <a:gdLst>
                <a:gd name="connsiteX0" fmla="*/ 91940 w 2585062"/>
                <a:gd name="connsiteY0" fmla="*/ 0 h 4524463"/>
                <a:gd name="connsiteX1" fmla="*/ 2493384 w 2585062"/>
                <a:gd name="connsiteY1" fmla="*/ 0 h 4524463"/>
                <a:gd name="connsiteX2" fmla="*/ 2585062 w 2585062"/>
                <a:gd name="connsiteY2" fmla="*/ 91678 h 4524463"/>
                <a:gd name="connsiteX3" fmla="*/ 2583911 w 2585062"/>
                <a:gd name="connsiteY3" fmla="*/ 97379 h 4524463"/>
                <a:gd name="connsiteX4" fmla="*/ 2583911 w 2585062"/>
                <a:gd name="connsiteY4" fmla="*/ 755882 h 4524463"/>
                <a:gd name="connsiteX5" fmla="*/ 2578755 w 2585062"/>
                <a:gd name="connsiteY5" fmla="*/ 754570 h 4524463"/>
                <a:gd name="connsiteX6" fmla="*/ 2508000 w 2585062"/>
                <a:gd name="connsiteY6" fmla="*/ 843767 h 4524463"/>
                <a:gd name="connsiteX7" fmla="*/ 2578755 w 2585062"/>
                <a:gd name="connsiteY7" fmla="*/ 932964 h 4524463"/>
                <a:gd name="connsiteX8" fmla="*/ 2583911 w 2585062"/>
                <a:gd name="connsiteY8" fmla="*/ 931652 h 4524463"/>
                <a:gd name="connsiteX9" fmla="*/ 2583911 w 2585062"/>
                <a:gd name="connsiteY9" fmla="*/ 4247210 h 4524463"/>
                <a:gd name="connsiteX10" fmla="*/ 2555601 w 2585062"/>
                <a:gd name="connsiteY10" fmla="*/ 4256957 h 4524463"/>
                <a:gd name="connsiteX11" fmla="*/ 2395735 w 2585062"/>
                <a:gd name="connsiteY11" fmla="*/ 4524463 h 4524463"/>
                <a:gd name="connsiteX12" fmla="*/ 176036 w 2585062"/>
                <a:gd name="connsiteY12" fmla="*/ 4524463 h 4524463"/>
                <a:gd name="connsiteX13" fmla="*/ 16170 w 2585062"/>
                <a:gd name="connsiteY13" fmla="*/ 4256957 h 4524463"/>
                <a:gd name="connsiteX14" fmla="*/ 0 w 2585062"/>
                <a:gd name="connsiteY14" fmla="*/ 4251389 h 4524463"/>
                <a:gd name="connsiteX15" fmla="*/ 0 w 2585062"/>
                <a:gd name="connsiteY15" fmla="*/ 932134 h 4524463"/>
                <a:gd name="connsiteX16" fmla="*/ 3265 w 2585062"/>
                <a:gd name="connsiteY16" fmla="*/ 932964 h 4524463"/>
                <a:gd name="connsiteX17" fmla="*/ 74019 w 2585062"/>
                <a:gd name="connsiteY17" fmla="*/ 843767 h 4524463"/>
                <a:gd name="connsiteX18" fmla="*/ 3265 w 2585062"/>
                <a:gd name="connsiteY18" fmla="*/ 754570 h 4524463"/>
                <a:gd name="connsiteX19" fmla="*/ 0 w 2585062"/>
                <a:gd name="connsiteY19" fmla="*/ 755401 h 4524463"/>
                <a:gd name="connsiteX20" fmla="*/ 0 w 2585062"/>
                <a:gd name="connsiteY20" fmla="*/ 89953 h 4524463"/>
                <a:gd name="connsiteX21" fmla="*/ 610 w 2585062"/>
                <a:gd name="connsiteY21" fmla="*/ 89953 h 4524463"/>
                <a:gd name="connsiteX22" fmla="*/ 7467 w 2585062"/>
                <a:gd name="connsiteY22" fmla="*/ 55993 h 4524463"/>
                <a:gd name="connsiteX23" fmla="*/ 91940 w 2585062"/>
                <a:gd name="connsiteY23" fmla="*/ 0 h 452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85062" h="4524463">
                  <a:moveTo>
                    <a:pt x="91940" y="0"/>
                  </a:moveTo>
                  <a:lnTo>
                    <a:pt x="2493384" y="0"/>
                  </a:lnTo>
                  <a:cubicBezTo>
                    <a:pt x="2544016" y="0"/>
                    <a:pt x="2585062" y="41046"/>
                    <a:pt x="2585062" y="91678"/>
                  </a:cubicBezTo>
                  <a:lnTo>
                    <a:pt x="2583911" y="97379"/>
                  </a:lnTo>
                  <a:lnTo>
                    <a:pt x="2583911" y="755882"/>
                  </a:lnTo>
                  <a:lnTo>
                    <a:pt x="2578755" y="754570"/>
                  </a:lnTo>
                  <a:cubicBezTo>
                    <a:pt x="2539678" y="754570"/>
                    <a:pt x="2508000" y="794504"/>
                    <a:pt x="2508000" y="843767"/>
                  </a:cubicBezTo>
                  <a:cubicBezTo>
                    <a:pt x="2508000" y="893030"/>
                    <a:pt x="2539678" y="932964"/>
                    <a:pt x="2578755" y="932964"/>
                  </a:cubicBezTo>
                  <a:lnTo>
                    <a:pt x="2583911" y="931652"/>
                  </a:lnTo>
                  <a:lnTo>
                    <a:pt x="2583911" y="4247210"/>
                  </a:lnTo>
                  <a:lnTo>
                    <a:pt x="2555601" y="4256957"/>
                  </a:lnTo>
                  <a:cubicBezTo>
                    <a:pt x="2461655" y="4301030"/>
                    <a:pt x="2395735" y="4404209"/>
                    <a:pt x="2395735" y="4524463"/>
                  </a:cubicBezTo>
                  <a:lnTo>
                    <a:pt x="176036" y="4524463"/>
                  </a:lnTo>
                  <a:cubicBezTo>
                    <a:pt x="176036" y="4404209"/>
                    <a:pt x="110117" y="4301030"/>
                    <a:pt x="16170" y="4256957"/>
                  </a:cubicBezTo>
                  <a:lnTo>
                    <a:pt x="0" y="4251389"/>
                  </a:lnTo>
                  <a:lnTo>
                    <a:pt x="0" y="932134"/>
                  </a:lnTo>
                  <a:lnTo>
                    <a:pt x="3265" y="932964"/>
                  </a:lnTo>
                  <a:cubicBezTo>
                    <a:pt x="42342" y="932964"/>
                    <a:pt x="74019" y="893030"/>
                    <a:pt x="74019" y="843767"/>
                  </a:cubicBezTo>
                  <a:cubicBezTo>
                    <a:pt x="74019" y="794504"/>
                    <a:pt x="42342" y="754570"/>
                    <a:pt x="3265" y="754570"/>
                  </a:cubicBezTo>
                  <a:lnTo>
                    <a:pt x="0" y="755401"/>
                  </a:lnTo>
                  <a:lnTo>
                    <a:pt x="0" y="89953"/>
                  </a:lnTo>
                  <a:lnTo>
                    <a:pt x="610" y="89953"/>
                  </a:lnTo>
                  <a:lnTo>
                    <a:pt x="7467" y="55993"/>
                  </a:lnTo>
                  <a:cubicBezTo>
                    <a:pt x="21384" y="23088"/>
                    <a:pt x="53966" y="0"/>
                    <a:pt x="91940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24" name="PA-直接连接符 23">
              <a:extLst>
                <a:ext uri="{FF2B5EF4-FFF2-40B4-BE49-F238E27FC236}">
                  <a16:creationId xmlns:a16="http://schemas.microsoft.com/office/drawing/2014/main" xmlns="" id="{DFEF6E65-2EF2-4229-AB4C-CB8E0E067860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>
              <a:off x="872356" y="2388193"/>
              <a:ext cx="2160000" cy="0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PA-椭圆 41">
              <a:extLst>
                <a:ext uri="{FF2B5EF4-FFF2-40B4-BE49-F238E27FC236}">
                  <a16:creationId xmlns:a16="http://schemas.microsoft.com/office/drawing/2014/main" xmlns="" id="{8ED912EC-8A7F-4609-97DB-470222A5A3A2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802747" y="4783506"/>
              <a:ext cx="180000" cy="18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责任人">
              <a:extLst>
                <a:ext uri="{FF2B5EF4-FFF2-40B4-BE49-F238E27FC236}">
                  <a16:creationId xmlns:a16="http://schemas.microsoft.com/office/drawing/2014/main" xmlns="" id="{71EE3E40-8CC9-465A-90A0-DCC4323CF410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982129" y="4688840"/>
              <a:ext cx="22559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责任人：  上官翡人</a:t>
              </a:r>
            </a:p>
          </p:txBody>
        </p:sp>
        <p:sp>
          <p:nvSpPr>
            <p:cNvPr id="30" name="正文">
              <a:extLst>
                <a:ext uri="{FF2B5EF4-FFF2-40B4-BE49-F238E27FC236}">
                  <a16:creationId xmlns:a16="http://schemas.microsoft.com/office/drawing/2014/main" xmlns="" id="{DC125B3A-D7DE-41FF-83C9-F34790F14D67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925992" y="2960217"/>
              <a:ext cx="2327748" cy="1182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/>
                <a:t>请在此添加问题描述，描述应简洁明了，字数不应过多</a:t>
              </a:r>
            </a:p>
          </p:txBody>
        </p:sp>
        <p:sp>
          <p:nvSpPr>
            <p:cNvPr id="26" name="问题简述">
              <a:extLst>
                <a:ext uri="{FF2B5EF4-FFF2-40B4-BE49-F238E27FC236}">
                  <a16:creationId xmlns:a16="http://schemas.microsoft.com/office/drawing/2014/main" xmlns="" id="{E898FD68-2067-4B5F-A79D-9F6280E7582B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660400" y="2658617"/>
              <a:ext cx="123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问题简述：</a:t>
              </a:r>
            </a:p>
          </p:txBody>
        </p:sp>
        <p:sp>
          <p:nvSpPr>
            <p:cNvPr id="9" name="标题">
              <a:extLst>
                <a:ext uri="{FF2B5EF4-FFF2-40B4-BE49-F238E27FC236}">
                  <a16:creationId xmlns:a16="http://schemas.microsoft.com/office/drawing/2014/main" xmlns="" id="{BB53F4D4-511D-4BB5-B081-CD9C8571A098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1036031" y="1767678"/>
              <a:ext cx="22198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ln>
                    <a:solidFill>
                      <a:sysClr val="windowText" lastClr="000000"/>
                    </a:solidFill>
                  </a:ln>
                  <a:solidFill>
                    <a:schemeClr val="bg2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latin typeface="+mj-ea"/>
                  <a:ea typeface="+mj-ea"/>
                </a:rPr>
                <a:t>此处标题</a:t>
              </a:r>
            </a:p>
          </p:txBody>
        </p:sp>
        <p:pic>
          <p:nvPicPr>
            <p:cNvPr id="22" name="图标" descr="男人群 纯色填充">
              <a:extLst>
                <a:ext uri="{FF2B5EF4-FFF2-40B4-BE49-F238E27FC236}">
                  <a16:creationId xmlns:a16="http://schemas.microsoft.com/office/drawing/2014/main" xmlns="" id="{9BFD3263-A208-448E-8210-1312899902CB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8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2"/>
                </a:ext>
              </a:extLst>
            </a:blip>
            <a:stretch>
              <a:fillRect/>
            </a:stretch>
          </p:blipFill>
          <p:spPr>
            <a:xfrm>
              <a:off x="762001" y="1680096"/>
              <a:ext cx="684000" cy="684000"/>
            </a:xfrm>
            <a:prstGeom prst="rect">
              <a:avLst/>
            </a:prstGeom>
          </p:spPr>
        </p:pic>
      </p:grpSp>
      <p:sp>
        <p:nvSpPr>
          <p:cNvPr id="155" name="底部装饰黑条">
            <a:extLst>
              <a:ext uri="{FF2B5EF4-FFF2-40B4-BE49-F238E27FC236}">
                <a16:creationId xmlns:a16="http://schemas.microsoft.com/office/drawing/2014/main" xmlns="" id="{C8B6D6CA-35B9-4AD5-8A0F-A55AB7EEE50F}"/>
              </a:ext>
            </a:extLst>
          </p:cNvPr>
          <p:cNvSpPr/>
          <p:nvPr/>
        </p:nvSpPr>
        <p:spPr>
          <a:xfrm>
            <a:off x="0" y="5936860"/>
            <a:ext cx="12192000" cy="921140"/>
          </a:xfrm>
          <a:custGeom>
            <a:avLst/>
            <a:gdLst>
              <a:gd name="connsiteX0" fmla="*/ 0 w 12192000"/>
              <a:gd name="connsiteY0" fmla="*/ 0 h 921140"/>
              <a:gd name="connsiteX1" fmla="*/ 12192000 w 12192000"/>
              <a:gd name="connsiteY1" fmla="*/ 0 h 921140"/>
              <a:gd name="connsiteX2" fmla="*/ 12192000 w 12192000"/>
              <a:gd name="connsiteY2" fmla="*/ 921140 h 921140"/>
              <a:gd name="connsiteX3" fmla="*/ 0 w 12192000"/>
              <a:gd name="connsiteY3" fmla="*/ 921140 h 92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21140">
                <a:moveTo>
                  <a:pt x="0" y="0"/>
                </a:moveTo>
                <a:lnTo>
                  <a:pt x="12192000" y="0"/>
                </a:lnTo>
                <a:lnTo>
                  <a:pt x="12192000" y="921140"/>
                </a:lnTo>
                <a:lnTo>
                  <a:pt x="0" y="92114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54" name="右下角装饰">
            <a:extLst>
              <a:ext uri="{FF2B5EF4-FFF2-40B4-BE49-F238E27FC236}">
                <a16:creationId xmlns:a16="http://schemas.microsoft.com/office/drawing/2014/main" xmlns="" id="{01E4A333-91E5-49BD-86C7-13A332D0AE9E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713" r="26109" b="14233"/>
          <a:stretch>
            <a:fillRect/>
          </a:stretch>
        </p:blipFill>
        <p:spPr>
          <a:xfrm>
            <a:off x="6425909" y="5944218"/>
            <a:ext cx="5766091" cy="913782"/>
          </a:xfrm>
          <a:custGeom>
            <a:avLst/>
            <a:gdLst>
              <a:gd name="connsiteX0" fmla="*/ 0 w 5766091"/>
              <a:gd name="connsiteY0" fmla="*/ 0 h 913782"/>
              <a:gd name="connsiteX1" fmla="*/ 5766091 w 5766091"/>
              <a:gd name="connsiteY1" fmla="*/ 0 h 913782"/>
              <a:gd name="connsiteX2" fmla="*/ 5766091 w 5766091"/>
              <a:gd name="connsiteY2" fmla="*/ 913782 h 913782"/>
              <a:gd name="connsiteX3" fmla="*/ 0 w 5766091"/>
              <a:gd name="connsiteY3" fmla="*/ 913782 h 91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6091" h="913782">
                <a:moveTo>
                  <a:pt x="0" y="0"/>
                </a:moveTo>
                <a:lnTo>
                  <a:pt x="5766091" y="0"/>
                </a:lnTo>
                <a:lnTo>
                  <a:pt x="5766091" y="913782"/>
                </a:lnTo>
                <a:lnTo>
                  <a:pt x="0" y="913782"/>
                </a:lnTo>
                <a:close/>
              </a:path>
            </a:pathLst>
          </a:custGeom>
        </p:spPr>
      </p:pic>
      <p:grpSp>
        <p:nvGrpSpPr>
          <p:cNvPr id="94" name="LOGO">
            <a:extLst>
              <a:ext uri="{FF2B5EF4-FFF2-40B4-BE49-F238E27FC236}">
                <a16:creationId xmlns:a16="http://schemas.microsoft.com/office/drawing/2014/main" xmlns="" id="{4B7736A8-1404-46C3-A27F-E5D820997C5D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95" name="年终总结文字">
              <a:extLst>
                <a:ext uri="{FF2B5EF4-FFF2-40B4-BE49-F238E27FC236}">
                  <a16:creationId xmlns:a16="http://schemas.microsoft.com/office/drawing/2014/main" xmlns="" id="{DAC73269-5379-4426-B25C-5BE327858D4C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矩形装饰">
              <a:extLst>
                <a:ext uri="{FF2B5EF4-FFF2-40B4-BE49-F238E27FC236}">
                  <a16:creationId xmlns:a16="http://schemas.microsoft.com/office/drawing/2014/main" xmlns="" id="{FA5885B5-5733-4D2D-9276-B7D81CCB39CC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7" name="网址">
              <a:extLst>
                <a:ext uri="{FF2B5EF4-FFF2-40B4-BE49-F238E27FC236}">
                  <a16:creationId xmlns:a16="http://schemas.microsoft.com/office/drawing/2014/main" xmlns="" id="{DAC81DE0-929D-458B-A08C-5064C01D6987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98" name="YOURLOGO文字">
              <a:extLst>
                <a:ext uri="{FF2B5EF4-FFF2-40B4-BE49-F238E27FC236}">
                  <a16:creationId xmlns:a16="http://schemas.microsoft.com/office/drawing/2014/main" xmlns="" id="{DE80A8B1-5195-4E2E-98C1-4608EE295158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99" name="红圈">
              <a:extLst>
                <a:ext uri="{FF2B5EF4-FFF2-40B4-BE49-F238E27FC236}">
                  <a16:creationId xmlns:a16="http://schemas.microsoft.com/office/drawing/2014/main" xmlns="" id="{9772497F-3AEA-4309-9E56-859360F35704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0" name="LOGO红圈内文字">
              <a:extLst>
                <a:ext uri="{FF2B5EF4-FFF2-40B4-BE49-F238E27FC236}">
                  <a16:creationId xmlns:a16="http://schemas.microsoft.com/office/drawing/2014/main" xmlns="" id="{8E0C898A-CC44-45E3-A4E8-B703819C2DA7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126" name="标题文字">
            <a:extLst>
              <a:ext uri="{FF2B5EF4-FFF2-40B4-BE49-F238E27FC236}">
                <a16:creationId xmlns:a16="http://schemas.microsoft.com/office/drawing/2014/main" xmlns="" id="{D77EEC24-D931-42B6-BB85-FD65D611C5FE}"/>
              </a:ext>
            </a:extLst>
          </p:cNvPr>
          <p:cNvSpPr txBox="1"/>
          <p:nvPr/>
        </p:nvSpPr>
        <p:spPr>
          <a:xfrm>
            <a:off x="311575" y="272453"/>
            <a:ext cx="4904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问题及改进方案</a:t>
            </a:r>
          </a:p>
        </p:txBody>
      </p:sp>
      <p:sp>
        <p:nvSpPr>
          <p:cNvPr id="124" name="标题矩形装饰">
            <a:extLst>
              <a:ext uri="{FF2B5EF4-FFF2-40B4-BE49-F238E27FC236}">
                <a16:creationId xmlns:a16="http://schemas.microsoft.com/office/drawing/2014/main" xmlns="" id="{D5125BE4-BDD0-4485-B6BE-285B9EF69F56}"/>
              </a:ext>
            </a:extLst>
          </p:cNvPr>
          <p:cNvSpPr/>
          <p:nvPr/>
        </p:nvSpPr>
        <p:spPr>
          <a:xfrm>
            <a:off x="0" y="353568"/>
            <a:ext cx="303990" cy="590995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380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-0.00209 -0.76945 " pathEditMode="relative" ptsTypes="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-0.00209 -0.76945 " pathEditMode="relative" ptsTypes="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-0.00209 -0.76945 " pathEditMode="relative" ptsTypes="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-0.00209 -0.76945 " pathEditMode="relative" ptsTypes="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">
            <a:extLst>
              <a:ext uri="{FF2B5EF4-FFF2-40B4-BE49-F238E27FC236}">
                <a16:creationId xmlns:a16="http://schemas.microsoft.com/office/drawing/2014/main" xmlns="" id="{122FB6C0-DA74-48BD-AA0E-B6B71E98A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FCDB0B4-7186-42B5-B521-CF9FC70C68C2}"/>
              </a:ext>
            </a:extLst>
          </p:cNvPr>
          <p:cNvGrpSpPr/>
          <p:nvPr/>
        </p:nvGrpSpPr>
        <p:grpSpPr>
          <a:xfrm>
            <a:off x="-59460" y="3678832"/>
            <a:ext cx="12275460" cy="439294"/>
            <a:chOff x="-59460" y="3678832"/>
            <a:chExt cx="12275460" cy="439294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B4DADBDF-B6FD-4751-B018-C7C3F3C6CC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149" y="3678832"/>
              <a:ext cx="12265149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EDC96F1C-7FE6-4E9F-A41B-604EC2918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825263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E1B1E420-D7AF-4FD5-B447-24E4630E1A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4118126"/>
              <a:ext cx="12265200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79123AB4-39D3-45C5-87CE-E330976E8A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971694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底部装饰文字">
            <a:extLst>
              <a:ext uri="{FF2B5EF4-FFF2-40B4-BE49-F238E27FC236}">
                <a16:creationId xmlns:a16="http://schemas.microsoft.com/office/drawing/2014/main" xmlns="" id="{FB3D9E47-B3FF-44EB-8EBD-270306B3E0FB}"/>
              </a:ext>
            </a:extLst>
          </p:cNvPr>
          <p:cNvSpPr txBox="1"/>
          <p:nvPr/>
        </p:nvSpPr>
        <p:spPr>
          <a:xfrm>
            <a:off x="64050" y="4062697"/>
            <a:ext cx="1261532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500" dirty="0">
                <a:ln>
                  <a:solidFill>
                    <a:srgbClr val="000000">
                      <a:shade val="50000"/>
                      <a:alpha val="2000"/>
                    </a:srgbClr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SUMMARY</a:t>
            </a:r>
            <a:endParaRPr lang="zh-CN" altLang="en-US" sz="17500" dirty="0">
              <a:ln>
                <a:solidFill>
                  <a:srgbClr val="000000">
                    <a:shade val="50000"/>
                    <a:alpha val="2000"/>
                  </a:srgbClr>
                </a:solidFill>
              </a:ln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71" name="英文标题">
            <a:extLst>
              <a:ext uri="{FF2B5EF4-FFF2-40B4-BE49-F238E27FC236}">
                <a16:creationId xmlns:a16="http://schemas.microsoft.com/office/drawing/2014/main" xmlns="" id="{2659D203-7269-4AF4-BD92-216780F52EBD}"/>
              </a:ext>
            </a:extLst>
          </p:cNvPr>
          <p:cNvSpPr txBox="1"/>
          <p:nvPr/>
        </p:nvSpPr>
        <p:spPr>
          <a:xfrm>
            <a:off x="1877286" y="2503286"/>
            <a:ext cx="7819708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cap="none" spc="0" normalizeH="0" baseline="0">
                <a:ln w="41275" cmpd="dbl">
                  <a:solidFill>
                    <a:schemeClr val="accent1">
                      <a:alpha val="20000"/>
                    </a:schemeClr>
                  </a:solidFill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NEWGOALS</a:t>
            </a:r>
            <a:endParaRPr lang="zh-CN" altLang="en-US" dirty="0"/>
          </a:p>
        </p:txBody>
      </p:sp>
      <p:sp>
        <p:nvSpPr>
          <p:cNvPr id="133" name="中文标题底衬">
            <a:extLst>
              <a:ext uri="{FF2B5EF4-FFF2-40B4-BE49-F238E27FC236}">
                <a16:creationId xmlns:a16="http://schemas.microsoft.com/office/drawing/2014/main" xmlns="" id="{DA50C6DE-25DB-4AF9-AC3E-85997E102598}"/>
              </a:ext>
            </a:extLst>
          </p:cNvPr>
          <p:cNvSpPr txBox="1"/>
          <p:nvPr/>
        </p:nvSpPr>
        <p:spPr>
          <a:xfrm>
            <a:off x="1869254" y="1055780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新年目标</a:t>
            </a:r>
          </a:p>
        </p:txBody>
      </p:sp>
      <p:sp>
        <p:nvSpPr>
          <p:cNvPr id="6" name="中文标题">
            <a:extLst>
              <a:ext uri="{FF2B5EF4-FFF2-40B4-BE49-F238E27FC236}">
                <a16:creationId xmlns:a16="http://schemas.microsoft.com/office/drawing/2014/main" xmlns="" id="{C1DBEA59-CED4-4066-93B5-89620E44010C}"/>
              </a:ext>
            </a:extLst>
          </p:cNvPr>
          <p:cNvSpPr txBox="1"/>
          <p:nvPr/>
        </p:nvSpPr>
        <p:spPr>
          <a:xfrm>
            <a:off x="1846806" y="1098127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新年目标</a:t>
            </a:r>
          </a:p>
        </p:txBody>
      </p:sp>
      <p:sp>
        <p:nvSpPr>
          <p:cNvPr id="7" name="PA-1番号">
            <a:extLst>
              <a:ext uri="{FF2B5EF4-FFF2-40B4-BE49-F238E27FC236}">
                <a16:creationId xmlns:a16="http://schemas.microsoft.com/office/drawing/2014/main" xmlns="" id="{EAB6B05D-55A2-46A4-AEC9-80484DA2772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08850" y="376571"/>
            <a:ext cx="102421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1800" spc="-300">
                <a:ln w="95250" cmpd="dbl">
                  <a:gradFill flip="none" rotWithShape="1">
                    <a:gsLst>
                      <a:gs pos="33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45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72000">
                        <a:srgbClr val="DA0000"/>
                      </a:gs>
                      <a:gs pos="100000">
                        <a:srgbClr val="8E0000"/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sz="27500" dirty="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latin typeface="+mj-ea"/>
                <a:ea typeface="+mj-ea"/>
              </a:rPr>
              <a:t>4</a:t>
            </a:r>
            <a:endParaRPr lang="zh-CN" altLang="en-US" sz="27500" dirty="0">
              <a:ln w="95250" cmpd="dbl">
                <a:gradFill flip="none" rotWithShape="1">
                  <a:gsLst>
                    <a:gs pos="38000">
                      <a:srgbClr val="BFBFBF">
                        <a:alpha val="0"/>
                      </a:srgbClr>
                    </a:gs>
                    <a:gs pos="0">
                      <a:srgbClr val="000000">
                        <a:lumMod val="5000"/>
                        <a:lumOff val="95000"/>
                        <a:alpha val="0"/>
                      </a:srgbClr>
                    </a:gs>
                    <a:gs pos="54000">
                      <a:srgbClr val="000000">
                        <a:lumMod val="45000"/>
                        <a:lumOff val="55000"/>
                        <a:alpha val="40000"/>
                      </a:srgbClr>
                    </a:gs>
                    <a:gs pos="86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10800000" scaled="1"/>
                  <a:tileRect/>
                </a:gradFill>
              </a:ln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211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33" grpId="0"/>
      <p:bldP spid="6" grpId="0"/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背景">
            <a:extLst>
              <a:ext uri="{FF2B5EF4-FFF2-40B4-BE49-F238E27FC236}">
                <a16:creationId xmlns:a16="http://schemas.microsoft.com/office/drawing/2014/main" xmlns="" id="{59793AB0-9710-41A1-9ADA-376FE0678D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7" name="LOGO">
            <a:extLst>
              <a:ext uri="{FF2B5EF4-FFF2-40B4-BE49-F238E27FC236}">
                <a16:creationId xmlns:a16="http://schemas.microsoft.com/office/drawing/2014/main" xmlns="" id="{16E62AA3-19E0-4591-887B-07A4C092E352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B75CD3FF-17D3-4DBF-A154-D3FB89626686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年终总结文字">
              <a:extLst>
                <a:ext uri="{FF2B5EF4-FFF2-40B4-BE49-F238E27FC236}">
                  <a16:creationId xmlns:a16="http://schemas.microsoft.com/office/drawing/2014/main" xmlns="" id="{9A4BBCC7-240C-49DE-B470-5A06BF21AFFC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80" name="网址">
              <a:extLst>
                <a:ext uri="{FF2B5EF4-FFF2-40B4-BE49-F238E27FC236}">
                  <a16:creationId xmlns:a16="http://schemas.microsoft.com/office/drawing/2014/main" xmlns="" id="{3A1A239B-1061-4FB7-AC89-4BD33F739529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81" name="YOURLOGO文字">
              <a:extLst>
                <a:ext uri="{FF2B5EF4-FFF2-40B4-BE49-F238E27FC236}">
                  <a16:creationId xmlns:a16="http://schemas.microsoft.com/office/drawing/2014/main" xmlns="" id="{90B5EAF5-3BF7-4C38-81D5-DA0C5C5C36E8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87" name="红圈">
              <a:extLst>
                <a:ext uri="{FF2B5EF4-FFF2-40B4-BE49-F238E27FC236}">
                  <a16:creationId xmlns:a16="http://schemas.microsoft.com/office/drawing/2014/main" xmlns="" id="{D1B2651E-DD85-4259-A05C-5B0732410956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1" name="红圆圈中文字">
              <a:extLst>
                <a:ext uri="{FF2B5EF4-FFF2-40B4-BE49-F238E27FC236}">
                  <a16:creationId xmlns:a16="http://schemas.microsoft.com/office/drawing/2014/main" xmlns="" id="{FD6A27F9-876A-4642-BE25-19EA2C0CD474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grpSp>
        <p:nvGrpSpPr>
          <p:cNvPr id="30" name="正文底衬">
            <a:extLst>
              <a:ext uri="{FF2B5EF4-FFF2-40B4-BE49-F238E27FC236}">
                <a16:creationId xmlns:a16="http://schemas.microsoft.com/office/drawing/2014/main" xmlns="" id="{881756F4-4C45-4277-8A31-CBDDC0CFE3AD}"/>
              </a:ext>
            </a:extLst>
          </p:cNvPr>
          <p:cNvGrpSpPr/>
          <p:nvPr/>
        </p:nvGrpSpPr>
        <p:grpSpPr>
          <a:xfrm>
            <a:off x="1844761" y="-22400"/>
            <a:ext cx="9180305" cy="7233984"/>
            <a:chOff x="1844761" y="-22400"/>
            <a:chExt cx="9180305" cy="7233984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8329C773-DB1D-4920-BE72-9C135E7315A9}"/>
                </a:ext>
              </a:extLst>
            </p:cNvPr>
            <p:cNvCxnSpPr>
              <a:cxnSpLocks/>
              <a:stCxn id="193" idx="4"/>
            </p:cNvCxnSpPr>
            <p:nvPr/>
          </p:nvCxnSpPr>
          <p:spPr>
            <a:xfrm>
              <a:off x="2531010" y="1726117"/>
              <a:ext cx="3102382" cy="1273317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BB4842E7-0EAA-4893-BC75-6C0E7D56C892}"/>
                </a:ext>
              </a:extLst>
            </p:cNvPr>
            <p:cNvCxnSpPr>
              <a:cxnSpLocks/>
              <a:stCxn id="196" idx="6"/>
            </p:cNvCxnSpPr>
            <p:nvPr/>
          </p:nvCxnSpPr>
          <p:spPr>
            <a:xfrm flipV="1">
              <a:off x="2024761" y="3465514"/>
              <a:ext cx="3416608" cy="116755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5ECC8B07-CF45-42E5-BF15-BCF17D256B18}"/>
                </a:ext>
              </a:extLst>
            </p:cNvPr>
            <p:cNvCxnSpPr>
              <a:cxnSpLocks/>
              <a:stCxn id="191" idx="7"/>
            </p:cNvCxnSpPr>
            <p:nvPr/>
          </p:nvCxnSpPr>
          <p:spPr>
            <a:xfrm flipV="1">
              <a:off x="2558896" y="3931593"/>
              <a:ext cx="3074496" cy="1552342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28DF826-D375-4951-B527-CF983E069E1F}"/>
                </a:ext>
              </a:extLst>
            </p:cNvPr>
            <p:cNvCxnSpPr>
              <a:cxnSpLocks/>
              <a:endCxn id="192" idx="5"/>
            </p:cNvCxnSpPr>
            <p:nvPr/>
          </p:nvCxnSpPr>
          <p:spPr>
            <a:xfrm>
              <a:off x="6560564" y="3931593"/>
              <a:ext cx="3213279" cy="1679642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DC232E79-0B3F-428E-BF9D-0619FCBC61BB}"/>
                </a:ext>
              </a:extLst>
            </p:cNvPr>
            <p:cNvCxnSpPr>
              <a:cxnSpLocks/>
              <a:endCxn id="201" idx="1"/>
            </p:cNvCxnSpPr>
            <p:nvPr/>
          </p:nvCxnSpPr>
          <p:spPr>
            <a:xfrm>
              <a:off x="6752587" y="3465514"/>
              <a:ext cx="3560439" cy="74884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F0FC92C8-EB72-40C5-84E2-6404F567ADDB}"/>
                </a:ext>
              </a:extLst>
            </p:cNvPr>
            <p:cNvCxnSpPr>
              <a:cxnSpLocks/>
              <a:endCxn id="190" idx="7"/>
            </p:cNvCxnSpPr>
            <p:nvPr/>
          </p:nvCxnSpPr>
          <p:spPr>
            <a:xfrm flipV="1">
              <a:off x="6560564" y="1553343"/>
              <a:ext cx="3213279" cy="1446091"/>
            </a:xfrm>
            <a:prstGeom prst="line">
              <a:avLst/>
            </a:prstGeom>
            <a:ln>
              <a:solidFill>
                <a:schemeClr val="accent1">
                  <a:alpha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BBF2CD87-E0EC-404D-8573-0E9CCDAC9280}"/>
                </a:ext>
              </a:extLst>
            </p:cNvPr>
            <p:cNvSpPr/>
            <p:nvPr/>
          </p:nvSpPr>
          <p:spPr>
            <a:xfrm rot="20164895">
              <a:off x="6524702" y="3336326"/>
              <a:ext cx="884106" cy="890202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71DE910E-31BD-491A-87A2-6EB43921F785}"/>
                </a:ext>
              </a:extLst>
            </p:cNvPr>
            <p:cNvSpPr/>
            <p:nvPr/>
          </p:nvSpPr>
          <p:spPr>
            <a:xfrm rot="20164895">
              <a:off x="5305791" y="3857173"/>
              <a:ext cx="1106403" cy="885542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A7F2736F-2DAC-4F97-96F4-D24E80404D1F}"/>
                </a:ext>
              </a:extLst>
            </p:cNvPr>
            <p:cNvSpPr/>
            <p:nvPr/>
          </p:nvSpPr>
          <p:spPr>
            <a:xfrm rot="20164895">
              <a:off x="6004591" y="2163647"/>
              <a:ext cx="884106" cy="890202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F2B39739-719C-460A-8736-BD8EFD3115A8}"/>
                </a:ext>
              </a:extLst>
            </p:cNvPr>
            <p:cNvSpPr/>
            <p:nvPr/>
          </p:nvSpPr>
          <p:spPr>
            <a:xfrm rot="20164895">
              <a:off x="4765520" y="2639040"/>
              <a:ext cx="1106403" cy="885542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C738C991-8CB2-41E3-B53F-FD4D50A91594}"/>
                </a:ext>
              </a:extLst>
            </p:cNvPr>
            <p:cNvSpPr/>
            <p:nvPr/>
          </p:nvSpPr>
          <p:spPr>
            <a:xfrm rot="20164895">
              <a:off x="6444179" y="3360646"/>
              <a:ext cx="717664" cy="722612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8BA4D0CF-4123-4935-A83A-7D27B0B0FA1F}"/>
                </a:ext>
              </a:extLst>
            </p:cNvPr>
            <p:cNvSpPr/>
            <p:nvPr/>
          </p:nvSpPr>
          <p:spPr>
            <a:xfrm rot="20164895">
              <a:off x="5454742" y="3783438"/>
              <a:ext cx="898111" cy="718829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F650CB6C-17F4-46A7-8D0C-D67914CD83C5}"/>
                </a:ext>
              </a:extLst>
            </p:cNvPr>
            <p:cNvSpPr/>
            <p:nvPr/>
          </p:nvSpPr>
          <p:spPr>
            <a:xfrm rot="20164895">
              <a:off x="6021985" y="2408737"/>
              <a:ext cx="717664" cy="722612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FF9F07B3-A100-41F2-9A90-DC7862E40629}"/>
                </a:ext>
              </a:extLst>
            </p:cNvPr>
            <p:cNvSpPr/>
            <p:nvPr/>
          </p:nvSpPr>
          <p:spPr>
            <a:xfrm rot="20164895">
              <a:off x="5016183" y="2794631"/>
              <a:ext cx="898111" cy="718829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822A5B76-39E8-4467-8A9D-A50ECD654887}"/>
                </a:ext>
              </a:extLst>
            </p:cNvPr>
            <p:cNvSpPr/>
            <p:nvPr/>
          </p:nvSpPr>
          <p:spPr>
            <a:xfrm rot="1025218">
              <a:off x="6102193" y="3734935"/>
              <a:ext cx="654407" cy="658920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1CBD3F89-C4C9-429F-9605-0B322E001ABB}"/>
                </a:ext>
              </a:extLst>
            </p:cNvPr>
            <p:cNvSpPr/>
            <p:nvPr/>
          </p:nvSpPr>
          <p:spPr>
            <a:xfrm rot="1025218">
              <a:off x="5149318" y="3488297"/>
              <a:ext cx="818950" cy="655470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2C0E0196-5B2B-4454-8406-1E79BF6E28DF}"/>
                </a:ext>
              </a:extLst>
            </p:cNvPr>
            <p:cNvSpPr/>
            <p:nvPr/>
          </p:nvSpPr>
          <p:spPr>
            <a:xfrm rot="1025218">
              <a:off x="6381192" y="2827298"/>
              <a:ext cx="654407" cy="658920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139CDB7D-787E-4A8B-90B0-96809471B662}"/>
                </a:ext>
              </a:extLst>
            </p:cNvPr>
            <p:cNvSpPr/>
            <p:nvPr/>
          </p:nvSpPr>
          <p:spPr>
            <a:xfrm rot="1025218">
              <a:off x="5439134" y="2545479"/>
              <a:ext cx="818950" cy="655470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2FB290A0-8329-46F2-9F5F-9BB4F5D59259}"/>
                </a:ext>
              </a:extLst>
            </p:cNvPr>
            <p:cNvSpPr/>
            <p:nvPr/>
          </p:nvSpPr>
          <p:spPr>
            <a:xfrm rot="18387238">
              <a:off x="6502404" y="2947740"/>
              <a:ext cx="762340" cy="767596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40978E4F-4033-4158-9CFB-3E3BF03FDAFE}"/>
                </a:ext>
              </a:extLst>
            </p:cNvPr>
            <p:cNvSpPr/>
            <p:nvPr/>
          </p:nvSpPr>
          <p:spPr>
            <a:xfrm rot="18387238">
              <a:off x="5797286" y="3810605"/>
              <a:ext cx="954021" cy="763578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06C93999-B5F8-4447-BF34-98D32AEC844C}"/>
                </a:ext>
              </a:extLst>
            </p:cNvPr>
            <p:cNvSpPr/>
            <p:nvPr/>
          </p:nvSpPr>
          <p:spPr>
            <a:xfrm rot="18387238">
              <a:off x="5612680" y="2290485"/>
              <a:ext cx="762340" cy="767596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85B7376A-BD3D-47A9-94FF-C4965CD1B01A}"/>
                </a:ext>
              </a:extLst>
            </p:cNvPr>
            <p:cNvSpPr/>
            <p:nvPr/>
          </p:nvSpPr>
          <p:spPr>
            <a:xfrm rot="18387238">
              <a:off x="4873076" y="3127874"/>
              <a:ext cx="954021" cy="763578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01DF0863-2AE2-4865-9005-C0AC686629F6}"/>
                </a:ext>
              </a:extLst>
            </p:cNvPr>
            <p:cNvSpPr/>
            <p:nvPr/>
          </p:nvSpPr>
          <p:spPr>
            <a:xfrm rot="15775495">
              <a:off x="6200013" y="2377640"/>
              <a:ext cx="810938" cy="816529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1BC91C05-BB02-4649-A907-05E225A71A28}"/>
                </a:ext>
              </a:extLst>
            </p:cNvPr>
            <p:cNvSpPr/>
            <p:nvPr/>
          </p:nvSpPr>
          <p:spPr>
            <a:xfrm rot="15775495">
              <a:off x="6258848" y="3490081"/>
              <a:ext cx="1014838" cy="812255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945F90B6-A464-4F63-A77A-78CB15A82A5B}"/>
                </a:ext>
              </a:extLst>
            </p:cNvPr>
            <p:cNvSpPr/>
            <p:nvPr/>
          </p:nvSpPr>
          <p:spPr>
            <a:xfrm rot="15775495">
              <a:off x="5032296" y="2522571"/>
              <a:ext cx="810938" cy="816529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4B9B86B1-4BB1-4884-850A-64AAF87B13EE}"/>
                </a:ext>
              </a:extLst>
            </p:cNvPr>
            <p:cNvSpPr/>
            <p:nvPr/>
          </p:nvSpPr>
          <p:spPr>
            <a:xfrm rot="15775495">
              <a:off x="5045868" y="3640630"/>
              <a:ext cx="1014838" cy="812255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51DF819D-1330-4919-B222-02A8F47CFF20}"/>
                </a:ext>
              </a:extLst>
            </p:cNvPr>
            <p:cNvSpPr/>
            <p:nvPr/>
          </p:nvSpPr>
          <p:spPr>
            <a:xfrm rot="20365491">
              <a:off x="6375710" y="3411518"/>
              <a:ext cx="604254" cy="608420"/>
            </a:xfrm>
            <a:custGeom>
              <a:avLst/>
              <a:gdLst>
                <a:gd name="connsiteX0" fmla="*/ 846035 w 846035"/>
                <a:gd name="connsiteY0" fmla="*/ 0 h 866880"/>
                <a:gd name="connsiteX1" fmla="*/ 0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846035" y="0"/>
                  </a:moveTo>
                  <a:cubicBezTo>
                    <a:pt x="768407" y="434363"/>
                    <a:pt x="430907" y="778763"/>
                    <a:pt x="0" y="86688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43BEE254-2CF4-4B17-8FE3-076D272A4478}"/>
                </a:ext>
              </a:extLst>
            </p:cNvPr>
            <p:cNvSpPr/>
            <p:nvPr/>
          </p:nvSpPr>
          <p:spPr>
            <a:xfrm rot="20365491">
              <a:off x="5523250" y="3722742"/>
              <a:ext cx="756186" cy="605235"/>
            </a:xfrm>
            <a:custGeom>
              <a:avLst/>
              <a:gdLst>
                <a:gd name="connsiteX0" fmla="*/ 1058760 w 1058760"/>
                <a:gd name="connsiteY0" fmla="*/ 862342 h 862342"/>
                <a:gd name="connsiteX1" fmla="*/ 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1058760" y="862342"/>
                  </a:moveTo>
                  <a:cubicBezTo>
                    <a:pt x="536518" y="862342"/>
                    <a:pt x="100773" y="492138"/>
                    <a:pt x="0" y="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5B198375-E0D6-47CF-8D45-F183BA8C9AAF}"/>
                </a:ext>
              </a:extLst>
            </p:cNvPr>
            <p:cNvSpPr/>
            <p:nvPr/>
          </p:nvSpPr>
          <p:spPr>
            <a:xfrm rot="20365491">
              <a:off x="6067580" y="2590669"/>
              <a:ext cx="604254" cy="608420"/>
            </a:xfrm>
            <a:custGeom>
              <a:avLst/>
              <a:gdLst>
                <a:gd name="connsiteX0" fmla="*/ 0 w 846035"/>
                <a:gd name="connsiteY0" fmla="*/ 0 h 866880"/>
                <a:gd name="connsiteX1" fmla="*/ 846035 w 846035"/>
                <a:gd name="connsiteY1" fmla="*/ 866880 h 8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5" h="866880">
                  <a:moveTo>
                    <a:pt x="0" y="0"/>
                  </a:moveTo>
                  <a:cubicBezTo>
                    <a:pt x="430919" y="88118"/>
                    <a:pt x="768394" y="432519"/>
                    <a:pt x="846035" y="866880"/>
                  </a:cubicBezTo>
                </a:path>
              </a:pathLst>
            </a:custGeom>
            <a:noFill/>
            <a:ln w="22225">
              <a:solidFill>
                <a:schemeClr val="accent1">
                  <a:shade val="50000"/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00887570-F3C2-4191-A2BA-2867772E5E70}"/>
                </a:ext>
              </a:extLst>
            </p:cNvPr>
            <p:cNvSpPr/>
            <p:nvPr/>
          </p:nvSpPr>
          <p:spPr>
            <a:xfrm rot="20365491">
              <a:off x="5203177" y="2870075"/>
              <a:ext cx="756186" cy="605235"/>
            </a:xfrm>
            <a:custGeom>
              <a:avLst/>
              <a:gdLst>
                <a:gd name="connsiteX0" fmla="*/ 0 w 1058760"/>
                <a:gd name="connsiteY0" fmla="*/ 862342 h 862342"/>
                <a:gd name="connsiteX1" fmla="*/ 1058760 w 1058760"/>
                <a:gd name="connsiteY1" fmla="*/ 0 h 86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8760" h="862342">
                  <a:moveTo>
                    <a:pt x="0" y="862342"/>
                  </a:moveTo>
                  <a:cubicBezTo>
                    <a:pt x="100785" y="370204"/>
                    <a:pt x="536505" y="0"/>
                    <a:pt x="1058760" y="0"/>
                  </a:cubicBezTo>
                </a:path>
              </a:pathLst>
            </a:cu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xmlns="" id="{8CD8E638-04BA-4A2C-A270-4DE42633D393}"/>
                </a:ext>
              </a:extLst>
            </p:cNvPr>
            <p:cNvSpPr/>
            <p:nvPr/>
          </p:nvSpPr>
          <p:spPr>
            <a:xfrm rot="2700000">
              <a:off x="7408074" y="1786115"/>
              <a:ext cx="3616992" cy="3616992"/>
            </a:xfrm>
            <a:custGeom>
              <a:avLst/>
              <a:gdLst>
                <a:gd name="connsiteX0" fmla="*/ 3616992 w 7233984"/>
                <a:gd name="connsiteY0" fmla="*/ 0 h 7233984"/>
                <a:gd name="connsiteX1" fmla="*/ 7233984 w 7233984"/>
                <a:gd name="connsiteY1" fmla="*/ 3616992 h 7233984"/>
                <a:gd name="connsiteX2" fmla="*/ 3616992 w 7233984"/>
                <a:gd name="connsiteY2" fmla="*/ 3616992 h 7233984"/>
                <a:gd name="connsiteX3" fmla="*/ 3616992 w 7233984"/>
                <a:gd name="connsiteY3" fmla="*/ 0 h 7233984"/>
                <a:gd name="connsiteX0" fmla="*/ 3616992 w 7233984"/>
                <a:gd name="connsiteY0" fmla="*/ 0 h 7233984"/>
                <a:gd name="connsiteX1" fmla="*/ 7233984 w 7233984"/>
                <a:gd name="connsiteY1" fmla="*/ 3616992 h 7233984"/>
                <a:gd name="connsiteX0" fmla="*/ 6778309 w 10395301"/>
                <a:gd name="connsiteY0" fmla="*/ 231615 h 3848607"/>
                <a:gd name="connsiteX1" fmla="*/ 0 w 10395301"/>
                <a:gd name="connsiteY1" fmla="*/ 0 h 3848607"/>
                <a:gd name="connsiteX2" fmla="*/ 10395301 w 10395301"/>
                <a:gd name="connsiteY2" fmla="*/ 3848607 h 3848607"/>
                <a:gd name="connsiteX3" fmla="*/ 6778309 w 10395301"/>
                <a:gd name="connsiteY3" fmla="*/ 3848607 h 3848607"/>
                <a:gd name="connsiteX4" fmla="*/ 6778309 w 10395301"/>
                <a:gd name="connsiteY4" fmla="*/ 231615 h 3848607"/>
                <a:gd name="connsiteX0" fmla="*/ 6778309 w 10395301"/>
                <a:gd name="connsiteY0" fmla="*/ 231615 h 3848607"/>
                <a:gd name="connsiteX1" fmla="*/ 10395301 w 10395301"/>
                <a:gd name="connsiteY1" fmla="*/ 3848607 h 3848607"/>
                <a:gd name="connsiteX0" fmla="*/ 0 w 3616992"/>
                <a:gd name="connsiteY0" fmla="*/ 0 h 3616992"/>
                <a:gd name="connsiteX1" fmla="*/ 3616992 w 3616992"/>
                <a:gd name="connsiteY1" fmla="*/ 3616992 h 3616992"/>
                <a:gd name="connsiteX2" fmla="*/ 0 w 3616992"/>
                <a:gd name="connsiteY2" fmla="*/ 3616992 h 3616992"/>
                <a:gd name="connsiteX3" fmla="*/ 0 w 3616992"/>
                <a:gd name="connsiteY3" fmla="*/ 0 h 3616992"/>
                <a:gd name="connsiteX0" fmla="*/ 0 w 3616992"/>
                <a:gd name="connsiteY0" fmla="*/ 0 h 3616992"/>
                <a:gd name="connsiteX1" fmla="*/ 3616992 w 3616992"/>
                <a:gd name="connsiteY1" fmla="*/ 3616992 h 361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16992" h="3616992" stroke="0" extrusionOk="0">
                  <a:moveTo>
                    <a:pt x="0" y="0"/>
                  </a:moveTo>
                  <a:cubicBezTo>
                    <a:pt x="1997610" y="0"/>
                    <a:pt x="3616992" y="1619382"/>
                    <a:pt x="3616992" y="3616992"/>
                  </a:cubicBezTo>
                  <a:lnTo>
                    <a:pt x="0" y="3616992"/>
                  </a:lnTo>
                  <a:lnTo>
                    <a:pt x="0" y="0"/>
                  </a:lnTo>
                  <a:close/>
                </a:path>
                <a:path w="3616992" h="3616992" fill="none">
                  <a:moveTo>
                    <a:pt x="0" y="0"/>
                  </a:moveTo>
                  <a:cubicBezTo>
                    <a:pt x="1997610" y="0"/>
                    <a:pt x="3616992" y="1619382"/>
                    <a:pt x="3616992" y="3616992"/>
                  </a:cubicBezTo>
                </a:path>
              </a:pathLst>
            </a:custGeom>
            <a:ln w="22225" cmpd="dbl"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弧形 188">
              <a:extLst>
                <a:ext uri="{FF2B5EF4-FFF2-40B4-BE49-F238E27FC236}">
                  <a16:creationId xmlns:a16="http://schemas.microsoft.com/office/drawing/2014/main" xmlns="" id="{0D6D342B-DE3C-4265-AB58-1FC710CB1DC7}"/>
                </a:ext>
              </a:extLst>
            </p:cNvPr>
            <p:cNvSpPr/>
            <p:nvPr/>
          </p:nvSpPr>
          <p:spPr>
            <a:xfrm rot="18900000" flipH="1">
              <a:off x="1978180" y="-22400"/>
              <a:ext cx="7233984" cy="7233984"/>
            </a:xfrm>
            <a:prstGeom prst="arc">
              <a:avLst/>
            </a:prstGeom>
            <a:ln w="22225" cmpd="dbl"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B3B75358-4DF6-4349-8BBD-6CFB7699FAD9}"/>
                </a:ext>
              </a:extLst>
            </p:cNvPr>
            <p:cNvSpPr/>
            <p:nvPr/>
          </p:nvSpPr>
          <p:spPr>
            <a:xfrm>
              <a:off x="9620203" y="1526983"/>
              <a:ext cx="180000" cy="180000"/>
            </a:xfrm>
            <a:prstGeom prst="ellipse">
              <a:avLst/>
            </a:prstGeom>
            <a:solidFill>
              <a:schemeClr val="accent3"/>
            </a:solidFill>
            <a:ln w="12700" cmpd="sng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49CC97CB-49FA-4AF0-A9CD-332020FEE685}"/>
                </a:ext>
              </a:extLst>
            </p:cNvPr>
            <p:cNvSpPr/>
            <p:nvPr/>
          </p:nvSpPr>
          <p:spPr>
            <a:xfrm>
              <a:off x="9620203" y="5457595"/>
              <a:ext cx="180000" cy="180000"/>
            </a:xfrm>
            <a:prstGeom prst="ellipse">
              <a:avLst/>
            </a:prstGeom>
            <a:solidFill>
              <a:srgbClr val="F7F7F7"/>
            </a:solidFill>
            <a:ln w="12700" cmpd="sng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9A5D7374-9337-4DFA-BDFB-7B9B6CF497A0}"/>
                </a:ext>
              </a:extLst>
            </p:cNvPr>
            <p:cNvSpPr/>
            <p:nvPr/>
          </p:nvSpPr>
          <p:spPr>
            <a:xfrm>
              <a:off x="2405256" y="5457575"/>
              <a:ext cx="180000" cy="180000"/>
            </a:xfrm>
            <a:prstGeom prst="ellipse">
              <a:avLst/>
            </a:prstGeom>
            <a:solidFill>
              <a:srgbClr val="F7F7F7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B1FB5278-7708-487A-A428-7845834B0BC2}"/>
                </a:ext>
              </a:extLst>
            </p:cNvPr>
            <p:cNvSpPr/>
            <p:nvPr/>
          </p:nvSpPr>
          <p:spPr>
            <a:xfrm>
              <a:off x="2441010" y="1546117"/>
              <a:ext cx="180000" cy="180000"/>
            </a:xfrm>
            <a:prstGeom prst="ellipse">
              <a:avLst/>
            </a:prstGeom>
            <a:solidFill>
              <a:srgbClr val="F7F7F7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99C34466-AD66-413E-B579-51A18D063BEF}"/>
                </a:ext>
              </a:extLst>
            </p:cNvPr>
            <p:cNvSpPr/>
            <p:nvPr/>
          </p:nvSpPr>
          <p:spPr>
            <a:xfrm>
              <a:off x="10159018" y="3494679"/>
              <a:ext cx="180000" cy="180000"/>
            </a:xfrm>
            <a:prstGeom prst="ellipse">
              <a:avLst/>
            </a:prstGeom>
            <a:solidFill>
              <a:srgbClr val="F7F7F7"/>
            </a:solidFill>
            <a:ln w="12700" cmpd="sng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AC30F4A3-9D1C-40B9-9BAF-48226BB8C3FA}"/>
                </a:ext>
              </a:extLst>
            </p:cNvPr>
            <p:cNvSpPr/>
            <p:nvPr/>
          </p:nvSpPr>
          <p:spPr>
            <a:xfrm>
              <a:off x="1844761" y="3492269"/>
              <a:ext cx="180000" cy="180000"/>
            </a:xfrm>
            <a:prstGeom prst="ellipse">
              <a:avLst/>
            </a:prstGeom>
            <a:solidFill>
              <a:srgbClr val="F7F7F7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5C7E8838-AF08-4F66-BAF1-62FFF0214123}"/>
                </a:ext>
              </a:extLst>
            </p:cNvPr>
            <p:cNvSpPr/>
            <p:nvPr/>
          </p:nvSpPr>
          <p:spPr>
            <a:xfrm>
              <a:off x="5397253" y="2750498"/>
              <a:ext cx="1418400" cy="1419408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2C952110-FE9B-4D14-B5FB-0A79408E8130}"/>
                </a:ext>
              </a:extLst>
            </p:cNvPr>
            <p:cNvSpPr/>
            <p:nvPr/>
          </p:nvSpPr>
          <p:spPr>
            <a:xfrm>
              <a:off x="5972123" y="2849895"/>
              <a:ext cx="265452" cy="265452"/>
            </a:xfrm>
            <a:custGeom>
              <a:avLst/>
              <a:gdLst>
                <a:gd name="connsiteX0" fmla="*/ 132726 w 265452"/>
                <a:gd name="connsiteY0" fmla="*/ 0 h 265452"/>
                <a:gd name="connsiteX1" fmla="*/ 265452 w 265452"/>
                <a:gd name="connsiteY1" fmla="*/ 132726 h 265452"/>
                <a:gd name="connsiteX2" fmla="*/ 132726 w 265452"/>
                <a:gd name="connsiteY2" fmla="*/ 265452 h 265452"/>
                <a:gd name="connsiteX3" fmla="*/ 0 w 265452"/>
                <a:gd name="connsiteY3" fmla="*/ 132726 h 265452"/>
                <a:gd name="connsiteX4" fmla="*/ 132726 w 265452"/>
                <a:gd name="connsiteY4" fmla="*/ 0 h 26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452" h="265452">
                  <a:moveTo>
                    <a:pt x="132726" y="0"/>
                  </a:moveTo>
                  <a:cubicBezTo>
                    <a:pt x="206674" y="0"/>
                    <a:pt x="265452" y="60675"/>
                    <a:pt x="265452" y="132726"/>
                  </a:cubicBezTo>
                  <a:cubicBezTo>
                    <a:pt x="265452" y="206674"/>
                    <a:pt x="206674" y="265452"/>
                    <a:pt x="132726" y="265452"/>
                  </a:cubicBezTo>
                  <a:cubicBezTo>
                    <a:pt x="58779" y="265452"/>
                    <a:pt x="0" y="206674"/>
                    <a:pt x="0" y="132726"/>
                  </a:cubicBezTo>
                  <a:cubicBezTo>
                    <a:pt x="0" y="58779"/>
                    <a:pt x="58779" y="0"/>
                    <a:pt x="132726" y="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DEB1F6D2-F7D5-467F-B130-A89E396E5FF3}"/>
                </a:ext>
              </a:extLst>
            </p:cNvPr>
            <p:cNvSpPr/>
            <p:nvPr/>
          </p:nvSpPr>
          <p:spPr>
            <a:xfrm>
              <a:off x="5875424" y="3153976"/>
              <a:ext cx="456957" cy="190798"/>
            </a:xfrm>
            <a:custGeom>
              <a:avLst/>
              <a:gdLst>
                <a:gd name="connsiteX0" fmla="*/ 232034 w 456957"/>
                <a:gd name="connsiteY0" fmla="*/ 4 h 190798"/>
                <a:gd name="connsiteX1" fmla="*/ 398179 w 456957"/>
                <a:gd name="connsiteY1" fmla="*/ 37215 h 190798"/>
                <a:gd name="connsiteX2" fmla="*/ 434205 w 456957"/>
                <a:gd name="connsiteY2" fmla="*/ 58072 h 190798"/>
                <a:gd name="connsiteX3" fmla="*/ 456957 w 456957"/>
                <a:gd name="connsiteY3" fmla="*/ 113058 h 190798"/>
                <a:gd name="connsiteX4" fmla="*/ 456957 w 456957"/>
                <a:gd name="connsiteY4" fmla="*/ 190798 h 190798"/>
                <a:gd name="connsiteX5" fmla="*/ 227531 w 456957"/>
                <a:gd name="connsiteY5" fmla="*/ 168044 h 190798"/>
                <a:gd name="connsiteX6" fmla="*/ 0 w 456957"/>
                <a:gd name="connsiteY6" fmla="*/ 190798 h 190798"/>
                <a:gd name="connsiteX7" fmla="*/ 0 w 456957"/>
                <a:gd name="connsiteY7" fmla="*/ 113058 h 190798"/>
                <a:gd name="connsiteX8" fmla="*/ 22752 w 456957"/>
                <a:gd name="connsiteY8" fmla="*/ 58072 h 190798"/>
                <a:gd name="connsiteX9" fmla="*/ 64467 w 456957"/>
                <a:gd name="connsiteY9" fmla="*/ 35318 h 190798"/>
                <a:gd name="connsiteX10" fmla="*/ 232034 w 456957"/>
                <a:gd name="connsiteY10" fmla="*/ 4 h 19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6957" h="190798">
                  <a:moveTo>
                    <a:pt x="232034" y="4"/>
                  </a:moveTo>
                  <a:cubicBezTo>
                    <a:pt x="289154" y="241"/>
                    <a:pt x="346036" y="12566"/>
                    <a:pt x="398179" y="37215"/>
                  </a:cubicBezTo>
                  <a:cubicBezTo>
                    <a:pt x="415244" y="44799"/>
                    <a:pt x="428516" y="52383"/>
                    <a:pt x="434205" y="58072"/>
                  </a:cubicBezTo>
                  <a:cubicBezTo>
                    <a:pt x="447477" y="71344"/>
                    <a:pt x="456957" y="92202"/>
                    <a:pt x="456957" y="113058"/>
                  </a:cubicBezTo>
                  <a:lnTo>
                    <a:pt x="456957" y="190798"/>
                  </a:lnTo>
                  <a:cubicBezTo>
                    <a:pt x="383010" y="177525"/>
                    <a:pt x="305270" y="168044"/>
                    <a:pt x="227531" y="168044"/>
                  </a:cubicBezTo>
                  <a:cubicBezTo>
                    <a:pt x="149792" y="168044"/>
                    <a:pt x="73947" y="175629"/>
                    <a:pt x="0" y="190798"/>
                  </a:cubicBezTo>
                  <a:lnTo>
                    <a:pt x="0" y="113058"/>
                  </a:lnTo>
                  <a:cubicBezTo>
                    <a:pt x="0" y="92202"/>
                    <a:pt x="7584" y="71344"/>
                    <a:pt x="22752" y="58072"/>
                  </a:cubicBezTo>
                  <a:cubicBezTo>
                    <a:pt x="30337" y="52383"/>
                    <a:pt x="45506" y="42903"/>
                    <a:pt x="64467" y="35318"/>
                  </a:cubicBezTo>
                  <a:cubicBezTo>
                    <a:pt x="117558" y="11617"/>
                    <a:pt x="174914" y="-233"/>
                    <a:pt x="232034" y="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2CD844D1-54D5-43C7-AE1F-469919B8C543}"/>
                </a:ext>
              </a:extLst>
            </p:cNvPr>
            <p:cNvSpPr/>
            <p:nvPr/>
          </p:nvSpPr>
          <p:spPr>
            <a:xfrm>
              <a:off x="5397254" y="3229820"/>
              <a:ext cx="404223" cy="357482"/>
            </a:xfrm>
            <a:custGeom>
              <a:avLst/>
              <a:gdLst>
                <a:gd name="connsiteX0" fmla="*/ 179300 w 404223"/>
                <a:gd name="connsiteY0" fmla="*/ 4 h 357482"/>
                <a:gd name="connsiteX1" fmla="*/ 345444 w 404223"/>
                <a:gd name="connsiteY1" fmla="*/ 37215 h 357482"/>
                <a:gd name="connsiteX2" fmla="*/ 381470 w 404223"/>
                <a:gd name="connsiteY2" fmla="*/ 58072 h 357482"/>
                <a:gd name="connsiteX3" fmla="*/ 404223 w 404223"/>
                <a:gd name="connsiteY3" fmla="*/ 113057 h 357482"/>
                <a:gd name="connsiteX4" fmla="*/ 404223 w 404223"/>
                <a:gd name="connsiteY4" fmla="*/ 133914 h 357482"/>
                <a:gd name="connsiteX5" fmla="*/ 131187 w 404223"/>
                <a:gd name="connsiteY5" fmla="*/ 255265 h 357482"/>
                <a:gd name="connsiteX6" fmla="*/ 27377 w 404223"/>
                <a:gd name="connsiteY6" fmla="*/ 339640 h 357482"/>
                <a:gd name="connsiteX7" fmla="*/ 12804 w 404223"/>
                <a:gd name="connsiteY7" fmla="*/ 357482 h 357482"/>
                <a:gd name="connsiteX8" fmla="*/ 0 w 404223"/>
                <a:gd name="connsiteY8" fmla="*/ 230382 h 357482"/>
                <a:gd name="connsiteX9" fmla="*/ 14408 w 404223"/>
                <a:gd name="connsiteY9" fmla="*/ 87352 h 357482"/>
                <a:gd name="connsiteX10" fmla="*/ 32650 w 404223"/>
                <a:gd name="connsiteY10" fmla="*/ 28547 h 357482"/>
                <a:gd name="connsiteX11" fmla="*/ 94006 w 404223"/>
                <a:gd name="connsiteY11" fmla="*/ 8684 h 357482"/>
                <a:gd name="connsiteX12" fmla="*/ 179300 w 404223"/>
                <a:gd name="connsiteY12" fmla="*/ 4 h 35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223" h="357482">
                  <a:moveTo>
                    <a:pt x="179300" y="4"/>
                  </a:moveTo>
                  <a:cubicBezTo>
                    <a:pt x="236420" y="241"/>
                    <a:pt x="293302" y="12566"/>
                    <a:pt x="345444" y="37215"/>
                  </a:cubicBezTo>
                  <a:cubicBezTo>
                    <a:pt x="362509" y="44798"/>
                    <a:pt x="375782" y="52383"/>
                    <a:pt x="381470" y="58072"/>
                  </a:cubicBezTo>
                  <a:cubicBezTo>
                    <a:pt x="394742" y="71344"/>
                    <a:pt x="404223" y="92201"/>
                    <a:pt x="404223" y="113057"/>
                  </a:cubicBezTo>
                  <a:lnTo>
                    <a:pt x="404223" y="133914"/>
                  </a:lnTo>
                  <a:cubicBezTo>
                    <a:pt x="303731" y="160460"/>
                    <a:pt x="210823" y="202173"/>
                    <a:pt x="131187" y="255265"/>
                  </a:cubicBezTo>
                  <a:cubicBezTo>
                    <a:pt x="92318" y="280862"/>
                    <a:pt x="57714" y="309303"/>
                    <a:pt x="27377" y="339640"/>
                  </a:cubicBezTo>
                  <a:lnTo>
                    <a:pt x="12804" y="357482"/>
                  </a:lnTo>
                  <a:lnTo>
                    <a:pt x="0" y="230382"/>
                  </a:lnTo>
                  <a:cubicBezTo>
                    <a:pt x="0" y="181387"/>
                    <a:pt x="4961" y="133552"/>
                    <a:pt x="14408" y="87352"/>
                  </a:cubicBezTo>
                  <a:lnTo>
                    <a:pt x="32650" y="28547"/>
                  </a:lnTo>
                  <a:lnTo>
                    <a:pt x="94006" y="8684"/>
                  </a:lnTo>
                  <a:cubicBezTo>
                    <a:pt x="122122" y="2789"/>
                    <a:pt x="150741" y="-114"/>
                    <a:pt x="179300" y="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9B73556E-E376-486E-8541-99E9C7844E18}"/>
                </a:ext>
              </a:extLst>
            </p:cNvPr>
            <p:cNvSpPr/>
            <p:nvPr/>
          </p:nvSpPr>
          <p:spPr>
            <a:xfrm>
              <a:off x="6406327" y="3229820"/>
              <a:ext cx="409326" cy="361176"/>
            </a:xfrm>
            <a:custGeom>
              <a:avLst/>
              <a:gdLst>
                <a:gd name="connsiteX0" fmla="*/ 232034 w 409326"/>
                <a:gd name="connsiteY0" fmla="*/ 4 h 361176"/>
                <a:gd name="connsiteX1" fmla="*/ 316973 w 409326"/>
                <a:gd name="connsiteY1" fmla="*/ 9455 h 361176"/>
                <a:gd name="connsiteX2" fmla="*/ 377134 w 409326"/>
                <a:gd name="connsiteY2" fmla="*/ 30021 h 361176"/>
                <a:gd name="connsiteX3" fmla="*/ 394918 w 409326"/>
                <a:gd name="connsiteY3" fmla="*/ 87352 h 361176"/>
                <a:gd name="connsiteX4" fmla="*/ 409326 w 409326"/>
                <a:gd name="connsiteY4" fmla="*/ 230382 h 361176"/>
                <a:gd name="connsiteX5" fmla="*/ 396151 w 409326"/>
                <a:gd name="connsiteY5" fmla="*/ 361176 h 361176"/>
                <a:gd name="connsiteX6" fmla="*/ 378506 w 409326"/>
                <a:gd name="connsiteY6" fmla="*/ 339640 h 361176"/>
                <a:gd name="connsiteX7" fmla="*/ 273037 w 409326"/>
                <a:gd name="connsiteY7" fmla="*/ 255265 h 361176"/>
                <a:gd name="connsiteX8" fmla="*/ 0 w 409326"/>
                <a:gd name="connsiteY8" fmla="*/ 133914 h 361176"/>
                <a:gd name="connsiteX9" fmla="*/ 0 w 409326"/>
                <a:gd name="connsiteY9" fmla="*/ 113057 h 361176"/>
                <a:gd name="connsiteX10" fmla="*/ 22753 w 409326"/>
                <a:gd name="connsiteY10" fmla="*/ 58072 h 361176"/>
                <a:gd name="connsiteX11" fmla="*/ 64467 w 409326"/>
                <a:gd name="connsiteY11" fmla="*/ 35318 h 361176"/>
                <a:gd name="connsiteX12" fmla="*/ 232034 w 409326"/>
                <a:gd name="connsiteY12" fmla="*/ 4 h 3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9326" h="361176">
                  <a:moveTo>
                    <a:pt x="232034" y="4"/>
                  </a:moveTo>
                  <a:cubicBezTo>
                    <a:pt x="260594" y="123"/>
                    <a:pt x="289095" y="3263"/>
                    <a:pt x="316973" y="9455"/>
                  </a:cubicBezTo>
                  <a:lnTo>
                    <a:pt x="377134" y="30021"/>
                  </a:lnTo>
                  <a:lnTo>
                    <a:pt x="394918" y="87352"/>
                  </a:lnTo>
                  <a:cubicBezTo>
                    <a:pt x="404365" y="133552"/>
                    <a:pt x="409326" y="181387"/>
                    <a:pt x="409326" y="230382"/>
                  </a:cubicBezTo>
                  <a:lnTo>
                    <a:pt x="396151" y="361176"/>
                  </a:lnTo>
                  <a:lnTo>
                    <a:pt x="378506" y="339640"/>
                  </a:lnTo>
                  <a:cubicBezTo>
                    <a:pt x="347932" y="309303"/>
                    <a:pt x="312855" y="280862"/>
                    <a:pt x="273037" y="255265"/>
                  </a:cubicBezTo>
                  <a:cubicBezTo>
                    <a:pt x="193402" y="202173"/>
                    <a:pt x="100492" y="160460"/>
                    <a:pt x="0" y="133914"/>
                  </a:cubicBezTo>
                  <a:lnTo>
                    <a:pt x="0" y="113057"/>
                  </a:lnTo>
                  <a:cubicBezTo>
                    <a:pt x="0" y="92201"/>
                    <a:pt x="7584" y="71344"/>
                    <a:pt x="22753" y="58072"/>
                  </a:cubicBezTo>
                  <a:cubicBezTo>
                    <a:pt x="30338" y="52383"/>
                    <a:pt x="45507" y="42903"/>
                    <a:pt x="64467" y="35318"/>
                  </a:cubicBezTo>
                  <a:cubicBezTo>
                    <a:pt x="117558" y="11617"/>
                    <a:pt x="174914" y="-233"/>
                    <a:pt x="232034" y="4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03EE585E-8C89-49D8-B332-D0BF70D53A86}"/>
                </a:ext>
              </a:extLst>
            </p:cNvPr>
            <p:cNvSpPr/>
            <p:nvPr/>
          </p:nvSpPr>
          <p:spPr>
            <a:xfrm>
              <a:off x="5439266" y="3414929"/>
              <a:ext cx="1333395" cy="500566"/>
            </a:xfrm>
            <a:custGeom>
              <a:avLst/>
              <a:gdLst>
                <a:gd name="connsiteX0" fmla="*/ 665585 w 1333395"/>
                <a:gd name="connsiteY0" fmla="*/ 0 h 500566"/>
                <a:gd name="connsiteX1" fmla="*/ 1284756 w 1333395"/>
                <a:gd name="connsiteY1" fmla="*/ 220531 h 500566"/>
                <a:gd name="connsiteX2" fmla="*/ 1333395 w 1333395"/>
                <a:gd name="connsiteY2" fmla="*/ 280456 h 500566"/>
                <a:gd name="connsiteX3" fmla="*/ 1320656 w 1333395"/>
                <a:gd name="connsiteY3" fmla="*/ 321522 h 500566"/>
                <a:gd name="connsiteX4" fmla="*/ 1255268 w 1333395"/>
                <a:gd name="connsiteY4" fmla="*/ 442075 h 500566"/>
                <a:gd name="connsiteX5" fmla="*/ 1207043 w 1333395"/>
                <a:gd name="connsiteY5" fmla="*/ 500566 h 500566"/>
                <a:gd name="connsiteX6" fmla="*/ 127333 w 1333395"/>
                <a:gd name="connsiteY6" fmla="*/ 500566 h 500566"/>
                <a:gd name="connsiteX7" fmla="*/ 79108 w 1333395"/>
                <a:gd name="connsiteY7" fmla="*/ 442075 h 500566"/>
                <a:gd name="connsiteX8" fmla="*/ 13721 w 1333395"/>
                <a:gd name="connsiteY8" fmla="*/ 321522 h 500566"/>
                <a:gd name="connsiteX9" fmla="*/ 0 w 1333395"/>
                <a:gd name="connsiteY9" fmla="*/ 277291 h 500566"/>
                <a:gd name="connsiteX10" fmla="*/ 45913 w 1333395"/>
                <a:gd name="connsiteY10" fmla="*/ 220531 h 500566"/>
                <a:gd name="connsiteX11" fmla="*/ 665585 w 1333395"/>
                <a:gd name="connsiteY11" fmla="*/ 0 h 50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33395" h="500566">
                  <a:moveTo>
                    <a:pt x="665585" y="0"/>
                  </a:moveTo>
                  <a:cubicBezTo>
                    <a:pt x="922741" y="0"/>
                    <a:pt x="1150272" y="87398"/>
                    <a:pt x="1284756" y="220531"/>
                  </a:cubicBezTo>
                  <a:lnTo>
                    <a:pt x="1333395" y="280456"/>
                  </a:lnTo>
                  <a:lnTo>
                    <a:pt x="1320656" y="321522"/>
                  </a:lnTo>
                  <a:cubicBezTo>
                    <a:pt x="1302712" y="363976"/>
                    <a:pt x="1280758" y="404319"/>
                    <a:pt x="1255268" y="442075"/>
                  </a:cubicBezTo>
                  <a:lnTo>
                    <a:pt x="1207043" y="500566"/>
                  </a:lnTo>
                  <a:lnTo>
                    <a:pt x="127333" y="500566"/>
                  </a:lnTo>
                  <a:lnTo>
                    <a:pt x="79108" y="442075"/>
                  </a:lnTo>
                  <a:cubicBezTo>
                    <a:pt x="53619" y="404319"/>
                    <a:pt x="31664" y="363976"/>
                    <a:pt x="13721" y="321522"/>
                  </a:cubicBezTo>
                  <a:lnTo>
                    <a:pt x="0" y="277291"/>
                  </a:lnTo>
                  <a:lnTo>
                    <a:pt x="45913" y="220531"/>
                  </a:lnTo>
                  <a:cubicBezTo>
                    <a:pt x="180009" y="87398"/>
                    <a:pt x="407243" y="0"/>
                    <a:pt x="665585" y="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DEA81BE0-880D-4317-A2F1-5D50979F2D03}"/>
                </a:ext>
              </a:extLst>
            </p:cNvPr>
            <p:cNvSpPr/>
            <p:nvPr/>
          </p:nvSpPr>
          <p:spPr>
            <a:xfrm>
              <a:off x="5441219" y="2925739"/>
              <a:ext cx="265452" cy="265452"/>
            </a:xfrm>
            <a:custGeom>
              <a:avLst/>
              <a:gdLst>
                <a:gd name="connsiteX0" fmla="*/ 132726 w 265452"/>
                <a:gd name="connsiteY0" fmla="*/ 0 h 265452"/>
                <a:gd name="connsiteX1" fmla="*/ 184661 w 265452"/>
                <a:gd name="connsiteY1" fmla="*/ 10340 h 265452"/>
                <a:gd name="connsiteX2" fmla="*/ 188018 w 265452"/>
                <a:gd name="connsiteY2" fmla="*/ 12593 h 265452"/>
                <a:gd name="connsiteX3" fmla="*/ 226819 w 265452"/>
                <a:gd name="connsiteY3" fmla="*/ 38633 h 265452"/>
                <a:gd name="connsiteX4" fmla="*/ 265452 w 265452"/>
                <a:gd name="connsiteY4" fmla="*/ 132726 h 265452"/>
                <a:gd name="connsiteX5" fmla="*/ 132726 w 265452"/>
                <a:gd name="connsiteY5" fmla="*/ 265452 h 265452"/>
                <a:gd name="connsiteX6" fmla="*/ 38633 w 265452"/>
                <a:gd name="connsiteY6" fmla="*/ 226820 h 265452"/>
                <a:gd name="connsiteX7" fmla="*/ 33192 w 265452"/>
                <a:gd name="connsiteY7" fmla="*/ 218713 h 265452"/>
                <a:gd name="connsiteX8" fmla="*/ 10340 w 265452"/>
                <a:gd name="connsiteY8" fmla="*/ 184661 h 265452"/>
                <a:gd name="connsiteX9" fmla="*/ 0 w 265452"/>
                <a:gd name="connsiteY9" fmla="*/ 132726 h 265452"/>
                <a:gd name="connsiteX10" fmla="*/ 132726 w 265452"/>
                <a:gd name="connsiteY10" fmla="*/ 0 h 26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452" h="265452">
                  <a:moveTo>
                    <a:pt x="132726" y="0"/>
                  </a:moveTo>
                  <a:cubicBezTo>
                    <a:pt x="151213" y="0"/>
                    <a:pt x="168752" y="3674"/>
                    <a:pt x="184661" y="10340"/>
                  </a:cubicBezTo>
                  <a:lnTo>
                    <a:pt x="188018" y="12593"/>
                  </a:lnTo>
                  <a:lnTo>
                    <a:pt x="226819" y="38633"/>
                  </a:lnTo>
                  <a:cubicBezTo>
                    <a:pt x="250757" y="62571"/>
                    <a:pt x="265452" y="95753"/>
                    <a:pt x="265452" y="132726"/>
                  </a:cubicBezTo>
                  <a:cubicBezTo>
                    <a:pt x="265452" y="206674"/>
                    <a:pt x="206673" y="265452"/>
                    <a:pt x="132726" y="265452"/>
                  </a:cubicBezTo>
                  <a:cubicBezTo>
                    <a:pt x="95752" y="265452"/>
                    <a:pt x="62571" y="250758"/>
                    <a:pt x="38633" y="226820"/>
                  </a:cubicBezTo>
                  <a:lnTo>
                    <a:pt x="33192" y="218713"/>
                  </a:lnTo>
                  <a:lnTo>
                    <a:pt x="10340" y="184661"/>
                  </a:lnTo>
                  <a:cubicBezTo>
                    <a:pt x="3674" y="168752"/>
                    <a:pt x="0" y="151213"/>
                    <a:pt x="0" y="132726"/>
                  </a:cubicBezTo>
                  <a:cubicBezTo>
                    <a:pt x="0" y="58779"/>
                    <a:pt x="58778" y="0"/>
                    <a:pt x="132726" y="0"/>
                  </a:cubicBez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7EFAA385-EFAF-44D7-942E-3F501A83459A}"/>
                </a:ext>
              </a:extLst>
            </p:cNvPr>
            <p:cNvSpPr/>
            <p:nvPr/>
          </p:nvSpPr>
          <p:spPr>
            <a:xfrm>
              <a:off x="6503028" y="2927644"/>
              <a:ext cx="263548" cy="263546"/>
            </a:xfrm>
            <a:custGeom>
              <a:avLst/>
              <a:gdLst>
                <a:gd name="connsiteX0" fmla="*/ 130822 w 263548"/>
                <a:gd name="connsiteY0" fmla="*/ 0 h 263546"/>
                <a:gd name="connsiteX1" fmla="*/ 263548 w 263548"/>
                <a:gd name="connsiteY1" fmla="*/ 132726 h 263546"/>
                <a:gd name="connsiteX2" fmla="*/ 253209 w 263548"/>
                <a:gd name="connsiteY2" fmla="*/ 184661 h 263546"/>
                <a:gd name="connsiteX3" fmla="*/ 233755 w 263548"/>
                <a:gd name="connsiteY3" fmla="*/ 213650 h 263546"/>
                <a:gd name="connsiteX4" fmla="*/ 234034 w 263548"/>
                <a:gd name="connsiteY4" fmla="*/ 214165 h 263546"/>
                <a:gd name="connsiteX5" fmla="*/ 226820 w 263548"/>
                <a:gd name="connsiteY5" fmla="*/ 224914 h 263546"/>
                <a:gd name="connsiteX6" fmla="*/ 132726 w 263548"/>
                <a:gd name="connsiteY6" fmla="*/ 263546 h 263546"/>
                <a:gd name="connsiteX7" fmla="*/ 0 w 263548"/>
                <a:gd name="connsiteY7" fmla="*/ 130820 h 263546"/>
                <a:gd name="connsiteX8" fmla="*/ 38633 w 263548"/>
                <a:gd name="connsiteY8" fmla="*/ 36727 h 263546"/>
                <a:gd name="connsiteX9" fmla="*/ 79203 w 263548"/>
                <a:gd name="connsiteY9" fmla="*/ 9500 h 263546"/>
                <a:gd name="connsiteX10" fmla="*/ 79962 w 263548"/>
                <a:gd name="connsiteY10" fmla="*/ 10126 h 26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548" h="263546">
                  <a:moveTo>
                    <a:pt x="130822" y="0"/>
                  </a:moveTo>
                  <a:cubicBezTo>
                    <a:pt x="204770" y="0"/>
                    <a:pt x="263548" y="58779"/>
                    <a:pt x="263548" y="132726"/>
                  </a:cubicBezTo>
                  <a:cubicBezTo>
                    <a:pt x="263548" y="151213"/>
                    <a:pt x="259875" y="168752"/>
                    <a:pt x="253209" y="184661"/>
                  </a:cubicBezTo>
                  <a:lnTo>
                    <a:pt x="233755" y="213650"/>
                  </a:lnTo>
                  <a:lnTo>
                    <a:pt x="234034" y="214165"/>
                  </a:lnTo>
                  <a:lnTo>
                    <a:pt x="226820" y="224914"/>
                  </a:lnTo>
                  <a:cubicBezTo>
                    <a:pt x="202882" y="248852"/>
                    <a:pt x="169700" y="263546"/>
                    <a:pt x="132726" y="263546"/>
                  </a:cubicBezTo>
                  <a:cubicBezTo>
                    <a:pt x="58779" y="263546"/>
                    <a:pt x="0" y="204768"/>
                    <a:pt x="0" y="130820"/>
                  </a:cubicBezTo>
                  <a:cubicBezTo>
                    <a:pt x="0" y="93847"/>
                    <a:pt x="14695" y="60665"/>
                    <a:pt x="38633" y="36727"/>
                  </a:cubicBezTo>
                  <a:lnTo>
                    <a:pt x="79203" y="9500"/>
                  </a:lnTo>
                  <a:lnTo>
                    <a:pt x="79962" y="10126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94000">
                  <a:srgbClr val="580000"/>
                </a:gs>
              </a:gsLst>
              <a:lin ang="13500000" scaled="1"/>
            </a:gra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0" name="正文6">
            <a:extLst>
              <a:ext uri="{FF2B5EF4-FFF2-40B4-BE49-F238E27FC236}">
                <a16:creationId xmlns:a16="http://schemas.microsoft.com/office/drawing/2014/main" xmlns="" id="{6F4D952C-5C03-4580-A56E-8CF9C0F45F20}"/>
              </a:ext>
            </a:extLst>
          </p:cNvPr>
          <p:cNvSpPr txBox="1"/>
          <p:nvPr/>
        </p:nvSpPr>
        <p:spPr>
          <a:xfrm>
            <a:off x="7314407" y="4764029"/>
            <a:ext cx="2384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latin typeface="+mj-ea"/>
                <a:ea typeface="+mj-ea"/>
              </a:rPr>
              <a:t>请添加对年度事件的描述</a:t>
            </a:r>
          </a:p>
        </p:txBody>
      </p:sp>
      <p:sp>
        <p:nvSpPr>
          <p:cNvPr id="200" name="日期6">
            <a:extLst>
              <a:ext uri="{FF2B5EF4-FFF2-40B4-BE49-F238E27FC236}">
                <a16:creationId xmlns:a16="http://schemas.microsoft.com/office/drawing/2014/main" xmlns="" id="{3E6AB0E8-AEA3-40A7-B45C-C5D6083A5102}"/>
              </a:ext>
            </a:extLst>
          </p:cNvPr>
          <p:cNvSpPr txBox="1"/>
          <p:nvPr/>
        </p:nvSpPr>
        <p:spPr>
          <a:xfrm>
            <a:off x="9857547" y="5304741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sp>
        <p:nvSpPr>
          <p:cNvPr id="239" name="正文5">
            <a:extLst>
              <a:ext uri="{FF2B5EF4-FFF2-40B4-BE49-F238E27FC236}">
                <a16:creationId xmlns:a16="http://schemas.microsoft.com/office/drawing/2014/main" xmlns="" id="{11072791-8D9A-46AB-9CF0-734C7D52FBD7}"/>
              </a:ext>
            </a:extLst>
          </p:cNvPr>
          <p:cNvSpPr txBox="1"/>
          <p:nvPr/>
        </p:nvSpPr>
        <p:spPr>
          <a:xfrm>
            <a:off x="7815276" y="3230315"/>
            <a:ext cx="2387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spc="300" dirty="0">
                <a:latin typeface="+mj-ea"/>
                <a:ea typeface="+mj-ea"/>
              </a:rPr>
              <a:t>请添加对年度事件的描述</a:t>
            </a:r>
          </a:p>
        </p:txBody>
      </p:sp>
      <p:sp>
        <p:nvSpPr>
          <p:cNvPr id="201" name="日期5">
            <a:extLst>
              <a:ext uri="{FF2B5EF4-FFF2-40B4-BE49-F238E27FC236}">
                <a16:creationId xmlns:a16="http://schemas.microsoft.com/office/drawing/2014/main" xmlns="" id="{A575350F-3D81-4B6D-A6AD-9658A6211AC0}"/>
              </a:ext>
            </a:extLst>
          </p:cNvPr>
          <p:cNvSpPr txBox="1"/>
          <p:nvPr/>
        </p:nvSpPr>
        <p:spPr>
          <a:xfrm>
            <a:off x="10313026" y="3355732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sp>
        <p:nvSpPr>
          <p:cNvPr id="33" name="正文4">
            <a:extLst>
              <a:ext uri="{FF2B5EF4-FFF2-40B4-BE49-F238E27FC236}">
                <a16:creationId xmlns:a16="http://schemas.microsoft.com/office/drawing/2014/main" xmlns="" id="{5E92EC86-D8A9-4357-8B83-941A314296D7}"/>
              </a:ext>
            </a:extLst>
          </p:cNvPr>
          <p:cNvSpPr txBox="1"/>
          <p:nvPr/>
        </p:nvSpPr>
        <p:spPr>
          <a:xfrm>
            <a:off x="7383837" y="1577016"/>
            <a:ext cx="2332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 spc="3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请添加对年度事件的描述</a:t>
            </a:r>
          </a:p>
        </p:txBody>
      </p:sp>
      <p:sp>
        <p:nvSpPr>
          <p:cNvPr id="27" name="日期4">
            <a:extLst>
              <a:ext uri="{FF2B5EF4-FFF2-40B4-BE49-F238E27FC236}">
                <a16:creationId xmlns:a16="http://schemas.microsoft.com/office/drawing/2014/main" xmlns="" id="{6275745D-A7AA-4A79-9B32-14FB8B1ACA6D}"/>
              </a:ext>
            </a:extLst>
          </p:cNvPr>
          <p:cNvSpPr txBox="1"/>
          <p:nvPr/>
        </p:nvSpPr>
        <p:spPr>
          <a:xfrm>
            <a:off x="9848181" y="1365468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sp>
        <p:nvSpPr>
          <p:cNvPr id="247" name="正文3">
            <a:extLst>
              <a:ext uri="{FF2B5EF4-FFF2-40B4-BE49-F238E27FC236}">
                <a16:creationId xmlns:a16="http://schemas.microsoft.com/office/drawing/2014/main" xmlns="" id="{7BE1E7EB-F823-4E28-A7EE-3E8BDF0D0CFA}"/>
              </a:ext>
            </a:extLst>
          </p:cNvPr>
          <p:cNvSpPr txBox="1"/>
          <p:nvPr/>
        </p:nvSpPr>
        <p:spPr>
          <a:xfrm>
            <a:off x="2569738" y="4764028"/>
            <a:ext cx="2434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+mj-ea"/>
                <a:ea typeface="+mj-ea"/>
              </a:rPr>
              <a:t>请添加对年度事件的描述</a:t>
            </a:r>
          </a:p>
        </p:txBody>
      </p:sp>
      <p:sp>
        <p:nvSpPr>
          <p:cNvPr id="238" name="日期3">
            <a:extLst>
              <a:ext uri="{FF2B5EF4-FFF2-40B4-BE49-F238E27FC236}">
                <a16:creationId xmlns:a16="http://schemas.microsoft.com/office/drawing/2014/main" xmlns="" id="{E91FF249-54AA-43CD-AE32-1C440F64D967}"/>
              </a:ext>
            </a:extLst>
          </p:cNvPr>
          <p:cNvSpPr txBox="1"/>
          <p:nvPr/>
        </p:nvSpPr>
        <p:spPr>
          <a:xfrm>
            <a:off x="394734" y="5304741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sp>
        <p:nvSpPr>
          <p:cNvPr id="242" name="正文2">
            <a:extLst>
              <a:ext uri="{FF2B5EF4-FFF2-40B4-BE49-F238E27FC236}">
                <a16:creationId xmlns:a16="http://schemas.microsoft.com/office/drawing/2014/main" xmlns="" id="{2A8C38E1-1363-4BDD-AB8F-5E898CE2C0AD}"/>
              </a:ext>
            </a:extLst>
          </p:cNvPr>
          <p:cNvSpPr txBox="1"/>
          <p:nvPr/>
        </p:nvSpPr>
        <p:spPr>
          <a:xfrm>
            <a:off x="2059571" y="3168759"/>
            <a:ext cx="2459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+mj-ea"/>
                <a:ea typeface="+mj-ea"/>
              </a:rPr>
              <a:t>请添加对年度事件的描述</a:t>
            </a:r>
          </a:p>
        </p:txBody>
      </p:sp>
      <p:sp>
        <p:nvSpPr>
          <p:cNvPr id="236" name="日期2">
            <a:extLst>
              <a:ext uri="{FF2B5EF4-FFF2-40B4-BE49-F238E27FC236}">
                <a16:creationId xmlns:a16="http://schemas.microsoft.com/office/drawing/2014/main" xmlns="" id="{1698A451-47E6-4BD7-A62C-6A5233F58F92}"/>
              </a:ext>
            </a:extLst>
          </p:cNvPr>
          <p:cNvSpPr txBox="1"/>
          <p:nvPr/>
        </p:nvSpPr>
        <p:spPr>
          <a:xfrm>
            <a:off x="-74958" y="3355732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sp>
        <p:nvSpPr>
          <p:cNvPr id="241" name="正文1">
            <a:extLst>
              <a:ext uri="{FF2B5EF4-FFF2-40B4-BE49-F238E27FC236}">
                <a16:creationId xmlns:a16="http://schemas.microsoft.com/office/drawing/2014/main" xmlns="" id="{E719A31E-5AD2-4535-A6EF-FEAA9891B78A}"/>
              </a:ext>
            </a:extLst>
          </p:cNvPr>
          <p:cNvSpPr txBox="1"/>
          <p:nvPr/>
        </p:nvSpPr>
        <p:spPr>
          <a:xfrm>
            <a:off x="2599416" y="1577016"/>
            <a:ext cx="2492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+mj-ea"/>
                <a:ea typeface="+mj-ea"/>
              </a:rPr>
              <a:t>请添加对年度事件的描述</a:t>
            </a:r>
          </a:p>
        </p:txBody>
      </p:sp>
      <p:sp>
        <p:nvSpPr>
          <p:cNvPr id="237" name="日期1">
            <a:extLst>
              <a:ext uri="{FF2B5EF4-FFF2-40B4-BE49-F238E27FC236}">
                <a16:creationId xmlns:a16="http://schemas.microsoft.com/office/drawing/2014/main" xmlns="" id="{03DAEEB6-DC6B-47EE-8268-576511E386AA}"/>
              </a:ext>
            </a:extLst>
          </p:cNvPr>
          <p:cNvSpPr txBox="1"/>
          <p:nvPr/>
        </p:nvSpPr>
        <p:spPr>
          <a:xfrm>
            <a:off x="453371" y="1364285"/>
            <a:ext cx="195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月</a:t>
            </a:r>
            <a:r>
              <a:rPr lang="en-US" altLang="zh-CN" dirty="0">
                <a:latin typeface="+mj-lt"/>
              </a:rPr>
              <a:t>XX</a:t>
            </a:r>
            <a:r>
              <a:rPr lang="zh-CN" altLang="en-US" dirty="0">
                <a:latin typeface="+mj-lt"/>
              </a:rPr>
              <a:t>日</a:t>
            </a:r>
          </a:p>
        </p:txBody>
      </p:sp>
      <p:pic>
        <p:nvPicPr>
          <p:cNvPr id="288" name="标题底衬">
            <a:extLst>
              <a:ext uri="{FF2B5EF4-FFF2-40B4-BE49-F238E27FC236}">
                <a16:creationId xmlns:a16="http://schemas.microsoft.com/office/drawing/2014/main" xmlns="" id="{07914170-3890-4318-B231-B26B85B69F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51" t="25270" r="20651"/>
          <a:stretch>
            <a:fillRect/>
          </a:stretch>
        </p:blipFill>
        <p:spPr>
          <a:xfrm>
            <a:off x="0" y="1"/>
            <a:ext cx="12192000" cy="1066095"/>
          </a:xfrm>
          <a:custGeom>
            <a:avLst/>
            <a:gdLst>
              <a:gd name="connsiteX0" fmla="*/ 0 w 12192000"/>
              <a:gd name="connsiteY0" fmla="*/ 0 h 1066095"/>
              <a:gd name="connsiteX1" fmla="*/ 12192000 w 12192000"/>
              <a:gd name="connsiteY1" fmla="*/ 0 h 1066095"/>
              <a:gd name="connsiteX2" fmla="*/ 12192000 w 12192000"/>
              <a:gd name="connsiteY2" fmla="*/ 1066095 h 1066095"/>
              <a:gd name="connsiteX3" fmla="*/ 0 w 12192000"/>
              <a:gd name="connsiteY3" fmla="*/ 1066095 h 106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66095">
                <a:moveTo>
                  <a:pt x="0" y="0"/>
                </a:moveTo>
                <a:lnTo>
                  <a:pt x="12192000" y="0"/>
                </a:lnTo>
                <a:lnTo>
                  <a:pt x="12192000" y="1066095"/>
                </a:lnTo>
                <a:lnTo>
                  <a:pt x="0" y="1066095"/>
                </a:lnTo>
                <a:close/>
              </a:path>
            </a:pathLst>
          </a:custGeom>
        </p:spPr>
      </p:pic>
      <p:sp>
        <p:nvSpPr>
          <p:cNvPr id="93" name="标题文字">
            <a:extLst>
              <a:ext uri="{FF2B5EF4-FFF2-40B4-BE49-F238E27FC236}">
                <a16:creationId xmlns:a16="http://schemas.microsoft.com/office/drawing/2014/main" xmlns="" id="{1A08ABA4-991A-495F-91E1-F3B3C06AAEAB}"/>
              </a:ext>
            </a:extLst>
          </p:cNvPr>
          <p:cNvSpPr txBox="1"/>
          <p:nvPr/>
        </p:nvSpPr>
        <p:spPr>
          <a:xfrm>
            <a:off x="3643690" y="227234"/>
            <a:ext cx="4904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重大事项安排</a:t>
            </a:r>
          </a:p>
        </p:txBody>
      </p:sp>
    </p:spTree>
    <p:extLst>
      <p:ext uri="{BB962C8B-B14F-4D97-AF65-F5344CB8AC3E}">
        <p14:creationId xmlns:p14="http://schemas.microsoft.com/office/powerpoint/2010/main" val="350914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0"/>
      <p:bldP spid="200" grpId="0"/>
      <p:bldP spid="239" grpId="0"/>
      <p:bldP spid="201" grpId="0"/>
      <p:bldP spid="33" grpId="0"/>
      <p:bldP spid="27" grpId="0"/>
      <p:bldP spid="247" grpId="0"/>
      <p:bldP spid="238" grpId="0"/>
      <p:bldP spid="242" grpId="0"/>
      <p:bldP spid="236" grpId="0"/>
      <p:bldP spid="241" grpId="0"/>
      <p:bldP spid="2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背景">
            <a:extLst>
              <a:ext uri="{FF2B5EF4-FFF2-40B4-BE49-F238E27FC236}">
                <a16:creationId xmlns:a16="http://schemas.microsoft.com/office/drawing/2014/main" xmlns="" id="{0377D4A4-FC0C-4AB8-87F4-EE2127B644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引号装饰">
            <a:extLst>
              <a:ext uri="{FF2B5EF4-FFF2-40B4-BE49-F238E27FC236}">
                <a16:creationId xmlns:a16="http://schemas.microsoft.com/office/drawing/2014/main" xmlns="" id="{D54CFBE5-0D36-47DF-B7AE-78597489D711}"/>
              </a:ext>
            </a:extLst>
          </p:cNvPr>
          <p:cNvGrpSpPr/>
          <p:nvPr/>
        </p:nvGrpSpPr>
        <p:grpSpPr>
          <a:xfrm>
            <a:off x="706873" y="1853308"/>
            <a:ext cx="10727508" cy="3605176"/>
            <a:chOff x="800178" y="1853308"/>
            <a:chExt cx="10727508" cy="360517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3D3E374-8DC6-4AC5-8115-F3C3377DAB20}"/>
                </a:ext>
              </a:extLst>
            </p:cNvPr>
            <p:cNvSpPr txBox="1"/>
            <p:nvPr/>
          </p:nvSpPr>
          <p:spPr>
            <a:xfrm>
              <a:off x="800178" y="1853308"/>
              <a:ext cx="1202560" cy="964235"/>
            </a:xfrm>
            <a:custGeom>
              <a:avLst/>
              <a:gdLst/>
              <a:ahLst/>
              <a:cxnLst/>
              <a:rect l="l" t="t" r="r" b="b"/>
              <a:pathLst>
                <a:path w="1202560" h="964235">
                  <a:moveTo>
                    <a:pt x="1167669" y="0"/>
                  </a:moveTo>
                  <a:lnTo>
                    <a:pt x="1167669" y="196653"/>
                  </a:lnTo>
                  <a:cubicBezTo>
                    <a:pt x="1152868" y="200882"/>
                    <a:pt x="1119035" y="226257"/>
                    <a:pt x="1066171" y="272777"/>
                  </a:cubicBezTo>
                  <a:cubicBezTo>
                    <a:pt x="1053484" y="285464"/>
                    <a:pt x="1039211" y="304495"/>
                    <a:pt x="1023352" y="329870"/>
                  </a:cubicBezTo>
                  <a:cubicBezTo>
                    <a:pt x="1007492" y="355244"/>
                    <a:pt x="1001678" y="373218"/>
                    <a:pt x="1005906" y="383791"/>
                  </a:cubicBezTo>
                  <a:lnTo>
                    <a:pt x="1005906" y="469430"/>
                  </a:lnTo>
                  <a:lnTo>
                    <a:pt x="1202560" y="469430"/>
                  </a:lnTo>
                  <a:lnTo>
                    <a:pt x="1202560" y="964235"/>
                  </a:lnTo>
                  <a:lnTo>
                    <a:pt x="733129" y="964235"/>
                  </a:lnTo>
                  <a:lnTo>
                    <a:pt x="733129" y="507492"/>
                  </a:lnTo>
                  <a:cubicBezTo>
                    <a:pt x="724671" y="496919"/>
                    <a:pt x="746874" y="423967"/>
                    <a:pt x="799738" y="288636"/>
                  </a:cubicBezTo>
                  <a:cubicBezTo>
                    <a:pt x="852602" y="159649"/>
                    <a:pt x="975245" y="63437"/>
                    <a:pt x="1167669" y="0"/>
                  </a:cubicBezTo>
                  <a:close/>
                  <a:moveTo>
                    <a:pt x="434978" y="0"/>
                  </a:moveTo>
                  <a:lnTo>
                    <a:pt x="434978" y="196653"/>
                  </a:lnTo>
                  <a:cubicBezTo>
                    <a:pt x="424405" y="200882"/>
                    <a:pt x="409603" y="210398"/>
                    <a:pt x="390572" y="225200"/>
                  </a:cubicBezTo>
                  <a:cubicBezTo>
                    <a:pt x="322907" y="271720"/>
                    <a:pt x="283788" y="324584"/>
                    <a:pt x="273215" y="383791"/>
                  </a:cubicBezTo>
                  <a:lnTo>
                    <a:pt x="273215" y="469430"/>
                  </a:lnTo>
                  <a:lnTo>
                    <a:pt x="473040" y="469430"/>
                  </a:lnTo>
                  <a:lnTo>
                    <a:pt x="473040" y="964235"/>
                  </a:lnTo>
                  <a:lnTo>
                    <a:pt x="438" y="964235"/>
                  </a:lnTo>
                  <a:lnTo>
                    <a:pt x="438" y="507492"/>
                  </a:lnTo>
                  <a:cubicBezTo>
                    <a:pt x="-3791" y="484232"/>
                    <a:pt x="22641" y="409166"/>
                    <a:pt x="79734" y="282293"/>
                  </a:cubicBezTo>
                  <a:cubicBezTo>
                    <a:pt x="136826" y="144847"/>
                    <a:pt x="255241" y="50749"/>
                    <a:pt x="434978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endParaRPr lang="zh-CN" altLang="en-US" sz="25000" dirty="0">
                <a:solidFill>
                  <a:schemeClr val="tx1">
                    <a:alpha val="2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1D414B4-3347-44DD-9DBE-989691C4727F}"/>
                </a:ext>
              </a:extLst>
            </p:cNvPr>
            <p:cNvSpPr txBox="1"/>
            <p:nvPr/>
          </p:nvSpPr>
          <p:spPr>
            <a:xfrm>
              <a:off x="10337799" y="4494249"/>
              <a:ext cx="1189887" cy="964235"/>
            </a:xfrm>
            <a:custGeom>
              <a:avLst/>
              <a:gdLst/>
              <a:ahLst/>
              <a:cxnLst/>
              <a:rect l="l" t="t" r="r" b="b"/>
              <a:pathLst>
                <a:path w="1189887" h="964235">
                  <a:moveTo>
                    <a:pt x="716832" y="0"/>
                  </a:moveTo>
                  <a:lnTo>
                    <a:pt x="1189434" y="0"/>
                  </a:lnTo>
                  <a:lnTo>
                    <a:pt x="1189434" y="456743"/>
                  </a:lnTo>
                  <a:cubicBezTo>
                    <a:pt x="1193663" y="473659"/>
                    <a:pt x="1168289" y="548726"/>
                    <a:pt x="1113310" y="681943"/>
                  </a:cubicBezTo>
                  <a:cubicBezTo>
                    <a:pt x="1060447" y="819388"/>
                    <a:pt x="940975" y="913486"/>
                    <a:pt x="754894" y="964235"/>
                  </a:cubicBezTo>
                  <a:lnTo>
                    <a:pt x="754894" y="767582"/>
                  </a:lnTo>
                  <a:cubicBezTo>
                    <a:pt x="761238" y="769696"/>
                    <a:pt x="774982" y="763353"/>
                    <a:pt x="796128" y="748551"/>
                  </a:cubicBezTo>
                  <a:cubicBezTo>
                    <a:pt x="846877" y="704145"/>
                    <a:pt x="887054" y="648110"/>
                    <a:pt x="916657" y="580444"/>
                  </a:cubicBezTo>
                  <a:lnTo>
                    <a:pt x="916657" y="494805"/>
                  </a:lnTo>
                  <a:lnTo>
                    <a:pt x="716832" y="494805"/>
                  </a:lnTo>
                  <a:close/>
                  <a:moveTo>
                    <a:pt x="0" y="0"/>
                  </a:moveTo>
                  <a:lnTo>
                    <a:pt x="469430" y="0"/>
                  </a:lnTo>
                  <a:lnTo>
                    <a:pt x="469430" y="456743"/>
                  </a:lnTo>
                  <a:cubicBezTo>
                    <a:pt x="471544" y="473659"/>
                    <a:pt x="447227" y="550841"/>
                    <a:pt x="396478" y="688286"/>
                  </a:cubicBezTo>
                  <a:cubicBezTo>
                    <a:pt x="341500" y="827846"/>
                    <a:pt x="220970" y="919829"/>
                    <a:pt x="34890" y="964235"/>
                  </a:cubicBezTo>
                  <a:lnTo>
                    <a:pt x="34890" y="767582"/>
                  </a:lnTo>
                  <a:cubicBezTo>
                    <a:pt x="39119" y="769696"/>
                    <a:pt x="61322" y="760181"/>
                    <a:pt x="101498" y="739035"/>
                  </a:cubicBezTo>
                  <a:cubicBezTo>
                    <a:pt x="139560" y="717890"/>
                    <a:pt x="171278" y="665026"/>
                    <a:pt x="196653" y="580444"/>
                  </a:cubicBezTo>
                  <a:lnTo>
                    <a:pt x="196653" y="494805"/>
                  </a:lnTo>
                  <a:lnTo>
                    <a:pt x="0" y="49480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5000" dirty="0">
                <a:solidFill>
                  <a:schemeClr val="tx1">
                    <a:alpha val="2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底部装饰">
            <a:extLst>
              <a:ext uri="{FF2B5EF4-FFF2-40B4-BE49-F238E27FC236}">
                <a16:creationId xmlns:a16="http://schemas.microsoft.com/office/drawing/2014/main" xmlns="" id="{DA28EEF8-D694-4189-8C8C-9906C11C6F66}"/>
              </a:ext>
            </a:extLst>
          </p:cNvPr>
          <p:cNvSpPr txBox="1"/>
          <p:nvPr/>
        </p:nvSpPr>
        <p:spPr>
          <a:xfrm>
            <a:off x="3951828" y="5874110"/>
            <a:ext cx="6979995" cy="983890"/>
          </a:xfrm>
          <a:custGeom>
            <a:avLst/>
            <a:gdLst/>
            <a:ahLst/>
            <a:cxnLst/>
            <a:rect l="l" t="t" r="r" b="b"/>
            <a:pathLst>
              <a:path w="6979995" h="983890">
                <a:moveTo>
                  <a:pt x="6335039" y="176785"/>
                </a:moveTo>
                <a:lnTo>
                  <a:pt x="6335039" y="866852"/>
                </a:lnTo>
                <a:lnTo>
                  <a:pt x="6494753" y="866852"/>
                </a:lnTo>
                <a:cubicBezTo>
                  <a:pt x="6587413" y="866852"/>
                  <a:pt x="6659752" y="835762"/>
                  <a:pt x="6711771" y="773583"/>
                </a:cubicBezTo>
                <a:cubicBezTo>
                  <a:pt x="6763791" y="711404"/>
                  <a:pt x="6789800" y="627482"/>
                  <a:pt x="6789800" y="521818"/>
                </a:cubicBezTo>
                <a:cubicBezTo>
                  <a:pt x="6789800" y="416154"/>
                  <a:pt x="6763791" y="332233"/>
                  <a:pt x="6711771" y="270054"/>
                </a:cubicBezTo>
                <a:cubicBezTo>
                  <a:pt x="6659752" y="207874"/>
                  <a:pt x="6587413" y="176785"/>
                  <a:pt x="6494753" y="176785"/>
                </a:cubicBezTo>
                <a:close/>
                <a:moveTo>
                  <a:pt x="4602403" y="169470"/>
                </a:moveTo>
                <a:lnTo>
                  <a:pt x="4471949" y="607162"/>
                </a:lnTo>
                <a:lnTo>
                  <a:pt x="4731639" y="607162"/>
                </a:lnTo>
                <a:close/>
                <a:moveTo>
                  <a:pt x="5411114" y="165812"/>
                </a:moveTo>
                <a:lnTo>
                  <a:pt x="5411114" y="487681"/>
                </a:lnTo>
                <a:lnTo>
                  <a:pt x="5581801" y="487681"/>
                </a:lnTo>
                <a:cubicBezTo>
                  <a:pt x="5633008" y="487681"/>
                  <a:pt x="5672632" y="473863"/>
                  <a:pt x="5700673" y="446228"/>
                </a:cubicBezTo>
                <a:cubicBezTo>
                  <a:pt x="5728715" y="418593"/>
                  <a:pt x="5742736" y="378766"/>
                  <a:pt x="5742736" y="326746"/>
                </a:cubicBezTo>
                <a:cubicBezTo>
                  <a:pt x="5742736" y="274727"/>
                  <a:pt x="5728715" y="234900"/>
                  <a:pt x="5700673" y="207265"/>
                </a:cubicBezTo>
                <a:cubicBezTo>
                  <a:pt x="5672632" y="179630"/>
                  <a:pt x="5633008" y="165812"/>
                  <a:pt x="5581801" y="165812"/>
                </a:cubicBezTo>
                <a:close/>
                <a:moveTo>
                  <a:pt x="2086890" y="165812"/>
                </a:moveTo>
                <a:lnTo>
                  <a:pt x="2086890" y="487681"/>
                </a:lnTo>
                <a:lnTo>
                  <a:pt x="2257577" y="487681"/>
                </a:lnTo>
                <a:cubicBezTo>
                  <a:pt x="2308784" y="487681"/>
                  <a:pt x="2348407" y="473863"/>
                  <a:pt x="2376449" y="446228"/>
                </a:cubicBezTo>
                <a:cubicBezTo>
                  <a:pt x="2404490" y="418593"/>
                  <a:pt x="2418511" y="378766"/>
                  <a:pt x="2418511" y="326746"/>
                </a:cubicBezTo>
                <a:cubicBezTo>
                  <a:pt x="2418511" y="274727"/>
                  <a:pt x="2404490" y="234900"/>
                  <a:pt x="2376449" y="207265"/>
                </a:cubicBezTo>
                <a:cubicBezTo>
                  <a:pt x="2348407" y="179630"/>
                  <a:pt x="2308784" y="165812"/>
                  <a:pt x="2257577" y="165812"/>
                </a:cubicBezTo>
                <a:close/>
                <a:moveTo>
                  <a:pt x="1232916" y="156058"/>
                </a:moveTo>
                <a:cubicBezTo>
                  <a:pt x="1180084" y="156058"/>
                  <a:pt x="1133145" y="171298"/>
                  <a:pt x="1092098" y="201778"/>
                </a:cubicBezTo>
                <a:cubicBezTo>
                  <a:pt x="1051052" y="232258"/>
                  <a:pt x="1019149" y="275134"/>
                  <a:pt x="996391" y="330404"/>
                </a:cubicBezTo>
                <a:cubicBezTo>
                  <a:pt x="973632" y="385674"/>
                  <a:pt x="962253" y="449479"/>
                  <a:pt x="962253" y="521818"/>
                </a:cubicBezTo>
                <a:cubicBezTo>
                  <a:pt x="962253" y="593345"/>
                  <a:pt x="973632" y="656946"/>
                  <a:pt x="996391" y="712623"/>
                </a:cubicBezTo>
                <a:cubicBezTo>
                  <a:pt x="1019149" y="768300"/>
                  <a:pt x="1051052" y="811378"/>
                  <a:pt x="1092098" y="841858"/>
                </a:cubicBezTo>
                <a:cubicBezTo>
                  <a:pt x="1133145" y="872338"/>
                  <a:pt x="1180084" y="887578"/>
                  <a:pt x="1232916" y="887578"/>
                </a:cubicBezTo>
                <a:cubicBezTo>
                  <a:pt x="1285748" y="887578"/>
                  <a:pt x="1332890" y="872338"/>
                  <a:pt x="1374343" y="841858"/>
                </a:cubicBezTo>
                <a:cubicBezTo>
                  <a:pt x="1415796" y="811378"/>
                  <a:pt x="1447901" y="768300"/>
                  <a:pt x="1470660" y="712623"/>
                </a:cubicBezTo>
                <a:cubicBezTo>
                  <a:pt x="1493418" y="656946"/>
                  <a:pt x="1504797" y="593345"/>
                  <a:pt x="1504797" y="521818"/>
                </a:cubicBezTo>
                <a:cubicBezTo>
                  <a:pt x="1504797" y="449479"/>
                  <a:pt x="1493418" y="385674"/>
                  <a:pt x="1470660" y="330404"/>
                </a:cubicBezTo>
                <a:cubicBezTo>
                  <a:pt x="1447901" y="275134"/>
                  <a:pt x="1415796" y="232258"/>
                  <a:pt x="1374343" y="201778"/>
                </a:cubicBezTo>
                <a:cubicBezTo>
                  <a:pt x="1332890" y="171298"/>
                  <a:pt x="1285748" y="156058"/>
                  <a:pt x="1232916" y="156058"/>
                </a:cubicBezTo>
                <a:close/>
                <a:moveTo>
                  <a:pt x="6143625" y="15850"/>
                </a:moveTo>
                <a:lnTo>
                  <a:pt x="6530111" y="15850"/>
                </a:lnTo>
                <a:cubicBezTo>
                  <a:pt x="6621144" y="15850"/>
                  <a:pt x="6700595" y="36780"/>
                  <a:pt x="6768464" y="78639"/>
                </a:cubicBezTo>
                <a:cubicBezTo>
                  <a:pt x="6836333" y="120498"/>
                  <a:pt x="6888555" y="179630"/>
                  <a:pt x="6925131" y="256033"/>
                </a:cubicBezTo>
                <a:cubicBezTo>
                  <a:pt x="6961707" y="332436"/>
                  <a:pt x="6979995" y="421031"/>
                  <a:pt x="6979995" y="521818"/>
                </a:cubicBezTo>
                <a:cubicBezTo>
                  <a:pt x="6979995" y="623418"/>
                  <a:pt x="6961707" y="712217"/>
                  <a:pt x="6925131" y="788214"/>
                </a:cubicBezTo>
                <a:cubicBezTo>
                  <a:pt x="6888555" y="864210"/>
                  <a:pt x="6836333" y="922935"/>
                  <a:pt x="6768464" y="964388"/>
                </a:cubicBezTo>
                <a:lnTo>
                  <a:pt x="6730416" y="983890"/>
                </a:lnTo>
                <a:lnTo>
                  <a:pt x="6143625" y="983890"/>
                </a:lnTo>
                <a:close/>
                <a:moveTo>
                  <a:pt x="5219699" y="15850"/>
                </a:moveTo>
                <a:lnTo>
                  <a:pt x="5625693" y="15850"/>
                </a:lnTo>
                <a:cubicBezTo>
                  <a:pt x="5687465" y="15850"/>
                  <a:pt x="5741517" y="28652"/>
                  <a:pt x="5787847" y="54255"/>
                </a:cubicBezTo>
                <a:cubicBezTo>
                  <a:pt x="5834176" y="79858"/>
                  <a:pt x="5870142" y="116231"/>
                  <a:pt x="5895745" y="163374"/>
                </a:cubicBezTo>
                <a:cubicBezTo>
                  <a:pt x="5921349" y="210516"/>
                  <a:pt x="5934151" y="264974"/>
                  <a:pt x="5934151" y="326746"/>
                </a:cubicBezTo>
                <a:cubicBezTo>
                  <a:pt x="5934151" y="404775"/>
                  <a:pt x="5914440" y="470409"/>
                  <a:pt x="5875019" y="523647"/>
                </a:cubicBezTo>
                <a:cubicBezTo>
                  <a:pt x="5835599" y="576886"/>
                  <a:pt x="5781751" y="611633"/>
                  <a:pt x="5713475" y="627889"/>
                </a:cubicBezTo>
                <a:lnTo>
                  <a:pt x="5964962" y="983890"/>
                </a:lnTo>
                <a:lnTo>
                  <a:pt x="5738342" y="983890"/>
                </a:lnTo>
                <a:lnTo>
                  <a:pt x="5514745" y="637642"/>
                </a:lnTo>
                <a:lnTo>
                  <a:pt x="5411114" y="637642"/>
                </a:lnTo>
                <a:lnTo>
                  <a:pt x="5411114" y="983890"/>
                </a:lnTo>
                <a:lnTo>
                  <a:pt x="5219699" y="983890"/>
                </a:lnTo>
                <a:close/>
                <a:moveTo>
                  <a:pt x="4489018" y="15850"/>
                </a:moveTo>
                <a:lnTo>
                  <a:pt x="4725543" y="15850"/>
                </a:lnTo>
                <a:lnTo>
                  <a:pt x="5049001" y="983890"/>
                </a:lnTo>
                <a:lnTo>
                  <a:pt x="4844533" y="983890"/>
                </a:lnTo>
                <a:lnTo>
                  <a:pt x="4780407" y="768097"/>
                </a:lnTo>
                <a:lnTo>
                  <a:pt x="4423181" y="768097"/>
                </a:lnTo>
                <a:lnTo>
                  <a:pt x="4359054" y="983890"/>
                </a:lnTo>
                <a:lnTo>
                  <a:pt x="4165559" y="983890"/>
                </a:lnTo>
                <a:close/>
                <a:moveTo>
                  <a:pt x="2756001" y="15850"/>
                </a:moveTo>
                <a:lnTo>
                  <a:pt x="2955950" y="15850"/>
                </a:lnTo>
                <a:lnTo>
                  <a:pt x="3120542" y="801015"/>
                </a:lnTo>
                <a:lnTo>
                  <a:pt x="3311956" y="15850"/>
                </a:lnTo>
                <a:lnTo>
                  <a:pt x="3508248" y="15850"/>
                </a:lnTo>
                <a:lnTo>
                  <a:pt x="3699662" y="801015"/>
                </a:lnTo>
                <a:lnTo>
                  <a:pt x="3865473" y="15850"/>
                </a:lnTo>
                <a:lnTo>
                  <a:pt x="4056888" y="15850"/>
                </a:lnTo>
                <a:lnTo>
                  <a:pt x="3811667" y="983890"/>
                </a:lnTo>
                <a:lnTo>
                  <a:pt x="3590254" y="983890"/>
                </a:lnTo>
                <a:lnTo>
                  <a:pt x="3407054" y="249937"/>
                </a:lnTo>
                <a:lnTo>
                  <a:pt x="3222702" y="983890"/>
                </a:lnTo>
                <a:lnTo>
                  <a:pt x="3001222" y="983890"/>
                </a:lnTo>
                <a:close/>
                <a:moveTo>
                  <a:pt x="1895475" y="15850"/>
                </a:moveTo>
                <a:lnTo>
                  <a:pt x="2301468" y="15850"/>
                </a:lnTo>
                <a:cubicBezTo>
                  <a:pt x="2363241" y="15850"/>
                  <a:pt x="2417293" y="28652"/>
                  <a:pt x="2463622" y="54255"/>
                </a:cubicBezTo>
                <a:cubicBezTo>
                  <a:pt x="2509951" y="79858"/>
                  <a:pt x="2545918" y="116231"/>
                  <a:pt x="2571521" y="163374"/>
                </a:cubicBezTo>
                <a:cubicBezTo>
                  <a:pt x="2597124" y="210516"/>
                  <a:pt x="2609926" y="264974"/>
                  <a:pt x="2609926" y="326746"/>
                </a:cubicBezTo>
                <a:cubicBezTo>
                  <a:pt x="2609926" y="404775"/>
                  <a:pt x="2590215" y="470409"/>
                  <a:pt x="2550795" y="523647"/>
                </a:cubicBezTo>
                <a:cubicBezTo>
                  <a:pt x="2511374" y="576886"/>
                  <a:pt x="2457526" y="611633"/>
                  <a:pt x="2389251" y="627889"/>
                </a:cubicBezTo>
                <a:lnTo>
                  <a:pt x="2640738" y="983890"/>
                </a:lnTo>
                <a:lnTo>
                  <a:pt x="2414117" y="983890"/>
                </a:lnTo>
                <a:lnTo>
                  <a:pt x="2190521" y="637642"/>
                </a:lnTo>
                <a:lnTo>
                  <a:pt x="2086890" y="637642"/>
                </a:lnTo>
                <a:lnTo>
                  <a:pt x="2086890" y="983890"/>
                </a:lnTo>
                <a:lnTo>
                  <a:pt x="1895475" y="983890"/>
                </a:lnTo>
                <a:close/>
                <a:moveTo>
                  <a:pt x="0" y="15850"/>
                </a:moveTo>
                <a:lnTo>
                  <a:pt x="608381" y="15850"/>
                </a:lnTo>
                <a:lnTo>
                  <a:pt x="608381" y="176785"/>
                </a:lnTo>
                <a:lnTo>
                  <a:pt x="191414" y="176785"/>
                </a:lnTo>
                <a:lnTo>
                  <a:pt x="191414" y="430378"/>
                </a:lnTo>
                <a:lnTo>
                  <a:pt x="580339" y="430378"/>
                </a:lnTo>
                <a:lnTo>
                  <a:pt x="580339" y="591313"/>
                </a:lnTo>
                <a:lnTo>
                  <a:pt x="191414" y="591313"/>
                </a:lnTo>
                <a:lnTo>
                  <a:pt x="191414" y="983890"/>
                </a:lnTo>
                <a:lnTo>
                  <a:pt x="0" y="983890"/>
                </a:lnTo>
                <a:close/>
                <a:moveTo>
                  <a:pt x="1232916" y="0"/>
                </a:moveTo>
                <a:cubicBezTo>
                  <a:pt x="1323137" y="0"/>
                  <a:pt x="1403401" y="21946"/>
                  <a:pt x="1473708" y="65838"/>
                </a:cubicBezTo>
                <a:cubicBezTo>
                  <a:pt x="1544015" y="109729"/>
                  <a:pt x="1598473" y="171095"/>
                  <a:pt x="1637081" y="249937"/>
                </a:cubicBezTo>
                <a:cubicBezTo>
                  <a:pt x="1675689" y="328778"/>
                  <a:pt x="1694993" y="419406"/>
                  <a:pt x="1694993" y="521818"/>
                </a:cubicBezTo>
                <a:cubicBezTo>
                  <a:pt x="1694993" y="624231"/>
                  <a:pt x="1675689" y="714858"/>
                  <a:pt x="1637081" y="793700"/>
                </a:cubicBezTo>
                <a:cubicBezTo>
                  <a:pt x="1598473" y="872542"/>
                  <a:pt x="1544015" y="933908"/>
                  <a:pt x="1473708" y="977799"/>
                </a:cubicBezTo>
                <a:lnTo>
                  <a:pt x="1462162" y="983890"/>
                </a:lnTo>
                <a:lnTo>
                  <a:pt x="1004223" y="983890"/>
                </a:lnTo>
                <a:lnTo>
                  <a:pt x="992733" y="977799"/>
                </a:lnTo>
                <a:cubicBezTo>
                  <a:pt x="922833" y="933908"/>
                  <a:pt x="868375" y="872542"/>
                  <a:pt x="829361" y="793700"/>
                </a:cubicBezTo>
                <a:cubicBezTo>
                  <a:pt x="790346" y="714858"/>
                  <a:pt x="770839" y="624231"/>
                  <a:pt x="770839" y="521818"/>
                </a:cubicBezTo>
                <a:cubicBezTo>
                  <a:pt x="770839" y="419406"/>
                  <a:pt x="790346" y="328778"/>
                  <a:pt x="829361" y="249937"/>
                </a:cubicBezTo>
                <a:cubicBezTo>
                  <a:pt x="868375" y="171095"/>
                  <a:pt x="922833" y="109729"/>
                  <a:pt x="992733" y="65838"/>
                </a:cubicBezTo>
                <a:cubicBezTo>
                  <a:pt x="1062634" y="21946"/>
                  <a:pt x="1142695" y="0"/>
                  <a:pt x="1232916" y="0"/>
                </a:cubicBezTo>
                <a:close/>
              </a:path>
            </a:pathLst>
          </a:custGeom>
          <a:solidFill>
            <a:schemeClr val="accent3"/>
          </a:solidFill>
          <a:ln>
            <a:gradFill flip="none" rotWithShape="1">
              <a:gsLst>
                <a:gs pos="69000">
                  <a:srgbClr val="B2B2B2">
                    <a:alpha val="20000"/>
                  </a:srgbClr>
                </a:gs>
                <a:gs pos="0">
                  <a:srgbClr val="000000">
                    <a:alpha val="0"/>
                    <a:lumMod val="0"/>
                    <a:lumOff val="100000"/>
                  </a:srgbClr>
                </a:gs>
                <a:gs pos="100000">
                  <a:srgbClr val="000000">
                    <a:lumMod val="45000"/>
                    <a:lumOff val="55000"/>
                    <a:alpha val="20000"/>
                  </a:srgbClr>
                </a:gs>
              </a:gsLst>
              <a:lin ang="162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300" normalizeH="0" baseline="0" noProof="0" dirty="0">
              <a:ln>
                <a:gradFill flip="none" rotWithShape="1">
                  <a:gsLst>
                    <a:gs pos="69000">
                      <a:srgbClr val="B2B2B2">
                        <a:alpha val="20000"/>
                      </a:srgbClr>
                    </a:gs>
                    <a:gs pos="0">
                      <a:srgbClr val="00000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000000">
                        <a:lumMod val="45000"/>
                        <a:lumOff val="55000"/>
                        <a:alpha val="20000"/>
                      </a:srgbClr>
                    </a:gs>
                  </a:gsLst>
                  <a:lin ang="16200000" scaled="1"/>
                  <a:tileRect/>
                </a:gradFill>
              </a:ln>
              <a:solidFill>
                <a:schemeClr val="accent3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" name="LOGO">
            <a:extLst>
              <a:ext uri="{FF2B5EF4-FFF2-40B4-BE49-F238E27FC236}">
                <a16:creationId xmlns:a16="http://schemas.microsoft.com/office/drawing/2014/main" xmlns="" id="{C95F6C2A-C86F-4AC4-A22E-805B998A060B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FEACA851-CE80-4800-BEAC-2901143F127E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年终总结文字">
              <a:extLst>
                <a:ext uri="{FF2B5EF4-FFF2-40B4-BE49-F238E27FC236}">
                  <a16:creationId xmlns:a16="http://schemas.microsoft.com/office/drawing/2014/main" xmlns="" id="{85FA997A-8ED8-466A-AED3-BD3B47A547A3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48" name="网址">
              <a:extLst>
                <a:ext uri="{FF2B5EF4-FFF2-40B4-BE49-F238E27FC236}">
                  <a16:creationId xmlns:a16="http://schemas.microsoft.com/office/drawing/2014/main" xmlns="" id="{191B1738-15BA-4119-AF4F-2D395A9272A8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49" name="YOURLOGO文字">
              <a:extLst>
                <a:ext uri="{FF2B5EF4-FFF2-40B4-BE49-F238E27FC236}">
                  <a16:creationId xmlns:a16="http://schemas.microsoft.com/office/drawing/2014/main" xmlns="" id="{D1E78B8F-3232-4E76-84D9-D74033AC8146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46" name="红圈">
              <a:extLst>
                <a:ext uri="{FF2B5EF4-FFF2-40B4-BE49-F238E27FC236}">
                  <a16:creationId xmlns:a16="http://schemas.microsoft.com/office/drawing/2014/main" xmlns="" id="{DC3A4061-7CE5-41A8-A17D-1D759FA48A55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0" name="红圆圈中文字">
              <a:extLst>
                <a:ext uri="{FF2B5EF4-FFF2-40B4-BE49-F238E27FC236}">
                  <a16:creationId xmlns:a16="http://schemas.microsoft.com/office/drawing/2014/main" xmlns="" id="{30FA48DC-459E-491B-A556-9ABA77D59DA4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16" name="正文">
            <a:extLst>
              <a:ext uri="{FF2B5EF4-FFF2-40B4-BE49-F238E27FC236}">
                <a16:creationId xmlns:a16="http://schemas.microsoft.com/office/drawing/2014/main" xmlns="" id="{408100D8-F98C-4B17-A591-9AAD547668E2}"/>
              </a:ext>
            </a:extLst>
          </p:cNvPr>
          <p:cNvSpPr txBox="1"/>
          <p:nvPr/>
        </p:nvSpPr>
        <p:spPr>
          <a:xfrm>
            <a:off x="2491975" y="2351680"/>
            <a:ext cx="7390931" cy="2867523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+mj-ea"/>
                <a:ea typeface="+mj-ea"/>
              </a:rPr>
              <a:t>感谢你选择这份模板，这份模板的设计初衷是为了让一切变得更加加简洁。作者尝试仅仅使用点、线、面三种元素，让幻灯片回归朴素，而又不失设计感。请仔细阅读幻灯片的每一个部分的文字，他们将帮助您更好更便捷的使用这份模板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52" name="标题黑框底衬">
            <a:extLst>
              <a:ext uri="{FF2B5EF4-FFF2-40B4-BE49-F238E27FC236}">
                <a16:creationId xmlns:a16="http://schemas.microsoft.com/office/drawing/2014/main" xmlns="" id="{E9DC24F4-EC22-4A23-BAB0-3B09026B3703}"/>
              </a:ext>
            </a:extLst>
          </p:cNvPr>
          <p:cNvSpPr txBox="1"/>
          <p:nvPr/>
        </p:nvSpPr>
        <p:spPr>
          <a:xfrm>
            <a:off x="4610362" y="266528"/>
            <a:ext cx="322434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400" spc="12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前言</a:t>
            </a:r>
          </a:p>
        </p:txBody>
      </p:sp>
      <p:sp>
        <p:nvSpPr>
          <p:cNvPr id="153" name="标题">
            <a:extLst>
              <a:ext uri="{FF2B5EF4-FFF2-40B4-BE49-F238E27FC236}">
                <a16:creationId xmlns:a16="http://schemas.microsoft.com/office/drawing/2014/main" xmlns="" id="{0347570B-7512-4235-AED0-F034D6AFDC97}"/>
              </a:ext>
            </a:extLst>
          </p:cNvPr>
          <p:cNvSpPr txBox="1"/>
          <p:nvPr/>
        </p:nvSpPr>
        <p:spPr>
          <a:xfrm>
            <a:off x="4555414" y="308875"/>
            <a:ext cx="322434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400" spc="12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192959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2" grpId="0"/>
      <p:bldP spid="1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背景">
            <a:extLst>
              <a:ext uri="{FF2B5EF4-FFF2-40B4-BE49-F238E27FC236}">
                <a16:creationId xmlns:a16="http://schemas.microsoft.com/office/drawing/2014/main" xmlns="" id="{3A0BD53F-86AB-4F22-9950-99D314CB21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LOGO">
            <a:extLst>
              <a:ext uri="{FF2B5EF4-FFF2-40B4-BE49-F238E27FC236}">
                <a16:creationId xmlns:a16="http://schemas.microsoft.com/office/drawing/2014/main" xmlns="" id="{A6E17D0C-7844-41FC-B3FB-A05FA727A817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5315DD5C-6C03-470C-9B0D-C84A0AAB7846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年终总结文字">
              <a:extLst>
                <a:ext uri="{FF2B5EF4-FFF2-40B4-BE49-F238E27FC236}">
                  <a16:creationId xmlns:a16="http://schemas.microsoft.com/office/drawing/2014/main" xmlns="" id="{4DD01767-61F7-41CF-AE18-76AE1705C752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137" name="网址">
              <a:extLst>
                <a:ext uri="{FF2B5EF4-FFF2-40B4-BE49-F238E27FC236}">
                  <a16:creationId xmlns:a16="http://schemas.microsoft.com/office/drawing/2014/main" xmlns="" id="{8A85E7CF-FBF4-485D-97D2-1795048E11CF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139" name="YOURLOGO文字">
              <a:extLst>
                <a:ext uri="{FF2B5EF4-FFF2-40B4-BE49-F238E27FC236}">
                  <a16:creationId xmlns:a16="http://schemas.microsoft.com/office/drawing/2014/main" xmlns="" id="{EB12CF96-F9F9-49AC-8ADA-A055CFA10B6B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140" name="红圈">
              <a:extLst>
                <a:ext uri="{FF2B5EF4-FFF2-40B4-BE49-F238E27FC236}">
                  <a16:creationId xmlns:a16="http://schemas.microsoft.com/office/drawing/2014/main" xmlns="" id="{D9762835-0F59-4303-BCA5-535DE46A21AC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41" name="红圆圈中文字">
              <a:extLst>
                <a:ext uri="{FF2B5EF4-FFF2-40B4-BE49-F238E27FC236}">
                  <a16:creationId xmlns:a16="http://schemas.microsoft.com/office/drawing/2014/main" xmlns="" id="{F5CEA2E9-53AA-4C66-8D16-DFCED885CA03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pic>
        <p:nvPicPr>
          <p:cNvPr id="138" name="右下角装饰">
            <a:extLst>
              <a:ext uri="{FF2B5EF4-FFF2-40B4-BE49-F238E27FC236}">
                <a16:creationId xmlns:a16="http://schemas.microsoft.com/office/drawing/2014/main" xmlns="" id="{E8D265CB-44AF-483F-81EC-48385060C8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980" r="26109"/>
          <a:stretch>
            <a:fillRect/>
          </a:stretch>
        </p:blipFill>
        <p:spPr>
          <a:xfrm flipV="1">
            <a:off x="6425909" y="6386948"/>
            <a:ext cx="5766091" cy="471053"/>
          </a:xfrm>
          <a:custGeom>
            <a:avLst/>
            <a:gdLst>
              <a:gd name="connsiteX0" fmla="*/ 0 w 5766091"/>
              <a:gd name="connsiteY0" fmla="*/ 471053 h 471053"/>
              <a:gd name="connsiteX1" fmla="*/ 5766091 w 5766091"/>
              <a:gd name="connsiteY1" fmla="*/ 471053 h 471053"/>
              <a:gd name="connsiteX2" fmla="*/ 5766091 w 5766091"/>
              <a:gd name="connsiteY2" fmla="*/ 0 h 471053"/>
              <a:gd name="connsiteX3" fmla="*/ 0 w 5766091"/>
              <a:gd name="connsiteY3" fmla="*/ 0 h 47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6091" h="471053">
                <a:moveTo>
                  <a:pt x="0" y="471053"/>
                </a:moveTo>
                <a:lnTo>
                  <a:pt x="5766091" y="471053"/>
                </a:lnTo>
                <a:lnTo>
                  <a:pt x="5766091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07" name="黑色阴影1">
            <a:extLst>
              <a:ext uri="{FF2B5EF4-FFF2-40B4-BE49-F238E27FC236}">
                <a16:creationId xmlns:a16="http://schemas.microsoft.com/office/drawing/2014/main" xmlns="" id="{19A5D10C-897D-47E9-A79E-723069821F2E}"/>
              </a:ext>
            </a:extLst>
          </p:cNvPr>
          <p:cNvSpPr/>
          <p:nvPr/>
        </p:nvSpPr>
        <p:spPr>
          <a:xfrm rot="10800000">
            <a:off x="628377" y="3695640"/>
            <a:ext cx="2734902" cy="1091823"/>
          </a:xfrm>
          <a:prstGeom prst="trapezoid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9" name="黑色阴影2">
            <a:extLst>
              <a:ext uri="{FF2B5EF4-FFF2-40B4-BE49-F238E27FC236}">
                <a16:creationId xmlns:a16="http://schemas.microsoft.com/office/drawing/2014/main" xmlns="" id="{62E9EC44-7C07-4A87-8BF2-E1C83E6EE519}"/>
              </a:ext>
            </a:extLst>
          </p:cNvPr>
          <p:cNvSpPr/>
          <p:nvPr/>
        </p:nvSpPr>
        <p:spPr>
          <a:xfrm rot="10800000">
            <a:off x="3376236" y="3695640"/>
            <a:ext cx="2734902" cy="1091823"/>
          </a:xfrm>
          <a:prstGeom prst="trapezoid">
            <a:avLst>
              <a:gd name="adj" fmla="val 25000"/>
            </a:avLst>
          </a:prstGeom>
          <a:gradFill flip="none" rotWithShape="1">
            <a:gsLst>
              <a:gs pos="48000">
                <a:schemeClr val="accent1">
                  <a:alpha val="0"/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0" name="黑色阴影3">
            <a:extLst>
              <a:ext uri="{FF2B5EF4-FFF2-40B4-BE49-F238E27FC236}">
                <a16:creationId xmlns:a16="http://schemas.microsoft.com/office/drawing/2014/main" xmlns="" id="{C1CCFF65-93D1-4A85-AD20-E1BB694C74A3}"/>
              </a:ext>
            </a:extLst>
          </p:cNvPr>
          <p:cNvSpPr/>
          <p:nvPr/>
        </p:nvSpPr>
        <p:spPr>
          <a:xfrm rot="10800000">
            <a:off x="6124095" y="3695640"/>
            <a:ext cx="2734902" cy="1091823"/>
          </a:xfrm>
          <a:prstGeom prst="trapezoid">
            <a:avLst>
              <a:gd name="adj" fmla="val 25000"/>
            </a:avLst>
          </a:prstGeom>
          <a:gradFill flip="none" rotWithShape="1">
            <a:gsLst>
              <a:gs pos="48000">
                <a:schemeClr val="accent1">
                  <a:alpha val="0"/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8" name="黑色阴影4">
            <a:extLst>
              <a:ext uri="{FF2B5EF4-FFF2-40B4-BE49-F238E27FC236}">
                <a16:creationId xmlns:a16="http://schemas.microsoft.com/office/drawing/2014/main" xmlns="" id="{23FC91DF-FACC-4EF1-A32A-08BD0CF25B97}"/>
              </a:ext>
            </a:extLst>
          </p:cNvPr>
          <p:cNvSpPr/>
          <p:nvPr/>
        </p:nvSpPr>
        <p:spPr>
          <a:xfrm rot="10800000">
            <a:off x="8894814" y="3695640"/>
            <a:ext cx="2734902" cy="1091823"/>
          </a:xfrm>
          <a:prstGeom prst="trapezoid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16" name="正文4">
            <a:extLst>
              <a:ext uri="{FF2B5EF4-FFF2-40B4-BE49-F238E27FC236}">
                <a16:creationId xmlns:a16="http://schemas.microsoft.com/office/drawing/2014/main" xmlns="" id="{740EC233-B886-4FB8-A0F3-EC897E25C14F}"/>
              </a:ext>
            </a:extLst>
          </p:cNvPr>
          <p:cNvSpPr txBox="1"/>
          <p:nvPr/>
        </p:nvSpPr>
        <p:spPr>
          <a:xfrm>
            <a:off x="9080596" y="4947159"/>
            <a:ext cx="2325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预计在第三季度完成计划新增：东三省、江浙沪，京津冀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18" name="正文3">
            <a:extLst>
              <a:ext uri="{FF2B5EF4-FFF2-40B4-BE49-F238E27FC236}">
                <a16:creationId xmlns:a16="http://schemas.microsoft.com/office/drawing/2014/main" xmlns="" id="{569EEA7D-D12F-4CE8-9921-7A684021394E}"/>
              </a:ext>
            </a:extLst>
          </p:cNvPr>
          <p:cNvSpPr txBox="1"/>
          <p:nvPr/>
        </p:nvSpPr>
        <p:spPr>
          <a:xfrm>
            <a:off x="6310324" y="4947159"/>
            <a:ext cx="23259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预计在第四季度完成其中能及时收到货款不低于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90%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17" name="正文2">
            <a:extLst>
              <a:ext uri="{FF2B5EF4-FFF2-40B4-BE49-F238E27FC236}">
                <a16:creationId xmlns:a16="http://schemas.microsoft.com/office/drawing/2014/main" xmlns="" id="{5709479D-6602-4066-B1A3-AC8618143275}"/>
              </a:ext>
            </a:extLst>
          </p:cNvPr>
          <p:cNvSpPr txBox="1"/>
          <p:nvPr/>
        </p:nvSpPr>
        <p:spPr>
          <a:xfrm>
            <a:off x="3549459" y="4947159"/>
            <a:ext cx="23259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预计在第四季度完成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其中长期合作订单应不低于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40%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15" name="正文1">
            <a:extLst>
              <a:ext uri="{FF2B5EF4-FFF2-40B4-BE49-F238E27FC236}">
                <a16:creationId xmlns:a16="http://schemas.microsoft.com/office/drawing/2014/main" xmlns="" id="{29253032-96F8-491A-B849-C441602BEBD7}"/>
              </a:ext>
            </a:extLst>
          </p:cNvPr>
          <p:cNvSpPr txBox="1"/>
          <p:nvPr/>
        </p:nvSpPr>
        <p:spPr>
          <a:xfrm>
            <a:off x="789560" y="4947159"/>
            <a:ext cx="2325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预计在第三季度完成其中有经验人才应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不低于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/>
                <a:ea typeface="OPPOSans M"/>
                <a:cs typeface="+mn-cs"/>
              </a:rPr>
              <a:t>60%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31" name="红字4装饰">
            <a:extLst>
              <a:ext uri="{FF2B5EF4-FFF2-40B4-BE49-F238E27FC236}">
                <a16:creationId xmlns:a16="http://schemas.microsoft.com/office/drawing/2014/main" xmlns="" id="{52A09D46-46E9-4877-AA31-29F43EF345B8}"/>
              </a:ext>
            </a:extLst>
          </p:cNvPr>
          <p:cNvSpPr/>
          <p:nvPr/>
        </p:nvSpPr>
        <p:spPr>
          <a:xfrm>
            <a:off x="9180156" y="4802146"/>
            <a:ext cx="2160000" cy="45719"/>
          </a:xfrm>
          <a:custGeom>
            <a:avLst/>
            <a:gdLst>
              <a:gd name="connsiteX0" fmla="*/ 0 w 2524225"/>
              <a:gd name="connsiteY0" fmla="*/ 0 h 45719"/>
              <a:gd name="connsiteX1" fmla="*/ 2524225 w 2524225"/>
              <a:gd name="connsiteY1" fmla="*/ 0 h 45719"/>
              <a:gd name="connsiteX2" fmla="*/ 2524225 w 2524225"/>
              <a:gd name="connsiteY2" fmla="*/ 45719 h 45719"/>
              <a:gd name="connsiteX3" fmla="*/ 0 w 2524225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4225" h="45719">
                <a:moveTo>
                  <a:pt x="0" y="0"/>
                </a:moveTo>
                <a:lnTo>
                  <a:pt x="2524225" y="0"/>
                </a:lnTo>
                <a:lnTo>
                  <a:pt x="2524225" y="45719"/>
                </a:lnTo>
                <a:lnTo>
                  <a:pt x="0" y="4571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28" name="红字3装饰">
            <a:extLst>
              <a:ext uri="{FF2B5EF4-FFF2-40B4-BE49-F238E27FC236}">
                <a16:creationId xmlns:a16="http://schemas.microsoft.com/office/drawing/2014/main" xmlns="" id="{2180E509-7726-422A-8935-62710B3D51BF}"/>
              </a:ext>
            </a:extLst>
          </p:cNvPr>
          <p:cNvSpPr/>
          <p:nvPr/>
        </p:nvSpPr>
        <p:spPr>
          <a:xfrm>
            <a:off x="6415658" y="4802146"/>
            <a:ext cx="2160000" cy="45719"/>
          </a:xfrm>
          <a:custGeom>
            <a:avLst/>
            <a:gdLst>
              <a:gd name="connsiteX0" fmla="*/ 0 w 2524225"/>
              <a:gd name="connsiteY0" fmla="*/ 0 h 45719"/>
              <a:gd name="connsiteX1" fmla="*/ 2524225 w 2524225"/>
              <a:gd name="connsiteY1" fmla="*/ 0 h 45719"/>
              <a:gd name="connsiteX2" fmla="*/ 2524225 w 2524225"/>
              <a:gd name="connsiteY2" fmla="*/ 45719 h 45719"/>
              <a:gd name="connsiteX3" fmla="*/ 0 w 2524225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4225" h="45719">
                <a:moveTo>
                  <a:pt x="0" y="0"/>
                </a:moveTo>
                <a:lnTo>
                  <a:pt x="2524225" y="0"/>
                </a:lnTo>
                <a:lnTo>
                  <a:pt x="2524225" y="45719"/>
                </a:lnTo>
                <a:lnTo>
                  <a:pt x="0" y="4571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25" name="红字2装饰">
            <a:extLst>
              <a:ext uri="{FF2B5EF4-FFF2-40B4-BE49-F238E27FC236}">
                <a16:creationId xmlns:a16="http://schemas.microsoft.com/office/drawing/2014/main" xmlns="" id="{8DB98B76-3298-4FE5-B8A8-9F63AD7E96F7}"/>
              </a:ext>
            </a:extLst>
          </p:cNvPr>
          <p:cNvSpPr/>
          <p:nvPr/>
        </p:nvSpPr>
        <p:spPr>
          <a:xfrm>
            <a:off x="3660566" y="4802146"/>
            <a:ext cx="2160000" cy="45719"/>
          </a:xfrm>
          <a:custGeom>
            <a:avLst/>
            <a:gdLst>
              <a:gd name="connsiteX0" fmla="*/ 0 w 2524225"/>
              <a:gd name="connsiteY0" fmla="*/ 0 h 45719"/>
              <a:gd name="connsiteX1" fmla="*/ 2524225 w 2524225"/>
              <a:gd name="connsiteY1" fmla="*/ 0 h 45719"/>
              <a:gd name="connsiteX2" fmla="*/ 2524225 w 2524225"/>
              <a:gd name="connsiteY2" fmla="*/ 45719 h 45719"/>
              <a:gd name="connsiteX3" fmla="*/ 0 w 2524225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4225" h="45719">
                <a:moveTo>
                  <a:pt x="0" y="0"/>
                </a:moveTo>
                <a:lnTo>
                  <a:pt x="2524225" y="0"/>
                </a:lnTo>
                <a:lnTo>
                  <a:pt x="2524225" y="45719"/>
                </a:lnTo>
                <a:lnTo>
                  <a:pt x="0" y="4571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22" name="红字1装饰">
            <a:extLst>
              <a:ext uri="{FF2B5EF4-FFF2-40B4-BE49-F238E27FC236}">
                <a16:creationId xmlns:a16="http://schemas.microsoft.com/office/drawing/2014/main" xmlns="" id="{90C39B22-AFCF-48F4-9E1F-3A6092ADCC1F}"/>
              </a:ext>
            </a:extLst>
          </p:cNvPr>
          <p:cNvSpPr/>
          <p:nvPr/>
        </p:nvSpPr>
        <p:spPr>
          <a:xfrm>
            <a:off x="906441" y="4802146"/>
            <a:ext cx="2160000" cy="45719"/>
          </a:xfrm>
          <a:custGeom>
            <a:avLst/>
            <a:gdLst>
              <a:gd name="connsiteX0" fmla="*/ 0 w 2524225"/>
              <a:gd name="connsiteY0" fmla="*/ 0 h 45719"/>
              <a:gd name="connsiteX1" fmla="*/ 2524225 w 2524225"/>
              <a:gd name="connsiteY1" fmla="*/ 0 h 45719"/>
              <a:gd name="connsiteX2" fmla="*/ 2524225 w 2524225"/>
              <a:gd name="connsiteY2" fmla="*/ 45719 h 45719"/>
              <a:gd name="connsiteX3" fmla="*/ 0 w 2524225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4225" h="45719">
                <a:moveTo>
                  <a:pt x="0" y="0"/>
                </a:moveTo>
                <a:lnTo>
                  <a:pt x="2524225" y="0"/>
                </a:lnTo>
                <a:lnTo>
                  <a:pt x="2524225" y="45719"/>
                </a:lnTo>
                <a:lnTo>
                  <a:pt x="0" y="4571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35" name="红字4黑框底衬">
            <a:extLst>
              <a:ext uri="{FF2B5EF4-FFF2-40B4-BE49-F238E27FC236}">
                <a16:creationId xmlns:a16="http://schemas.microsoft.com/office/drawing/2014/main" xmlns="" id="{ED6D193F-B2B4-4C21-B4D7-078B6C922573}"/>
              </a:ext>
            </a:extLst>
          </p:cNvPr>
          <p:cNvSpPr txBox="1"/>
          <p:nvPr/>
        </p:nvSpPr>
        <p:spPr>
          <a:xfrm>
            <a:off x="9574069" y="3939293"/>
            <a:ext cx="13914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20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省</a:t>
            </a:r>
          </a:p>
        </p:txBody>
      </p:sp>
      <p:sp>
        <p:nvSpPr>
          <p:cNvPr id="612" name="红字4">
            <a:extLst>
              <a:ext uri="{FF2B5EF4-FFF2-40B4-BE49-F238E27FC236}">
                <a16:creationId xmlns:a16="http://schemas.microsoft.com/office/drawing/2014/main" xmlns="" id="{0024B691-E4D9-4490-BD06-E7305807CB6C}"/>
              </a:ext>
            </a:extLst>
          </p:cNvPr>
          <p:cNvSpPr txBox="1"/>
          <p:nvPr/>
        </p:nvSpPr>
        <p:spPr>
          <a:xfrm>
            <a:off x="9557136" y="3952840"/>
            <a:ext cx="13914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20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省</a:t>
            </a:r>
          </a:p>
        </p:txBody>
      </p:sp>
      <p:sp>
        <p:nvSpPr>
          <p:cNvPr id="634" name="红字3黑框底衬">
            <a:extLst>
              <a:ext uri="{FF2B5EF4-FFF2-40B4-BE49-F238E27FC236}">
                <a16:creationId xmlns:a16="http://schemas.microsoft.com/office/drawing/2014/main" xmlns="" id="{417F439F-FDDC-4AFF-B095-EEFEC86F941A}"/>
              </a:ext>
            </a:extLst>
          </p:cNvPr>
          <p:cNvSpPr txBox="1"/>
          <p:nvPr/>
        </p:nvSpPr>
        <p:spPr>
          <a:xfrm>
            <a:off x="6377090" y="3939293"/>
            <a:ext cx="232038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400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万元</a:t>
            </a:r>
          </a:p>
        </p:txBody>
      </p:sp>
      <p:sp>
        <p:nvSpPr>
          <p:cNvPr id="614" name="红字3">
            <a:extLst>
              <a:ext uri="{FF2B5EF4-FFF2-40B4-BE49-F238E27FC236}">
                <a16:creationId xmlns:a16="http://schemas.microsoft.com/office/drawing/2014/main" xmlns="" id="{972E37ED-BF38-467F-8AE2-8EC3DC901761}"/>
              </a:ext>
            </a:extLst>
          </p:cNvPr>
          <p:cNvSpPr txBox="1"/>
          <p:nvPr/>
        </p:nvSpPr>
        <p:spPr>
          <a:xfrm>
            <a:off x="6360157" y="3952840"/>
            <a:ext cx="232038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400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万元</a:t>
            </a:r>
          </a:p>
        </p:txBody>
      </p:sp>
      <p:sp>
        <p:nvSpPr>
          <p:cNvPr id="633" name="红字2黑框底衬">
            <a:extLst>
              <a:ext uri="{FF2B5EF4-FFF2-40B4-BE49-F238E27FC236}">
                <a16:creationId xmlns:a16="http://schemas.microsoft.com/office/drawing/2014/main" xmlns="" id="{C71ECD03-1EFE-435F-A0C4-DFC1CE28ABA1}"/>
              </a:ext>
            </a:extLst>
          </p:cNvPr>
          <p:cNvSpPr txBox="1"/>
          <p:nvPr/>
        </p:nvSpPr>
        <p:spPr>
          <a:xfrm>
            <a:off x="3751757" y="3939293"/>
            <a:ext cx="218380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5000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单</a:t>
            </a:r>
          </a:p>
        </p:txBody>
      </p:sp>
      <p:sp>
        <p:nvSpPr>
          <p:cNvPr id="613" name="红字2">
            <a:extLst>
              <a:ext uri="{FF2B5EF4-FFF2-40B4-BE49-F238E27FC236}">
                <a16:creationId xmlns:a16="http://schemas.microsoft.com/office/drawing/2014/main" xmlns="" id="{65FD6097-8EF0-41CD-B779-8194E06AABE3}"/>
              </a:ext>
            </a:extLst>
          </p:cNvPr>
          <p:cNvSpPr txBox="1"/>
          <p:nvPr/>
        </p:nvSpPr>
        <p:spPr>
          <a:xfrm>
            <a:off x="3734824" y="3952840"/>
            <a:ext cx="218380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5000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单</a:t>
            </a:r>
          </a:p>
        </p:txBody>
      </p:sp>
      <p:sp>
        <p:nvSpPr>
          <p:cNvPr id="632" name="红字1黑框底衬">
            <a:extLst>
              <a:ext uri="{FF2B5EF4-FFF2-40B4-BE49-F238E27FC236}">
                <a16:creationId xmlns:a16="http://schemas.microsoft.com/office/drawing/2014/main" xmlns="" id="{5B223AD7-666E-4DC1-A309-FE2FBCDA6E3C}"/>
              </a:ext>
            </a:extLst>
          </p:cNvPr>
          <p:cNvSpPr txBox="1"/>
          <p:nvPr/>
        </p:nvSpPr>
        <p:spPr>
          <a:xfrm>
            <a:off x="1233094" y="3939293"/>
            <a:ext cx="1747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300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人</a:t>
            </a:r>
          </a:p>
        </p:txBody>
      </p:sp>
      <p:sp>
        <p:nvSpPr>
          <p:cNvPr id="611" name="红字1">
            <a:extLst>
              <a:ext uri="{FF2B5EF4-FFF2-40B4-BE49-F238E27FC236}">
                <a16:creationId xmlns:a16="http://schemas.microsoft.com/office/drawing/2014/main" xmlns="" id="{313C4E7C-5C51-4188-8A91-69E5356804D8}"/>
              </a:ext>
            </a:extLst>
          </p:cNvPr>
          <p:cNvSpPr txBox="1"/>
          <p:nvPr/>
        </p:nvSpPr>
        <p:spPr>
          <a:xfrm>
            <a:off x="1214293" y="3952840"/>
            <a:ext cx="18855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300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人</a:t>
            </a:r>
          </a:p>
        </p:txBody>
      </p:sp>
      <p:grpSp>
        <p:nvGrpSpPr>
          <p:cNvPr id="511" name="图标4">
            <a:extLst>
              <a:ext uri="{FF2B5EF4-FFF2-40B4-BE49-F238E27FC236}">
                <a16:creationId xmlns:a16="http://schemas.microsoft.com/office/drawing/2014/main" xmlns="" id="{A0BCCA89-0EDC-44E4-BD83-E1BE39877083}"/>
              </a:ext>
            </a:extLst>
          </p:cNvPr>
          <p:cNvGrpSpPr/>
          <p:nvPr/>
        </p:nvGrpSpPr>
        <p:grpSpPr>
          <a:xfrm>
            <a:off x="9601460" y="2488858"/>
            <a:ext cx="1302834" cy="1302834"/>
            <a:chOff x="5505636" y="5095302"/>
            <a:chExt cx="1302834" cy="1302834"/>
          </a:xfrm>
        </p:grpSpPr>
        <p:grpSp>
          <p:nvGrpSpPr>
            <p:cNvPr id="487" name="组合 486">
              <a:extLst>
                <a:ext uri="{FF2B5EF4-FFF2-40B4-BE49-F238E27FC236}">
                  <a16:creationId xmlns:a16="http://schemas.microsoft.com/office/drawing/2014/main" xmlns="" id="{6FDD5CD7-A9E1-4C52-8BED-9F2B1A41A0C5}"/>
                </a:ext>
              </a:extLst>
            </p:cNvPr>
            <p:cNvGrpSpPr/>
            <p:nvPr/>
          </p:nvGrpSpPr>
          <p:grpSpPr>
            <a:xfrm>
              <a:off x="5505636" y="5095302"/>
              <a:ext cx="1302834" cy="1302834"/>
              <a:chOff x="5436700" y="1733064"/>
              <a:chExt cx="1302834" cy="1302834"/>
            </a:xfrm>
          </p:grpSpPr>
          <p:grpSp>
            <p:nvGrpSpPr>
              <p:cNvPr id="488" name="组合 487">
                <a:extLst>
                  <a:ext uri="{FF2B5EF4-FFF2-40B4-BE49-F238E27FC236}">
                    <a16:creationId xmlns:a16="http://schemas.microsoft.com/office/drawing/2014/main" xmlns="" id="{649AA3BA-2136-4166-AC14-F29CD389869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164895">
                <a:off x="5436700" y="1733064"/>
                <a:ext cx="1302834" cy="1302834"/>
                <a:chOff x="11392104" y="3356365"/>
                <a:chExt cx="2122596" cy="2160000"/>
              </a:xfrm>
            </p:grpSpPr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xmlns="" id="{A8E75D32-F33E-4BE4-8BE1-EB1C718C94AF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xmlns="" id="{4C7F78A3-F4A8-401F-984B-4CAE6B824C2E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xmlns="" id="{3D3B2BC1-DCB9-42C5-8DB8-569202F59A15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xmlns="" id="{979C2DAD-B494-4909-A687-080C43D4104D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489" name="组合 488">
                <a:extLst>
                  <a:ext uri="{FF2B5EF4-FFF2-40B4-BE49-F238E27FC236}">
                    <a16:creationId xmlns:a16="http://schemas.microsoft.com/office/drawing/2014/main" xmlns="" id="{998E94B2-E038-44BE-8611-CB3F9DED78C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25218">
                <a:off x="5494117" y="1790481"/>
                <a:ext cx="1188000" cy="1188000"/>
                <a:chOff x="11392104" y="3356365"/>
                <a:chExt cx="2122596" cy="2160000"/>
              </a:xfrm>
            </p:grpSpPr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xmlns="" id="{E320559A-DFE4-43FC-88DE-792212F0BF42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xmlns="" id="{37955387-F85B-46B5-8497-8BBD5896DEE5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xmlns="" id="{A583774D-0311-4EAF-9759-C572B76CE5BE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xmlns="" id="{7A5F4223-0518-4353-B623-EF482C85F2E5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</p:grpSp>
        <p:pic>
          <p:nvPicPr>
            <p:cNvPr id="18" name="图标" descr="标记 纯色填充">
              <a:extLst>
                <a:ext uri="{FF2B5EF4-FFF2-40B4-BE49-F238E27FC236}">
                  <a16:creationId xmlns:a16="http://schemas.microsoft.com/office/drawing/2014/main" xmlns="" id="{6DE30EE9-58A1-413B-A1A7-BBA0B360F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5699853" y="5289519"/>
              <a:ext cx="914400" cy="914400"/>
            </a:xfrm>
            <a:prstGeom prst="rect">
              <a:avLst/>
            </a:prstGeom>
          </p:spPr>
        </p:pic>
      </p:grpSp>
      <p:grpSp>
        <p:nvGrpSpPr>
          <p:cNvPr id="517" name="小标题装饰4">
            <a:extLst>
              <a:ext uri="{FF2B5EF4-FFF2-40B4-BE49-F238E27FC236}">
                <a16:creationId xmlns:a16="http://schemas.microsoft.com/office/drawing/2014/main" xmlns="" id="{0322FC11-1C0D-4DBF-984F-6A46FAEFE608}"/>
              </a:ext>
            </a:extLst>
          </p:cNvPr>
          <p:cNvGrpSpPr/>
          <p:nvPr/>
        </p:nvGrpSpPr>
        <p:grpSpPr>
          <a:xfrm>
            <a:off x="9283572" y="2123490"/>
            <a:ext cx="1938611" cy="72000"/>
            <a:chOff x="807444" y="2626732"/>
            <a:chExt cx="1938611" cy="72000"/>
          </a:xfrm>
        </p:grpSpPr>
        <p:cxnSp>
          <p:nvCxnSpPr>
            <p:cNvPr id="518" name="直接连接符 517">
              <a:extLst>
                <a:ext uri="{FF2B5EF4-FFF2-40B4-BE49-F238E27FC236}">
                  <a16:creationId xmlns:a16="http://schemas.microsoft.com/office/drawing/2014/main" xmlns="" id="{8F3B8C91-7C10-4813-B94F-479EC2C69764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9" name="椭圆 518">
              <a:extLst>
                <a:ext uri="{FF2B5EF4-FFF2-40B4-BE49-F238E27FC236}">
                  <a16:creationId xmlns:a16="http://schemas.microsoft.com/office/drawing/2014/main" xmlns="" id="{8B64DA56-0D4C-44B4-8BFF-938E76FF66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444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cxnSp>
          <p:nvCxnSpPr>
            <p:cNvPr id="520" name="直接连接符 519">
              <a:extLst>
                <a:ext uri="{FF2B5EF4-FFF2-40B4-BE49-F238E27FC236}">
                  <a16:creationId xmlns:a16="http://schemas.microsoft.com/office/drawing/2014/main" xmlns="" id="{3E3F6A0F-E9C2-46ED-979A-5282EE09F7D6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1" name="椭圆 520">
              <a:extLst>
                <a:ext uri="{FF2B5EF4-FFF2-40B4-BE49-F238E27FC236}">
                  <a16:creationId xmlns:a16="http://schemas.microsoft.com/office/drawing/2014/main" xmlns="" id="{A61ACB79-328B-4FEA-82AC-839ED6E9FC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4055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32" name="小标题4">
            <a:extLst>
              <a:ext uri="{FF2B5EF4-FFF2-40B4-BE49-F238E27FC236}">
                <a16:creationId xmlns:a16="http://schemas.microsoft.com/office/drawing/2014/main" xmlns="" id="{BD81E19A-2D26-459E-97AC-A27A62D27A80}"/>
              </a:ext>
            </a:extLst>
          </p:cNvPr>
          <p:cNvSpPr txBox="1"/>
          <p:nvPr/>
        </p:nvSpPr>
        <p:spPr>
          <a:xfrm>
            <a:off x="9229465" y="1631534"/>
            <a:ext cx="2032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业务范围</a:t>
            </a:r>
          </a:p>
        </p:txBody>
      </p:sp>
      <p:grpSp>
        <p:nvGrpSpPr>
          <p:cNvPr id="64" name="图标3">
            <a:extLst>
              <a:ext uri="{FF2B5EF4-FFF2-40B4-BE49-F238E27FC236}">
                <a16:creationId xmlns:a16="http://schemas.microsoft.com/office/drawing/2014/main" xmlns="" id="{B592D54D-4772-40A1-A92A-540A5F2BDA10}"/>
              </a:ext>
            </a:extLst>
          </p:cNvPr>
          <p:cNvGrpSpPr/>
          <p:nvPr/>
        </p:nvGrpSpPr>
        <p:grpSpPr>
          <a:xfrm>
            <a:off x="6825142" y="2488858"/>
            <a:ext cx="1302834" cy="1302834"/>
            <a:chOff x="5436700" y="1733064"/>
            <a:chExt cx="1302834" cy="1302834"/>
          </a:xfrm>
        </p:grpSpPr>
        <p:grpSp>
          <p:nvGrpSpPr>
            <p:cNvPr id="475" name="组合 474">
              <a:extLst>
                <a:ext uri="{FF2B5EF4-FFF2-40B4-BE49-F238E27FC236}">
                  <a16:creationId xmlns:a16="http://schemas.microsoft.com/office/drawing/2014/main" xmlns="" id="{8602CD4E-7A67-4ED9-801C-106ED9C01F76}"/>
                </a:ext>
              </a:extLst>
            </p:cNvPr>
            <p:cNvGrpSpPr/>
            <p:nvPr/>
          </p:nvGrpSpPr>
          <p:grpSpPr>
            <a:xfrm>
              <a:off x="5436700" y="1733064"/>
              <a:ext cx="1302834" cy="1302834"/>
              <a:chOff x="5436700" y="1733064"/>
              <a:chExt cx="1302834" cy="1302834"/>
            </a:xfrm>
          </p:grpSpPr>
          <p:grpSp>
            <p:nvGrpSpPr>
              <p:cNvPr id="467" name="组合 466">
                <a:extLst>
                  <a:ext uri="{FF2B5EF4-FFF2-40B4-BE49-F238E27FC236}">
                    <a16:creationId xmlns:a16="http://schemas.microsoft.com/office/drawing/2014/main" xmlns="" id="{232BC957-0074-42EA-8DF3-68AAA9D9E0A8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164895">
                <a:off x="5436700" y="1733064"/>
                <a:ext cx="1302834" cy="1302834"/>
                <a:chOff x="11392104" y="3356365"/>
                <a:chExt cx="2122596" cy="2160000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xmlns="" id="{A9C24E56-AB87-4B76-8ABF-4D5E6DAB9AFB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xmlns="" id="{C5E7EC95-1EB9-459A-850E-0EB1D4EF5A64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xmlns="" id="{32192661-C62A-403B-B456-C62C1EBD83F0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xmlns="" id="{3BFFE929-A1A3-44A3-8689-53D73BA7034F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468" name="组合 467">
                <a:extLst>
                  <a:ext uri="{FF2B5EF4-FFF2-40B4-BE49-F238E27FC236}">
                    <a16:creationId xmlns:a16="http://schemas.microsoft.com/office/drawing/2014/main" xmlns="" id="{930B1249-2693-4817-9FED-1CD0EB36C69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25218">
                <a:off x="5494117" y="1790481"/>
                <a:ext cx="1188000" cy="1188000"/>
                <a:chOff x="11392104" y="3356365"/>
                <a:chExt cx="2122596" cy="2160000"/>
              </a:xfrm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xmlns="" id="{58E277F5-9511-433B-A8D8-8BCFC37BA1CE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xmlns="" id="{E3D4FAFD-3612-42C7-B0BB-4A77491B060B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xmlns="" id="{BF6BCD68-64F6-4EC3-ACAC-9B37503EB6EE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xmlns="" id="{DA2F7D09-715F-4365-BFF5-0F063DB25EAC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</p:grpSp>
        <p:pic>
          <p:nvPicPr>
            <p:cNvPr id="22" name="图标" descr="硬币 纯色填充">
              <a:extLst>
                <a:ext uri="{FF2B5EF4-FFF2-40B4-BE49-F238E27FC236}">
                  <a16:creationId xmlns:a16="http://schemas.microsoft.com/office/drawing/2014/main" xmlns="" id="{A329B239-08DF-4BC1-A11A-A51F0AC3B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5630917" y="1927281"/>
              <a:ext cx="914400" cy="914400"/>
            </a:xfrm>
            <a:prstGeom prst="rect">
              <a:avLst/>
            </a:prstGeom>
          </p:spPr>
        </p:pic>
      </p:grpSp>
      <p:grpSp>
        <p:nvGrpSpPr>
          <p:cNvPr id="522" name="小标题装饰3">
            <a:extLst>
              <a:ext uri="{FF2B5EF4-FFF2-40B4-BE49-F238E27FC236}">
                <a16:creationId xmlns:a16="http://schemas.microsoft.com/office/drawing/2014/main" xmlns="" id="{0AC0484B-A5EE-44E7-A335-DA2A4570B341}"/>
              </a:ext>
            </a:extLst>
          </p:cNvPr>
          <p:cNvGrpSpPr/>
          <p:nvPr/>
        </p:nvGrpSpPr>
        <p:grpSpPr>
          <a:xfrm>
            <a:off x="6507254" y="2123490"/>
            <a:ext cx="1938611" cy="72000"/>
            <a:chOff x="807444" y="2626732"/>
            <a:chExt cx="1938611" cy="72000"/>
          </a:xfrm>
        </p:grpSpPr>
        <p:cxnSp>
          <p:nvCxnSpPr>
            <p:cNvPr id="523" name="直接连接符 522">
              <a:extLst>
                <a:ext uri="{FF2B5EF4-FFF2-40B4-BE49-F238E27FC236}">
                  <a16:creationId xmlns:a16="http://schemas.microsoft.com/office/drawing/2014/main" xmlns="" id="{F59F012E-04CA-4521-AE6B-CDDE47F48765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4" name="椭圆 523">
              <a:extLst>
                <a:ext uri="{FF2B5EF4-FFF2-40B4-BE49-F238E27FC236}">
                  <a16:creationId xmlns:a16="http://schemas.microsoft.com/office/drawing/2014/main" xmlns="" id="{60D905FC-0238-4D33-92EE-20E2799CE2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444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cxnSp>
          <p:nvCxnSpPr>
            <p:cNvPr id="525" name="直接连接符 524">
              <a:extLst>
                <a:ext uri="{FF2B5EF4-FFF2-40B4-BE49-F238E27FC236}">
                  <a16:creationId xmlns:a16="http://schemas.microsoft.com/office/drawing/2014/main" xmlns="" id="{1A573801-1778-44C5-B8E6-485100FB0B52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6" name="椭圆 525">
              <a:extLst>
                <a:ext uri="{FF2B5EF4-FFF2-40B4-BE49-F238E27FC236}">
                  <a16:creationId xmlns:a16="http://schemas.microsoft.com/office/drawing/2014/main" xmlns="" id="{F505DE7D-26DA-48DB-AE39-E7DC98D9B4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4055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34" name="小标题3">
            <a:extLst>
              <a:ext uri="{FF2B5EF4-FFF2-40B4-BE49-F238E27FC236}">
                <a16:creationId xmlns:a16="http://schemas.microsoft.com/office/drawing/2014/main" xmlns="" id="{5A8B5D99-627A-4288-A152-602A425E1CC6}"/>
              </a:ext>
            </a:extLst>
          </p:cNvPr>
          <p:cNvSpPr txBox="1"/>
          <p:nvPr/>
        </p:nvSpPr>
        <p:spPr>
          <a:xfrm>
            <a:off x="6453147" y="1631534"/>
            <a:ext cx="203281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30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latin typeface="锐字云字库综艺GB"/>
                <a:ea typeface="锐字云字库综艺GB"/>
              </a:rPr>
              <a:t>全年</a:t>
            </a:r>
            <a:r>
              <a:rPr kumimoji="0" lang="zh-CN" altLang="en-US" sz="3200" b="0" i="0" u="none" strike="noStrike" kern="1200" cap="none" spc="300" normalizeH="0" baseline="0" noProof="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营收</a:t>
            </a:r>
          </a:p>
        </p:txBody>
      </p:sp>
      <p:grpSp>
        <p:nvGrpSpPr>
          <p:cNvPr id="509" name="图标2">
            <a:extLst>
              <a:ext uri="{FF2B5EF4-FFF2-40B4-BE49-F238E27FC236}">
                <a16:creationId xmlns:a16="http://schemas.microsoft.com/office/drawing/2014/main" xmlns="" id="{0E1EBEC8-6899-47B0-A41B-6A56710C1E40}"/>
              </a:ext>
            </a:extLst>
          </p:cNvPr>
          <p:cNvGrpSpPr/>
          <p:nvPr/>
        </p:nvGrpSpPr>
        <p:grpSpPr>
          <a:xfrm>
            <a:off x="4058230" y="2488858"/>
            <a:ext cx="1302834" cy="1302834"/>
            <a:chOff x="5438751" y="3125132"/>
            <a:chExt cx="1302834" cy="1302834"/>
          </a:xfrm>
        </p:grpSpPr>
        <p:grpSp>
          <p:nvGrpSpPr>
            <p:cNvPr id="476" name="组合 475">
              <a:extLst>
                <a:ext uri="{FF2B5EF4-FFF2-40B4-BE49-F238E27FC236}">
                  <a16:creationId xmlns:a16="http://schemas.microsoft.com/office/drawing/2014/main" xmlns="" id="{5E6D463D-FEC9-483D-B7B7-225805E3C820}"/>
                </a:ext>
              </a:extLst>
            </p:cNvPr>
            <p:cNvGrpSpPr/>
            <p:nvPr/>
          </p:nvGrpSpPr>
          <p:grpSpPr>
            <a:xfrm>
              <a:off x="5438751" y="3125132"/>
              <a:ext cx="1302834" cy="1302834"/>
              <a:chOff x="5436700" y="1733064"/>
              <a:chExt cx="1302834" cy="1302834"/>
            </a:xfrm>
          </p:grpSpPr>
          <p:grpSp>
            <p:nvGrpSpPr>
              <p:cNvPr id="477" name="组合 476">
                <a:extLst>
                  <a:ext uri="{FF2B5EF4-FFF2-40B4-BE49-F238E27FC236}">
                    <a16:creationId xmlns:a16="http://schemas.microsoft.com/office/drawing/2014/main" xmlns="" id="{1C34A4EF-635B-4972-BA7D-96719CFD6EC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164895">
                <a:off x="5436700" y="1733064"/>
                <a:ext cx="1302834" cy="1302834"/>
                <a:chOff x="11392104" y="3356365"/>
                <a:chExt cx="2122596" cy="2160000"/>
              </a:xfrm>
            </p:grpSpPr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xmlns="" id="{169DE81A-83C8-4CA9-9F98-BB3D1A5F3D04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xmlns="" id="{045B070C-B2AC-430C-B905-7C1307F953BB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xmlns="" id="{B73B3186-B958-4628-9872-60E8DA24710D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xmlns="" id="{0D6C57D5-574E-4B09-B564-F40E27002563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478" name="组合 477">
                <a:extLst>
                  <a:ext uri="{FF2B5EF4-FFF2-40B4-BE49-F238E27FC236}">
                    <a16:creationId xmlns:a16="http://schemas.microsoft.com/office/drawing/2014/main" xmlns="" id="{DEB176BA-0112-4818-BEFB-00B92A370B4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25218">
                <a:off x="5494117" y="1790481"/>
                <a:ext cx="1188000" cy="1188000"/>
                <a:chOff x="11392104" y="3356365"/>
                <a:chExt cx="2122596" cy="2160000"/>
              </a:xfrm>
            </p:grpSpPr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xmlns="" id="{6879102C-E2A0-4240-BE52-D51684210E72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xmlns="" id="{99CB5687-23A9-4047-8BB1-7A9C3F0BEBC7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xmlns="" id="{D3CB3468-3236-4A36-831C-9861001045B2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xmlns="" id="{CA5AC35E-80E1-4AA1-9C99-773DF77930CE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</p:grpSp>
        <p:pic>
          <p:nvPicPr>
            <p:cNvPr id="25" name="图标" descr="选中的剪贴板 纯色填充">
              <a:extLst>
                <a:ext uri="{FF2B5EF4-FFF2-40B4-BE49-F238E27FC236}">
                  <a16:creationId xmlns:a16="http://schemas.microsoft.com/office/drawing/2014/main" xmlns="" id="{E887C8EA-A40D-4D10-9F3B-A06F9642C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632968" y="3319349"/>
              <a:ext cx="914400" cy="914400"/>
            </a:xfrm>
            <a:prstGeom prst="rect">
              <a:avLst/>
            </a:prstGeom>
          </p:spPr>
        </p:pic>
      </p:grpSp>
      <p:grpSp>
        <p:nvGrpSpPr>
          <p:cNvPr id="527" name="小标题装饰2">
            <a:extLst>
              <a:ext uri="{FF2B5EF4-FFF2-40B4-BE49-F238E27FC236}">
                <a16:creationId xmlns:a16="http://schemas.microsoft.com/office/drawing/2014/main" xmlns="" id="{39BA716A-2C63-431D-ADE2-34A2C12806DD}"/>
              </a:ext>
            </a:extLst>
          </p:cNvPr>
          <p:cNvGrpSpPr/>
          <p:nvPr/>
        </p:nvGrpSpPr>
        <p:grpSpPr>
          <a:xfrm>
            <a:off x="3740342" y="2123490"/>
            <a:ext cx="1938611" cy="72000"/>
            <a:chOff x="807444" y="2626732"/>
            <a:chExt cx="1938611" cy="72000"/>
          </a:xfrm>
        </p:grpSpPr>
        <p:cxnSp>
          <p:nvCxnSpPr>
            <p:cNvPr id="528" name="直接连接符 527">
              <a:extLst>
                <a:ext uri="{FF2B5EF4-FFF2-40B4-BE49-F238E27FC236}">
                  <a16:creationId xmlns:a16="http://schemas.microsoft.com/office/drawing/2014/main" xmlns="" id="{A8EC1E48-5E50-4832-A084-008136F205DF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9" name="椭圆 528">
              <a:extLst>
                <a:ext uri="{FF2B5EF4-FFF2-40B4-BE49-F238E27FC236}">
                  <a16:creationId xmlns:a16="http://schemas.microsoft.com/office/drawing/2014/main" xmlns="" id="{6FD1459C-63AB-4A5A-AB17-3FCE520F9F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444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cxnSp>
          <p:nvCxnSpPr>
            <p:cNvPr id="530" name="直接连接符 529">
              <a:extLst>
                <a:ext uri="{FF2B5EF4-FFF2-40B4-BE49-F238E27FC236}">
                  <a16:creationId xmlns:a16="http://schemas.microsoft.com/office/drawing/2014/main" xmlns="" id="{D2E514B7-A12B-408B-8289-4631FDAA91A6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xmlns="" id="{8E8979B2-F5DC-41DE-B895-0B3E6BB82B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4055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33" name="小标题2">
            <a:extLst>
              <a:ext uri="{FF2B5EF4-FFF2-40B4-BE49-F238E27FC236}">
                <a16:creationId xmlns:a16="http://schemas.microsoft.com/office/drawing/2014/main" xmlns="" id="{E132181C-1149-44D1-8CC2-53497C496645}"/>
              </a:ext>
            </a:extLst>
          </p:cNvPr>
          <p:cNvSpPr txBox="1"/>
          <p:nvPr/>
        </p:nvSpPr>
        <p:spPr>
          <a:xfrm>
            <a:off x="3686235" y="1631534"/>
            <a:ext cx="2032811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订单数量</a:t>
            </a:r>
          </a:p>
        </p:txBody>
      </p:sp>
      <p:grpSp>
        <p:nvGrpSpPr>
          <p:cNvPr id="578" name="图标1">
            <a:extLst>
              <a:ext uri="{FF2B5EF4-FFF2-40B4-BE49-F238E27FC236}">
                <a16:creationId xmlns:a16="http://schemas.microsoft.com/office/drawing/2014/main" xmlns="" id="{927B2737-6F3B-4EA4-A1F5-43F850BB885C}"/>
              </a:ext>
            </a:extLst>
          </p:cNvPr>
          <p:cNvGrpSpPr/>
          <p:nvPr/>
        </p:nvGrpSpPr>
        <p:grpSpPr>
          <a:xfrm>
            <a:off x="1292233" y="2488858"/>
            <a:ext cx="1302834" cy="1302834"/>
            <a:chOff x="5505636" y="4011569"/>
            <a:chExt cx="1302834" cy="1302834"/>
          </a:xfrm>
        </p:grpSpPr>
        <p:grpSp>
          <p:nvGrpSpPr>
            <p:cNvPr id="585" name="组合 584">
              <a:extLst>
                <a:ext uri="{FF2B5EF4-FFF2-40B4-BE49-F238E27FC236}">
                  <a16:creationId xmlns:a16="http://schemas.microsoft.com/office/drawing/2014/main" xmlns="" id="{C8619461-AF9D-47EE-9FED-B5D8572BE13A}"/>
                </a:ext>
              </a:extLst>
            </p:cNvPr>
            <p:cNvGrpSpPr/>
            <p:nvPr/>
          </p:nvGrpSpPr>
          <p:grpSpPr>
            <a:xfrm>
              <a:off x="5505636" y="4011569"/>
              <a:ext cx="1302834" cy="1302834"/>
              <a:chOff x="5436700" y="1733064"/>
              <a:chExt cx="1302834" cy="1302834"/>
            </a:xfrm>
          </p:grpSpPr>
          <p:grpSp>
            <p:nvGrpSpPr>
              <p:cNvPr id="586" name="组合 585">
                <a:extLst>
                  <a:ext uri="{FF2B5EF4-FFF2-40B4-BE49-F238E27FC236}">
                    <a16:creationId xmlns:a16="http://schemas.microsoft.com/office/drawing/2014/main" xmlns="" id="{5B734A21-DB39-4A19-BEB6-21758645930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20164895">
                <a:off x="5436700" y="1733064"/>
                <a:ext cx="1302834" cy="1302834"/>
                <a:chOff x="11392104" y="3356365"/>
                <a:chExt cx="2122596" cy="2160000"/>
              </a:xfrm>
            </p:grpSpPr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xmlns="" id="{362CF7F6-4B0C-480C-BEDF-74FDCF70C4D1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xmlns="" id="{48600B5F-0D7F-4577-B7B4-6579CB812C38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xmlns="" id="{F265491C-E01F-43E9-9910-3E1FA09C981C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xmlns="" id="{A7F29990-F229-49F1-AF77-B73C5F423E11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587" name="组合 586">
                <a:extLst>
                  <a:ext uri="{FF2B5EF4-FFF2-40B4-BE49-F238E27FC236}">
                    <a16:creationId xmlns:a16="http://schemas.microsoft.com/office/drawing/2014/main" xmlns="" id="{02B38AC9-5B93-4539-B465-DC950AD238C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025218">
                <a:off x="5494117" y="1790481"/>
                <a:ext cx="1188000" cy="1188000"/>
                <a:chOff x="11392104" y="3356365"/>
                <a:chExt cx="2122596" cy="2160000"/>
              </a:xfrm>
            </p:grpSpPr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xmlns="" id="{B459CD01-65B0-41F7-A252-A22124691FA2}"/>
                    </a:ext>
                  </a:extLst>
                </p:cNvPr>
                <p:cNvSpPr/>
                <p:nvPr/>
              </p:nvSpPr>
              <p:spPr>
                <a:xfrm>
                  <a:off x="12668665" y="4627543"/>
                  <a:ext cx="846035" cy="866880"/>
                </a:xfrm>
                <a:custGeom>
                  <a:avLst/>
                  <a:gdLst>
                    <a:gd name="connsiteX0" fmla="*/ 846035 w 846035"/>
                    <a:gd name="connsiteY0" fmla="*/ 0 h 866880"/>
                    <a:gd name="connsiteX1" fmla="*/ 0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846035" y="0"/>
                      </a:moveTo>
                      <a:cubicBezTo>
                        <a:pt x="768407" y="434363"/>
                        <a:pt x="430907" y="778763"/>
                        <a:pt x="0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xmlns="" id="{8BC8201D-7F01-43B3-AF80-B82491D18E95}"/>
                    </a:ext>
                  </a:extLst>
                </p:cNvPr>
                <p:cNvSpPr/>
                <p:nvPr/>
              </p:nvSpPr>
              <p:spPr>
                <a:xfrm>
                  <a:off x="11392104" y="4654023"/>
                  <a:ext cx="1058760" cy="862342"/>
                </a:xfrm>
                <a:custGeom>
                  <a:avLst/>
                  <a:gdLst>
                    <a:gd name="connsiteX0" fmla="*/ 1058760 w 1058760"/>
                    <a:gd name="connsiteY0" fmla="*/ 862342 h 862342"/>
                    <a:gd name="connsiteX1" fmla="*/ 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1058760" y="862342"/>
                      </a:moveTo>
                      <a:cubicBezTo>
                        <a:pt x="536518" y="862342"/>
                        <a:pt x="100773" y="492138"/>
                        <a:pt x="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xmlns="" id="{672CA722-9EA5-44C3-9BC5-8428DFE566FE}"/>
                    </a:ext>
                  </a:extLst>
                </p:cNvPr>
                <p:cNvSpPr/>
                <p:nvPr/>
              </p:nvSpPr>
              <p:spPr>
                <a:xfrm>
                  <a:off x="12668665" y="3378307"/>
                  <a:ext cx="846035" cy="866880"/>
                </a:xfrm>
                <a:custGeom>
                  <a:avLst/>
                  <a:gdLst>
                    <a:gd name="connsiteX0" fmla="*/ 0 w 846035"/>
                    <a:gd name="connsiteY0" fmla="*/ 0 h 866880"/>
                    <a:gd name="connsiteX1" fmla="*/ 846035 w 846035"/>
                    <a:gd name="connsiteY1" fmla="*/ 866880 h 866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5" h="866880">
                      <a:moveTo>
                        <a:pt x="0" y="0"/>
                      </a:moveTo>
                      <a:cubicBezTo>
                        <a:pt x="430919" y="88118"/>
                        <a:pt x="768394" y="432519"/>
                        <a:pt x="846035" y="86688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  <p:sp>
              <p:nvSpPr>
                <p:cNvPr id="591" name="任意多边形: 形状 590">
                  <a:extLst>
                    <a:ext uri="{FF2B5EF4-FFF2-40B4-BE49-F238E27FC236}">
                      <a16:creationId xmlns:a16="http://schemas.microsoft.com/office/drawing/2014/main" xmlns="" id="{BAE14F04-F830-4B4A-A9D9-985D9EDC0001}"/>
                    </a:ext>
                  </a:extLst>
                </p:cNvPr>
                <p:cNvSpPr/>
                <p:nvPr/>
              </p:nvSpPr>
              <p:spPr>
                <a:xfrm>
                  <a:off x="11392104" y="3356365"/>
                  <a:ext cx="1058760" cy="862342"/>
                </a:xfrm>
                <a:custGeom>
                  <a:avLst/>
                  <a:gdLst>
                    <a:gd name="connsiteX0" fmla="*/ 0 w 1058760"/>
                    <a:gd name="connsiteY0" fmla="*/ 862342 h 862342"/>
                    <a:gd name="connsiteX1" fmla="*/ 1058760 w 1058760"/>
                    <a:gd name="connsiteY1" fmla="*/ 0 h 862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8760" h="862342">
                      <a:moveTo>
                        <a:pt x="0" y="862342"/>
                      </a:moveTo>
                      <a:cubicBezTo>
                        <a:pt x="100785" y="370204"/>
                        <a:pt x="536505" y="0"/>
                        <a:pt x="1058760" y="0"/>
                      </a:cubicBezTo>
                    </a:path>
                  </a:pathLst>
                </a:custGeom>
                <a:noFill/>
                <a:ln w="222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endParaRPr>
                </a:p>
              </p:txBody>
            </p:sp>
          </p:grpSp>
        </p:grpSp>
        <p:pic>
          <p:nvPicPr>
            <p:cNvPr id="584" name="图标" descr="男人群 纯色填充">
              <a:extLst>
                <a:ext uri="{FF2B5EF4-FFF2-40B4-BE49-F238E27FC236}">
                  <a16:creationId xmlns:a16="http://schemas.microsoft.com/office/drawing/2014/main" xmlns="" id="{BB0745D2-BDC8-4E56-9386-7E5FFC6BE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699853" y="4205786"/>
              <a:ext cx="914400" cy="914400"/>
            </a:xfrm>
            <a:prstGeom prst="rect">
              <a:avLst/>
            </a:prstGeom>
          </p:spPr>
        </p:pic>
      </p:grpSp>
      <p:grpSp>
        <p:nvGrpSpPr>
          <p:cNvPr id="579" name="小标题装饰1">
            <a:extLst>
              <a:ext uri="{FF2B5EF4-FFF2-40B4-BE49-F238E27FC236}">
                <a16:creationId xmlns:a16="http://schemas.microsoft.com/office/drawing/2014/main" xmlns="" id="{55DDB794-7F0D-4B02-860D-CBA9618D1915}"/>
              </a:ext>
            </a:extLst>
          </p:cNvPr>
          <p:cNvGrpSpPr/>
          <p:nvPr/>
        </p:nvGrpSpPr>
        <p:grpSpPr>
          <a:xfrm>
            <a:off x="974345" y="2123490"/>
            <a:ext cx="1938611" cy="72000"/>
            <a:chOff x="807444" y="2626732"/>
            <a:chExt cx="1938611" cy="72000"/>
          </a:xfrm>
        </p:grpSpPr>
        <p:cxnSp>
          <p:nvCxnSpPr>
            <p:cNvPr id="580" name="直接连接符 579">
              <a:extLst>
                <a:ext uri="{FF2B5EF4-FFF2-40B4-BE49-F238E27FC236}">
                  <a16:creationId xmlns:a16="http://schemas.microsoft.com/office/drawing/2014/main" xmlns="" id="{2DF95848-ACCC-4C3B-9C0D-D25E15D44E0B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1" name="椭圆 580">
              <a:extLst>
                <a:ext uri="{FF2B5EF4-FFF2-40B4-BE49-F238E27FC236}">
                  <a16:creationId xmlns:a16="http://schemas.microsoft.com/office/drawing/2014/main" xmlns="" id="{955CC6C6-8E59-44B0-87B5-509E55F027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444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xmlns="" id="{0C7C8894-8372-424B-9DCE-DFD52A00BBC1}"/>
                </a:ext>
              </a:extLst>
            </p:cNvPr>
            <p:cNvCxnSpPr>
              <a:cxnSpLocks/>
            </p:cNvCxnSpPr>
            <p:nvPr/>
          </p:nvCxnSpPr>
          <p:spPr>
            <a:xfrm>
              <a:off x="874055" y="2662732"/>
              <a:ext cx="180000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3" name="椭圆 582">
              <a:extLst>
                <a:ext uri="{FF2B5EF4-FFF2-40B4-BE49-F238E27FC236}">
                  <a16:creationId xmlns:a16="http://schemas.microsoft.com/office/drawing/2014/main" xmlns="" id="{9C519982-6A11-4957-8284-40A95AD556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4055" y="2626732"/>
              <a:ext cx="72000" cy="72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577" name="小标题1">
            <a:extLst>
              <a:ext uri="{FF2B5EF4-FFF2-40B4-BE49-F238E27FC236}">
                <a16:creationId xmlns:a16="http://schemas.microsoft.com/office/drawing/2014/main" xmlns="" id="{0F0217FB-2874-4000-89D1-9F61DA038C07}"/>
              </a:ext>
            </a:extLst>
          </p:cNvPr>
          <p:cNvSpPr txBox="1"/>
          <p:nvPr/>
        </p:nvSpPr>
        <p:spPr>
          <a:xfrm>
            <a:off x="920238" y="1631534"/>
            <a:ext cx="2032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solidFill>
                    <a:srgbClr val="000000">
                      <a:shade val="50000"/>
                    </a:srgbClr>
                  </a:solidFill>
                </a:ln>
                <a:solidFill>
                  <a:srgbClr val="FFFFFF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rPr>
              <a:t>公司规模</a:t>
            </a:r>
          </a:p>
        </p:txBody>
      </p:sp>
      <p:sp>
        <p:nvSpPr>
          <p:cNvPr id="161" name="标题底衬">
            <a:extLst>
              <a:ext uri="{FF2B5EF4-FFF2-40B4-BE49-F238E27FC236}">
                <a16:creationId xmlns:a16="http://schemas.microsoft.com/office/drawing/2014/main" xmlns="" id="{F5842129-58F1-417E-BC42-05B646CCCE57}"/>
              </a:ext>
            </a:extLst>
          </p:cNvPr>
          <p:cNvSpPr/>
          <p:nvPr/>
        </p:nvSpPr>
        <p:spPr>
          <a:xfrm>
            <a:off x="0" y="226841"/>
            <a:ext cx="11521439" cy="1091319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3" name="标题文字">
            <a:extLst>
              <a:ext uri="{FF2B5EF4-FFF2-40B4-BE49-F238E27FC236}">
                <a16:creationId xmlns:a16="http://schemas.microsoft.com/office/drawing/2014/main" xmlns="" id="{F5A4FE34-E816-4180-82E0-8C4C2D578342}"/>
              </a:ext>
            </a:extLst>
          </p:cNvPr>
          <p:cNvSpPr txBox="1"/>
          <p:nvPr/>
        </p:nvSpPr>
        <p:spPr>
          <a:xfrm>
            <a:off x="628377" y="335288"/>
            <a:ext cx="2972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n w="19050">
                  <a:solidFill>
                    <a:schemeClr val="bg2"/>
                  </a:solidFill>
                </a:ln>
                <a:latin typeface="+mj-ea"/>
                <a:ea typeface="+mj-ea"/>
              </a:rPr>
              <a:t>新年目标</a:t>
            </a:r>
          </a:p>
        </p:txBody>
      </p:sp>
      <p:sp>
        <p:nvSpPr>
          <p:cNvPr id="199" name="标题红色矩形装饰">
            <a:extLst>
              <a:ext uri="{FF2B5EF4-FFF2-40B4-BE49-F238E27FC236}">
                <a16:creationId xmlns:a16="http://schemas.microsoft.com/office/drawing/2014/main" xmlns="" id="{6B07CDAE-1E44-4DE7-B4D9-68C64D52C281}"/>
              </a:ext>
            </a:extLst>
          </p:cNvPr>
          <p:cNvSpPr/>
          <p:nvPr/>
        </p:nvSpPr>
        <p:spPr>
          <a:xfrm>
            <a:off x="11749827" y="226841"/>
            <a:ext cx="442173" cy="10913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5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2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2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2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08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09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10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14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15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16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20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21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22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accel="20000" decel="8000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5" dur="158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</p:cBhvr>
                                      <p:by x="100000" y="100000"/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26" dur="197" accel="50000" fill="hold">
                                          <p:stCondLst>
                                            <p:cond delay="158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5000" y="95000"/>
                                    </p:animScale>
                                    <p:animScale>
                                      <p:cBhvr>
                                        <p:cTn id="127" dur="395" decel="100000" fill="hold">
                                          <p:stCondLst>
                                            <p:cond delay="355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</p:cBhvr>
                                      <p:by x="100000" y="100000"/>
                                      <p:from x="95000" y="95000"/>
                                      <p:to x="100000" y="100000"/>
                                    </p:animScale>
                                    <p:animEffect transition="in" filter="fade">
                                      <p:cBhvr>
                                        <p:cTn id="128" dur="79" decel="10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4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 animBg="1"/>
      <p:bldP spid="209" grpId="0" animBg="1"/>
      <p:bldP spid="210" grpId="0" animBg="1"/>
      <p:bldP spid="208" grpId="0" animBg="1"/>
      <p:bldP spid="616" grpId="0"/>
      <p:bldP spid="618" grpId="0"/>
      <p:bldP spid="617" grpId="0"/>
      <p:bldP spid="615" grpId="0"/>
      <p:bldP spid="631" grpId="0" animBg="1"/>
      <p:bldP spid="628" grpId="0" animBg="1"/>
      <p:bldP spid="625" grpId="0" animBg="1"/>
      <p:bldP spid="622" grpId="0" animBg="1"/>
      <p:bldP spid="635" grpId="0"/>
      <p:bldP spid="612" grpId="0"/>
      <p:bldP spid="634" grpId="0"/>
      <p:bldP spid="614" grpId="0"/>
      <p:bldP spid="633" grpId="0"/>
      <p:bldP spid="613" grpId="0"/>
      <p:bldP spid="632" grpId="0"/>
      <p:bldP spid="611" grpId="0"/>
      <p:bldP spid="532" grpId="0"/>
      <p:bldP spid="534" grpId="0"/>
      <p:bldP spid="533" grpId="0"/>
      <p:bldP spid="577" grpId="0"/>
      <p:bldP spid="161" grpId="0" animBg="1"/>
      <p:bldP spid="203" grpId="0"/>
      <p:bldP spid="19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背景">
            <a:extLst>
              <a:ext uri="{FF2B5EF4-FFF2-40B4-BE49-F238E27FC236}">
                <a16:creationId xmlns:a16="http://schemas.microsoft.com/office/drawing/2014/main" xmlns="" id="{46FFD62F-F645-4CE4-856F-8973B13664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4" name="右上角装饰">
            <a:extLst>
              <a:ext uri="{FF2B5EF4-FFF2-40B4-BE49-F238E27FC236}">
                <a16:creationId xmlns:a16="http://schemas.microsoft.com/office/drawing/2014/main" xmlns="" id="{798971B0-7462-4E51-9871-0422E63D92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104" r="38500"/>
          <a:stretch>
            <a:fillRect/>
          </a:stretch>
        </p:blipFill>
        <p:spPr>
          <a:xfrm>
            <a:off x="7119145" y="0"/>
            <a:ext cx="5072855" cy="2478879"/>
          </a:xfrm>
          <a:custGeom>
            <a:avLst/>
            <a:gdLst>
              <a:gd name="connsiteX0" fmla="*/ 0 w 5072855"/>
              <a:gd name="connsiteY0" fmla="*/ 0 h 2478879"/>
              <a:gd name="connsiteX1" fmla="*/ 5072855 w 5072855"/>
              <a:gd name="connsiteY1" fmla="*/ 0 h 2478879"/>
              <a:gd name="connsiteX2" fmla="*/ 5072855 w 5072855"/>
              <a:gd name="connsiteY2" fmla="*/ 2478879 h 2478879"/>
              <a:gd name="connsiteX3" fmla="*/ 0 w 5072855"/>
              <a:gd name="connsiteY3" fmla="*/ 2478879 h 247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855" h="2478879">
                <a:moveTo>
                  <a:pt x="0" y="0"/>
                </a:moveTo>
                <a:lnTo>
                  <a:pt x="5072855" y="0"/>
                </a:lnTo>
                <a:lnTo>
                  <a:pt x="5072855" y="2478879"/>
                </a:lnTo>
                <a:lnTo>
                  <a:pt x="0" y="2478879"/>
                </a:lnTo>
                <a:close/>
              </a:path>
            </a:pathLst>
          </a:custGeom>
        </p:spPr>
      </p:pic>
      <p:sp>
        <p:nvSpPr>
          <p:cNvPr id="108" name="底部黑条底衬">
            <a:extLst>
              <a:ext uri="{FF2B5EF4-FFF2-40B4-BE49-F238E27FC236}">
                <a16:creationId xmlns:a16="http://schemas.microsoft.com/office/drawing/2014/main" xmlns="" id="{B3DBEABA-F40B-486D-856A-D4602FA9A8B2}"/>
              </a:ext>
            </a:extLst>
          </p:cNvPr>
          <p:cNvSpPr/>
          <p:nvPr/>
        </p:nvSpPr>
        <p:spPr>
          <a:xfrm>
            <a:off x="0" y="5105170"/>
            <a:ext cx="12192000" cy="1752830"/>
          </a:xfrm>
          <a:custGeom>
            <a:avLst/>
            <a:gdLst>
              <a:gd name="connsiteX0" fmla="*/ 0 w 12192000"/>
              <a:gd name="connsiteY0" fmla="*/ 0 h 1752830"/>
              <a:gd name="connsiteX1" fmla="*/ 12192000 w 12192000"/>
              <a:gd name="connsiteY1" fmla="*/ 0 h 1752830"/>
              <a:gd name="connsiteX2" fmla="*/ 12192000 w 12192000"/>
              <a:gd name="connsiteY2" fmla="*/ 1752830 h 1752830"/>
              <a:gd name="connsiteX3" fmla="*/ 0 w 12192000"/>
              <a:gd name="connsiteY3" fmla="*/ 1752830 h 175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52830">
                <a:moveTo>
                  <a:pt x="0" y="0"/>
                </a:moveTo>
                <a:lnTo>
                  <a:pt x="12192000" y="0"/>
                </a:lnTo>
                <a:lnTo>
                  <a:pt x="12192000" y="1752830"/>
                </a:lnTo>
                <a:lnTo>
                  <a:pt x="0" y="1752830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8" name="正文1">
            <a:extLst>
              <a:ext uri="{FF2B5EF4-FFF2-40B4-BE49-F238E27FC236}">
                <a16:creationId xmlns:a16="http://schemas.microsoft.com/office/drawing/2014/main" xmlns="" id="{81246007-B785-4086-BC1A-01F15A4E20AC}"/>
              </a:ext>
            </a:extLst>
          </p:cNvPr>
          <p:cNvSpPr txBox="1"/>
          <p:nvPr/>
        </p:nvSpPr>
        <p:spPr>
          <a:xfrm>
            <a:off x="1030509" y="2519247"/>
            <a:ext cx="2336121" cy="3362918"/>
          </a:xfrm>
          <a:custGeom>
            <a:avLst/>
            <a:gdLst>
              <a:gd name="connsiteX0" fmla="*/ 0 w 2336121"/>
              <a:gd name="connsiteY0" fmla="*/ 0 h 3566112"/>
              <a:gd name="connsiteX1" fmla="*/ 2336121 w 2336121"/>
              <a:gd name="connsiteY1" fmla="*/ 0 h 3566112"/>
              <a:gd name="connsiteX2" fmla="*/ 2336121 w 2336121"/>
              <a:gd name="connsiteY2" fmla="*/ 2744391 h 3566112"/>
              <a:gd name="connsiteX3" fmla="*/ 2336121 w 2336121"/>
              <a:gd name="connsiteY3" fmla="*/ 3401764 h 3566112"/>
              <a:gd name="connsiteX4" fmla="*/ 2336121 w 2336121"/>
              <a:gd name="connsiteY4" fmla="*/ 3406541 h 3566112"/>
              <a:gd name="connsiteX5" fmla="*/ 2335157 w 2336121"/>
              <a:gd name="connsiteY5" fmla="*/ 3406541 h 3566112"/>
              <a:gd name="connsiteX6" fmla="*/ 2323206 w 2336121"/>
              <a:gd name="connsiteY6" fmla="*/ 3465736 h 3566112"/>
              <a:gd name="connsiteX7" fmla="*/ 2171773 w 2336121"/>
              <a:gd name="connsiteY7" fmla="*/ 3566112 h 3566112"/>
              <a:gd name="connsiteX8" fmla="*/ 164348 w 2336121"/>
              <a:gd name="connsiteY8" fmla="*/ 3566112 h 3566112"/>
              <a:gd name="connsiteX9" fmla="*/ 12915 w 2336121"/>
              <a:gd name="connsiteY9" fmla="*/ 3465736 h 3566112"/>
              <a:gd name="connsiteX10" fmla="*/ 964 w 2336121"/>
              <a:gd name="connsiteY10" fmla="*/ 3406541 h 3566112"/>
              <a:gd name="connsiteX11" fmla="*/ 0 w 2336121"/>
              <a:gd name="connsiteY11" fmla="*/ 3406541 h 3566112"/>
              <a:gd name="connsiteX12" fmla="*/ 0 w 2336121"/>
              <a:gd name="connsiteY12" fmla="*/ 3401764 h 3566112"/>
              <a:gd name="connsiteX13" fmla="*/ 0 w 2336121"/>
              <a:gd name="connsiteY13" fmla="*/ 2744391 h 356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36121" h="3566112">
                <a:moveTo>
                  <a:pt x="0" y="0"/>
                </a:moveTo>
                <a:lnTo>
                  <a:pt x="2336121" y="0"/>
                </a:lnTo>
                <a:lnTo>
                  <a:pt x="2336121" y="2744391"/>
                </a:lnTo>
                <a:lnTo>
                  <a:pt x="2336121" y="3401764"/>
                </a:lnTo>
                <a:lnTo>
                  <a:pt x="2336121" y="3406541"/>
                </a:lnTo>
                <a:lnTo>
                  <a:pt x="2335157" y="3406541"/>
                </a:lnTo>
                <a:lnTo>
                  <a:pt x="2323206" y="3465736"/>
                </a:lnTo>
                <a:cubicBezTo>
                  <a:pt x="2298257" y="3524723"/>
                  <a:pt x="2239848" y="3566112"/>
                  <a:pt x="2171773" y="3566112"/>
                </a:cubicBezTo>
                <a:lnTo>
                  <a:pt x="164348" y="3566112"/>
                </a:lnTo>
                <a:cubicBezTo>
                  <a:pt x="96273" y="3566112"/>
                  <a:pt x="37865" y="3524723"/>
                  <a:pt x="12915" y="3465736"/>
                </a:cubicBezTo>
                <a:lnTo>
                  <a:pt x="964" y="3406541"/>
                </a:lnTo>
                <a:lnTo>
                  <a:pt x="0" y="3406541"/>
                </a:lnTo>
                <a:lnTo>
                  <a:pt x="0" y="3401764"/>
                </a:lnTo>
                <a:lnTo>
                  <a:pt x="0" y="2744391"/>
                </a:lnTo>
                <a:close/>
              </a:path>
            </a:pathLst>
          </a:custGeom>
          <a:solidFill>
            <a:schemeClr val="accent2"/>
          </a:solidFill>
          <a:ln w="158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第一季度工作安排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第一季度工作目标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点击插入文本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字体可在主题字体中修改</a:t>
            </a:r>
          </a:p>
          <a:p>
            <a:endParaRPr lang="zh-CN" altLang="en-US" dirty="0"/>
          </a:p>
        </p:txBody>
      </p:sp>
      <p:sp>
        <p:nvSpPr>
          <p:cNvPr id="75" name="正文2">
            <a:extLst>
              <a:ext uri="{FF2B5EF4-FFF2-40B4-BE49-F238E27FC236}">
                <a16:creationId xmlns:a16="http://schemas.microsoft.com/office/drawing/2014/main" xmlns="" id="{27E26B4F-74EA-4313-AF97-9F4D7AB20D89}"/>
              </a:ext>
            </a:extLst>
          </p:cNvPr>
          <p:cNvSpPr txBox="1"/>
          <p:nvPr/>
        </p:nvSpPr>
        <p:spPr>
          <a:xfrm>
            <a:off x="3576622" y="2519247"/>
            <a:ext cx="2325961" cy="3069848"/>
          </a:xfrm>
          <a:custGeom>
            <a:avLst/>
            <a:gdLst>
              <a:gd name="connsiteX0" fmla="*/ 1832 w 2325961"/>
              <a:gd name="connsiteY0" fmla="*/ 0 h 3286500"/>
              <a:gd name="connsiteX1" fmla="*/ 2325961 w 2325961"/>
              <a:gd name="connsiteY1" fmla="*/ 0 h 3286500"/>
              <a:gd name="connsiteX2" fmla="*/ 2325961 w 2325961"/>
              <a:gd name="connsiteY2" fmla="*/ 3161001 h 3286500"/>
              <a:gd name="connsiteX3" fmla="*/ 2317757 w 2325961"/>
              <a:gd name="connsiteY3" fmla="*/ 3161001 h 3286500"/>
              <a:gd name="connsiteX4" fmla="*/ 2312685 w 2325961"/>
              <a:gd name="connsiteY4" fmla="*/ 3186124 h 3286500"/>
              <a:gd name="connsiteX5" fmla="*/ 2161252 w 2325961"/>
              <a:gd name="connsiteY5" fmla="*/ 3286500 h 3286500"/>
              <a:gd name="connsiteX6" fmla="*/ 164348 w 2325961"/>
              <a:gd name="connsiteY6" fmla="*/ 3286500 h 3286500"/>
              <a:gd name="connsiteX7" fmla="*/ 12915 w 2325961"/>
              <a:gd name="connsiteY7" fmla="*/ 3186124 h 3286500"/>
              <a:gd name="connsiteX8" fmla="*/ 7843 w 2325961"/>
              <a:gd name="connsiteY8" fmla="*/ 3161001 h 3286500"/>
              <a:gd name="connsiteX9" fmla="*/ 1832 w 2325961"/>
              <a:gd name="connsiteY9" fmla="*/ 3161001 h 3286500"/>
              <a:gd name="connsiteX10" fmla="*/ 1832 w 2325961"/>
              <a:gd name="connsiteY10" fmla="*/ 3131227 h 3286500"/>
              <a:gd name="connsiteX11" fmla="*/ 0 w 2325961"/>
              <a:gd name="connsiteY11" fmla="*/ 3122152 h 3286500"/>
              <a:gd name="connsiteX12" fmla="*/ 0 w 2325961"/>
              <a:gd name="connsiteY12" fmla="*/ 2464779 h 3286500"/>
              <a:gd name="connsiteX13" fmla="*/ 1832 w 2325961"/>
              <a:gd name="connsiteY13" fmla="*/ 2455705 h 328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5961" h="3286500">
                <a:moveTo>
                  <a:pt x="1832" y="0"/>
                </a:moveTo>
                <a:lnTo>
                  <a:pt x="2325961" y="0"/>
                </a:lnTo>
                <a:lnTo>
                  <a:pt x="2325961" y="3161001"/>
                </a:lnTo>
                <a:lnTo>
                  <a:pt x="2317757" y="3161001"/>
                </a:lnTo>
                <a:lnTo>
                  <a:pt x="2312685" y="3186124"/>
                </a:lnTo>
                <a:cubicBezTo>
                  <a:pt x="2287736" y="3245111"/>
                  <a:pt x="2229328" y="3286500"/>
                  <a:pt x="2161252" y="3286500"/>
                </a:cubicBezTo>
                <a:lnTo>
                  <a:pt x="164348" y="3286500"/>
                </a:lnTo>
                <a:cubicBezTo>
                  <a:pt x="96273" y="3286500"/>
                  <a:pt x="37865" y="3245111"/>
                  <a:pt x="12915" y="3186124"/>
                </a:cubicBezTo>
                <a:lnTo>
                  <a:pt x="7843" y="3161001"/>
                </a:lnTo>
                <a:lnTo>
                  <a:pt x="1832" y="3161001"/>
                </a:lnTo>
                <a:lnTo>
                  <a:pt x="1832" y="3131227"/>
                </a:lnTo>
                <a:lnTo>
                  <a:pt x="0" y="3122152"/>
                </a:lnTo>
                <a:lnTo>
                  <a:pt x="0" y="2464779"/>
                </a:lnTo>
                <a:lnTo>
                  <a:pt x="1832" y="2455705"/>
                </a:lnTo>
                <a:close/>
              </a:path>
            </a:pathLst>
          </a:custGeom>
          <a:solidFill>
            <a:schemeClr val="accent2"/>
          </a:solidFill>
          <a:ln w="158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第一季度工作安排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第一季度工作目标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点击插入文本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字体可在主题字体中修改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7CF1CE24-B13B-4BB0-B7E4-4813791A5702}"/>
              </a:ext>
            </a:extLst>
          </p:cNvPr>
          <p:cNvSpPr txBox="1"/>
          <p:nvPr/>
        </p:nvSpPr>
        <p:spPr>
          <a:xfrm>
            <a:off x="6136966" y="2519247"/>
            <a:ext cx="2307600" cy="2734297"/>
          </a:xfrm>
          <a:custGeom>
            <a:avLst/>
            <a:gdLst>
              <a:gd name="connsiteX0" fmla="*/ 40 w 2307600"/>
              <a:gd name="connsiteY0" fmla="*/ 0 h 3140144"/>
              <a:gd name="connsiteX1" fmla="*/ 2306830 w 2307600"/>
              <a:gd name="connsiteY1" fmla="*/ 0 h 3140144"/>
              <a:gd name="connsiteX2" fmla="*/ 2306830 w 2307600"/>
              <a:gd name="connsiteY2" fmla="*/ 2314609 h 3140144"/>
              <a:gd name="connsiteX3" fmla="*/ 2307600 w 2307600"/>
              <a:gd name="connsiteY3" fmla="*/ 2318423 h 3140144"/>
              <a:gd name="connsiteX4" fmla="*/ 2307600 w 2307600"/>
              <a:gd name="connsiteY4" fmla="*/ 2975796 h 3140144"/>
              <a:gd name="connsiteX5" fmla="*/ 2143252 w 2307600"/>
              <a:gd name="connsiteY5" fmla="*/ 3140144 h 3140144"/>
              <a:gd name="connsiteX6" fmla="*/ 164348 w 2307600"/>
              <a:gd name="connsiteY6" fmla="*/ 3140144 h 3140144"/>
              <a:gd name="connsiteX7" fmla="*/ 0 w 2307600"/>
              <a:gd name="connsiteY7" fmla="*/ 2975796 h 3140144"/>
              <a:gd name="connsiteX8" fmla="*/ 0 w 2307600"/>
              <a:gd name="connsiteY8" fmla="*/ 2318423 h 3140144"/>
              <a:gd name="connsiteX9" fmla="*/ 40 w 2307600"/>
              <a:gd name="connsiteY9" fmla="*/ 2318225 h 314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7600" h="3140144">
                <a:moveTo>
                  <a:pt x="40" y="0"/>
                </a:moveTo>
                <a:lnTo>
                  <a:pt x="2306830" y="0"/>
                </a:lnTo>
                <a:lnTo>
                  <a:pt x="2306830" y="2314609"/>
                </a:lnTo>
                <a:lnTo>
                  <a:pt x="2307600" y="2318423"/>
                </a:lnTo>
                <a:lnTo>
                  <a:pt x="2307600" y="2975796"/>
                </a:lnTo>
                <a:cubicBezTo>
                  <a:pt x="2307600" y="3066563"/>
                  <a:pt x="2234019" y="3140144"/>
                  <a:pt x="2143252" y="3140144"/>
                </a:cubicBezTo>
                <a:lnTo>
                  <a:pt x="164348" y="3140144"/>
                </a:lnTo>
                <a:cubicBezTo>
                  <a:pt x="73581" y="3140144"/>
                  <a:pt x="0" y="3066563"/>
                  <a:pt x="0" y="2975796"/>
                </a:cubicBezTo>
                <a:lnTo>
                  <a:pt x="0" y="2318423"/>
                </a:lnTo>
                <a:lnTo>
                  <a:pt x="40" y="2318225"/>
                </a:lnTo>
                <a:close/>
              </a:path>
            </a:pathLst>
          </a:custGeom>
          <a:solidFill>
            <a:schemeClr val="accent2"/>
          </a:solidFill>
          <a:ln w="158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第一季度工作安排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第一季度工作目标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点击插入文本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字体可在主题字体中修改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AA820C8-793A-4F27-AA8D-1E5D319E3931}"/>
              </a:ext>
            </a:extLst>
          </p:cNvPr>
          <p:cNvSpPr txBox="1"/>
          <p:nvPr/>
        </p:nvSpPr>
        <p:spPr>
          <a:xfrm>
            <a:off x="8699206" y="2519248"/>
            <a:ext cx="2298045" cy="2478879"/>
          </a:xfrm>
          <a:custGeom>
            <a:avLst/>
            <a:gdLst>
              <a:gd name="connsiteX0" fmla="*/ 0 w 2298045"/>
              <a:gd name="connsiteY0" fmla="*/ 0 h 3171245"/>
              <a:gd name="connsiteX1" fmla="*/ 2295412 w 2298045"/>
              <a:gd name="connsiteY1" fmla="*/ 0 h 3171245"/>
              <a:gd name="connsiteX2" fmla="*/ 2295412 w 2298045"/>
              <a:gd name="connsiteY2" fmla="*/ 2336482 h 3171245"/>
              <a:gd name="connsiteX3" fmla="*/ 2298045 w 2298045"/>
              <a:gd name="connsiteY3" fmla="*/ 2349524 h 3171245"/>
              <a:gd name="connsiteX4" fmla="*/ 2298045 w 2298045"/>
              <a:gd name="connsiteY4" fmla="*/ 3006897 h 3171245"/>
              <a:gd name="connsiteX5" fmla="*/ 2133697 w 2298045"/>
              <a:gd name="connsiteY5" fmla="*/ 3171245 h 3171245"/>
              <a:gd name="connsiteX6" fmla="*/ 165593 w 2298045"/>
              <a:gd name="connsiteY6" fmla="*/ 3171245 h 3171245"/>
              <a:gd name="connsiteX7" fmla="*/ 1245 w 2298045"/>
              <a:gd name="connsiteY7" fmla="*/ 3006897 h 3171245"/>
              <a:gd name="connsiteX8" fmla="*/ 1245 w 2298045"/>
              <a:gd name="connsiteY8" fmla="*/ 2793466 h 3171245"/>
              <a:gd name="connsiteX9" fmla="*/ 0 w 2298045"/>
              <a:gd name="connsiteY9" fmla="*/ 2793466 h 317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98045" h="3171245">
                <a:moveTo>
                  <a:pt x="0" y="0"/>
                </a:moveTo>
                <a:lnTo>
                  <a:pt x="2295412" y="0"/>
                </a:lnTo>
                <a:lnTo>
                  <a:pt x="2295412" y="2336482"/>
                </a:lnTo>
                <a:lnTo>
                  <a:pt x="2298045" y="2349524"/>
                </a:lnTo>
                <a:lnTo>
                  <a:pt x="2298045" y="3006897"/>
                </a:lnTo>
                <a:cubicBezTo>
                  <a:pt x="2298045" y="3097664"/>
                  <a:pt x="2224464" y="3171245"/>
                  <a:pt x="2133697" y="3171245"/>
                </a:cubicBezTo>
                <a:lnTo>
                  <a:pt x="165593" y="3171245"/>
                </a:lnTo>
                <a:cubicBezTo>
                  <a:pt x="74826" y="3171245"/>
                  <a:pt x="1245" y="3097664"/>
                  <a:pt x="1245" y="3006897"/>
                </a:cubicBezTo>
                <a:lnTo>
                  <a:pt x="1245" y="2793466"/>
                </a:lnTo>
                <a:lnTo>
                  <a:pt x="0" y="2793466"/>
                </a:lnTo>
                <a:close/>
              </a:path>
            </a:pathLst>
          </a:custGeom>
          <a:solidFill>
            <a:schemeClr val="accent2"/>
          </a:solidFill>
          <a:ln w="158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第一季度工作安排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第一季度工作目标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点击插入文本</a:t>
            </a:r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字体可在主题字体中修改</a:t>
            </a:r>
          </a:p>
        </p:txBody>
      </p:sp>
      <p:grpSp>
        <p:nvGrpSpPr>
          <p:cNvPr id="3" name="小标题底衬">
            <a:extLst>
              <a:ext uri="{FF2B5EF4-FFF2-40B4-BE49-F238E27FC236}">
                <a16:creationId xmlns:a16="http://schemas.microsoft.com/office/drawing/2014/main" xmlns="" id="{35834A4E-49DF-44EB-B09F-E197178F8523}"/>
              </a:ext>
            </a:extLst>
          </p:cNvPr>
          <p:cNvGrpSpPr/>
          <p:nvPr/>
        </p:nvGrpSpPr>
        <p:grpSpPr>
          <a:xfrm>
            <a:off x="0" y="1832778"/>
            <a:ext cx="12192000" cy="716873"/>
            <a:chOff x="0" y="1832778"/>
            <a:chExt cx="12192000" cy="716873"/>
          </a:xfrm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xmlns="" id="{91AF5B7E-BCC6-4A0D-88D7-2BA3EB601D1D}"/>
                </a:ext>
              </a:extLst>
            </p:cNvPr>
            <p:cNvGrpSpPr/>
            <p:nvPr/>
          </p:nvGrpSpPr>
          <p:grpSpPr>
            <a:xfrm>
              <a:off x="8549362" y="1832778"/>
              <a:ext cx="164220" cy="716873"/>
              <a:chOff x="868296" y="1949858"/>
              <a:chExt cx="176519" cy="716873"/>
            </a:xfrm>
            <a:solidFill>
              <a:srgbClr val="F7F7F7"/>
            </a:solidFill>
          </p:grpSpPr>
          <p:cxnSp>
            <p:nvCxnSpPr>
              <p:cNvPr id="246" name="直接连接符 245">
                <a:extLst>
                  <a:ext uri="{FF2B5EF4-FFF2-40B4-BE49-F238E27FC236}">
                    <a16:creationId xmlns:a16="http://schemas.microsoft.com/office/drawing/2014/main" xmlns="" id="{10E8A9AC-8EB5-40A8-BBEE-1C42F3DAC623}"/>
                  </a:ext>
                </a:extLst>
              </p:cNvPr>
              <p:cNvCxnSpPr/>
              <p:nvPr/>
            </p:nvCxnSpPr>
            <p:spPr>
              <a:xfrm flipH="1" flipV="1">
                <a:off x="1002206" y="2631583"/>
                <a:ext cx="42598" cy="3514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xmlns="" id="{D4568016-3DE4-4231-B51C-ACDB3326846A}"/>
                  </a:ext>
                </a:extLst>
              </p:cNvPr>
              <p:cNvSpPr/>
              <p:nvPr/>
            </p:nvSpPr>
            <p:spPr>
              <a:xfrm flipH="1">
                <a:off x="868297" y="2308293"/>
                <a:ext cx="133909" cy="323289"/>
              </a:xfrm>
              <a:custGeom>
                <a:avLst/>
                <a:gdLst>
                  <a:gd name="connsiteX0" fmla="*/ 0 w 133911"/>
                  <a:gd name="connsiteY0" fmla="*/ 323289 h 323289"/>
                  <a:gd name="connsiteX1" fmla="*/ 133911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0" y="323289"/>
                    </a:moveTo>
                    <a:cubicBezTo>
                      <a:pt x="82750" y="240553"/>
                      <a:pt x="133911" y="126253"/>
                      <a:pt x="133911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xmlns="" id="{0C3C2C70-B520-4ABD-A848-C185A295E5C7}"/>
                  </a:ext>
                </a:extLst>
              </p:cNvPr>
              <p:cNvSpPr/>
              <p:nvPr/>
            </p:nvSpPr>
            <p:spPr>
              <a:xfrm flipH="1">
                <a:off x="868296" y="1985004"/>
                <a:ext cx="133909" cy="323289"/>
              </a:xfrm>
              <a:custGeom>
                <a:avLst/>
                <a:gdLst>
                  <a:gd name="connsiteX0" fmla="*/ 133911 w 133911"/>
                  <a:gd name="connsiteY0" fmla="*/ 323289 h 323289"/>
                  <a:gd name="connsiteX1" fmla="*/ 0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133911" y="323289"/>
                    </a:moveTo>
                    <a:cubicBezTo>
                      <a:pt x="133924" y="197037"/>
                      <a:pt x="82737" y="82737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xmlns="" id="{4F258A58-DF3E-4FB1-A2C0-AAE62ABE32D4}"/>
                  </a:ext>
                </a:extLst>
              </p:cNvPr>
              <p:cNvCxnSpPr/>
              <p:nvPr/>
            </p:nvCxnSpPr>
            <p:spPr>
              <a:xfrm flipV="1">
                <a:off x="1002217" y="1949858"/>
                <a:ext cx="42598" cy="3514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xmlns="" id="{38825BA5-5AFB-4771-946E-85A35D10ADDD}"/>
                </a:ext>
              </a:extLst>
            </p:cNvPr>
            <p:cNvGrpSpPr/>
            <p:nvPr/>
          </p:nvGrpSpPr>
          <p:grpSpPr>
            <a:xfrm>
              <a:off x="5978883" y="1832778"/>
              <a:ext cx="164209" cy="716873"/>
              <a:chOff x="868296" y="1949858"/>
              <a:chExt cx="176519" cy="716873"/>
            </a:xfrm>
            <a:solidFill>
              <a:srgbClr val="F7F7F7"/>
            </a:solidFill>
          </p:grpSpPr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xmlns="" id="{74A80194-B961-4398-8BD8-9572C96E132B}"/>
                  </a:ext>
                </a:extLst>
              </p:cNvPr>
              <p:cNvCxnSpPr/>
              <p:nvPr/>
            </p:nvCxnSpPr>
            <p:spPr>
              <a:xfrm flipH="1" flipV="1">
                <a:off x="1002206" y="2631583"/>
                <a:ext cx="42598" cy="3514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xmlns="" id="{BCC0A98D-BF74-4E49-8FF6-F6F52550DF86}"/>
                  </a:ext>
                </a:extLst>
              </p:cNvPr>
              <p:cNvSpPr/>
              <p:nvPr/>
            </p:nvSpPr>
            <p:spPr>
              <a:xfrm flipH="1">
                <a:off x="868297" y="2308293"/>
                <a:ext cx="133909" cy="323289"/>
              </a:xfrm>
              <a:custGeom>
                <a:avLst/>
                <a:gdLst>
                  <a:gd name="connsiteX0" fmla="*/ 0 w 133911"/>
                  <a:gd name="connsiteY0" fmla="*/ 323289 h 323289"/>
                  <a:gd name="connsiteX1" fmla="*/ 133911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0" y="323289"/>
                    </a:moveTo>
                    <a:cubicBezTo>
                      <a:pt x="82750" y="240553"/>
                      <a:pt x="133911" y="126253"/>
                      <a:pt x="133911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xmlns="" id="{A0833539-FA27-4055-9F1C-E00467B3C244}"/>
                  </a:ext>
                </a:extLst>
              </p:cNvPr>
              <p:cNvSpPr/>
              <p:nvPr/>
            </p:nvSpPr>
            <p:spPr>
              <a:xfrm flipH="1">
                <a:off x="868296" y="1985004"/>
                <a:ext cx="133909" cy="323289"/>
              </a:xfrm>
              <a:custGeom>
                <a:avLst/>
                <a:gdLst>
                  <a:gd name="connsiteX0" fmla="*/ 133911 w 133911"/>
                  <a:gd name="connsiteY0" fmla="*/ 323289 h 323289"/>
                  <a:gd name="connsiteX1" fmla="*/ 0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133911" y="323289"/>
                    </a:moveTo>
                    <a:cubicBezTo>
                      <a:pt x="133924" y="197037"/>
                      <a:pt x="82737" y="82737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xmlns="" id="{34ED84A0-0216-4303-8145-0309F3AABEE2}"/>
                  </a:ext>
                </a:extLst>
              </p:cNvPr>
              <p:cNvCxnSpPr/>
              <p:nvPr/>
            </p:nvCxnSpPr>
            <p:spPr>
              <a:xfrm flipV="1">
                <a:off x="1002217" y="1949858"/>
                <a:ext cx="42598" cy="3514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26BA9128-7DA8-438A-87BC-502E67A5F343}"/>
                </a:ext>
              </a:extLst>
            </p:cNvPr>
            <p:cNvGrpSpPr/>
            <p:nvPr/>
          </p:nvGrpSpPr>
          <p:grpSpPr>
            <a:xfrm>
              <a:off x="853162" y="1832778"/>
              <a:ext cx="164220" cy="716873"/>
              <a:chOff x="868296" y="1949858"/>
              <a:chExt cx="176519" cy="716873"/>
            </a:xfrm>
            <a:solidFill>
              <a:srgbClr val="F7F7F7"/>
            </a:solidFill>
          </p:grpSpPr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xmlns="" id="{D6679D63-2633-4062-95E8-4E8994A5C660}"/>
                  </a:ext>
                </a:extLst>
              </p:cNvPr>
              <p:cNvSpPr/>
              <p:nvPr/>
            </p:nvSpPr>
            <p:spPr>
              <a:xfrm flipH="1">
                <a:off x="868296" y="1985004"/>
                <a:ext cx="133909" cy="323289"/>
              </a:xfrm>
              <a:custGeom>
                <a:avLst/>
                <a:gdLst>
                  <a:gd name="connsiteX0" fmla="*/ 133911 w 133911"/>
                  <a:gd name="connsiteY0" fmla="*/ 323289 h 323289"/>
                  <a:gd name="connsiteX1" fmla="*/ 0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133911" y="323289"/>
                    </a:moveTo>
                    <a:cubicBezTo>
                      <a:pt x="133924" y="197037"/>
                      <a:pt x="82737" y="82737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xmlns="" id="{AD6377FA-469C-4B87-B38C-61A6E4CAAC58}"/>
                  </a:ext>
                </a:extLst>
              </p:cNvPr>
              <p:cNvCxnSpPr/>
              <p:nvPr/>
            </p:nvCxnSpPr>
            <p:spPr>
              <a:xfrm flipH="1" flipV="1">
                <a:off x="1002206" y="2631583"/>
                <a:ext cx="42598" cy="3514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xmlns="" id="{DF9DC789-C416-4435-BD6D-8F64EB4E02A4}"/>
                  </a:ext>
                </a:extLst>
              </p:cNvPr>
              <p:cNvSpPr/>
              <p:nvPr/>
            </p:nvSpPr>
            <p:spPr>
              <a:xfrm flipH="1">
                <a:off x="868297" y="2308293"/>
                <a:ext cx="133909" cy="323289"/>
              </a:xfrm>
              <a:custGeom>
                <a:avLst/>
                <a:gdLst>
                  <a:gd name="connsiteX0" fmla="*/ 0 w 133911"/>
                  <a:gd name="connsiteY0" fmla="*/ 323289 h 323289"/>
                  <a:gd name="connsiteX1" fmla="*/ 133911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0" y="323289"/>
                    </a:moveTo>
                    <a:cubicBezTo>
                      <a:pt x="82750" y="240553"/>
                      <a:pt x="133911" y="126253"/>
                      <a:pt x="133911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xmlns="" id="{79F2899A-8A42-42E5-BD7F-8FCF5FDDAA0D}"/>
                  </a:ext>
                </a:extLst>
              </p:cNvPr>
              <p:cNvCxnSpPr/>
              <p:nvPr/>
            </p:nvCxnSpPr>
            <p:spPr>
              <a:xfrm flipV="1">
                <a:off x="1002217" y="1949858"/>
                <a:ext cx="42598" cy="3514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6634AB28-DBF8-49B5-8B3E-2199B754E282}"/>
                </a:ext>
              </a:extLst>
            </p:cNvPr>
            <p:cNvSpPr/>
            <p:nvPr/>
          </p:nvSpPr>
          <p:spPr>
            <a:xfrm>
              <a:off x="0" y="1862668"/>
              <a:ext cx="12192000" cy="657422"/>
            </a:xfrm>
            <a:custGeom>
              <a:avLst/>
              <a:gdLst>
                <a:gd name="connsiteX0" fmla="*/ 0 w 12192000"/>
                <a:gd name="connsiteY0" fmla="*/ 0 h 657422"/>
                <a:gd name="connsiteX1" fmla="*/ 12192000 w 12192000"/>
                <a:gd name="connsiteY1" fmla="*/ 0 h 657422"/>
                <a:gd name="connsiteX2" fmla="*/ 12192000 w 12192000"/>
                <a:gd name="connsiteY2" fmla="*/ 657422 h 657422"/>
                <a:gd name="connsiteX3" fmla="*/ 0 w 12192000"/>
                <a:gd name="connsiteY3" fmla="*/ 657422 h 65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57422">
                  <a:moveTo>
                    <a:pt x="0" y="0"/>
                  </a:moveTo>
                  <a:lnTo>
                    <a:pt x="12192000" y="0"/>
                  </a:lnTo>
                  <a:lnTo>
                    <a:pt x="12192000" y="657422"/>
                  </a:lnTo>
                  <a:lnTo>
                    <a:pt x="0" y="65742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46C459CF-6135-447A-B5CE-B505DBCA8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13151" y="1832778"/>
              <a:ext cx="2625687" cy="716873"/>
            </a:xfrm>
            <a:custGeom>
              <a:avLst/>
              <a:gdLst>
                <a:gd name="connsiteX0" fmla="*/ 1 w 2625687"/>
                <a:gd name="connsiteY0" fmla="*/ 0 h 716873"/>
                <a:gd name="connsiteX1" fmla="*/ 2224440 w 2625687"/>
                <a:gd name="connsiteY1" fmla="*/ 0 h 716873"/>
                <a:gd name="connsiteX2" fmla="*/ 2224440 w 2625687"/>
                <a:gd name="connsiteY2" fmla="*/ 4576 h 716873"/>
                <a:gd name="connsiteX3" fmla="*/ 2267487 w 2625687"/>
                <a:gd name="connsiteY3" fmla="*/ 236 h 716873"/>
                <a:gd name="connsiteX4" fmla="*/ 2625687 w 2625687"/>
                <a:gd name="connsiteY4" fmla="*/ 358436 h 716873"/>
                <a:gd name="connsiteX5" fmla="*/ 2267487 w 2625687"/>
                <a:gd name="connsiteY5" fmla="*/ 716636 h 716873"/>
                <a:gd name="connsiteX6" fmla="*/ 2224440 w 2625687"/>
                <a:gd name="connsiteY6" fmla="*/ 712297 h 716873"/>
                <a:gd name="connsiteX7" fmla="*/ 2224440 w 2625687"/>
                <a:gd name="connsiteY7" fmla="*/ 716873 h 716873"/>
                <a:gd name="connsiteX8" fmla="*/ 0 w 2625687"/>
                <a:gd name="connsiteY8" fmla="*/ 716873 h 716873"/>
                <a:gd name="connsiteX9" fmla="*/ 42599 w 2625687"/>
                <a:gd name="connsiteY9" fmla="*/ 681725 h 716873"/>
                <a:gd name="connsiteX10" fmla="*/ 176510 w 2625687"/>
                <a:gd name="connsiteY10" fmla="*/ 358436 h 716873"/>
                <a:gd name="connsiteX11" fmla="*/ 42599 w 2625687"/>
                <a:gd name="connsiteY11" fmla="*/ 35147 h 71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687" h="716873">
                  <a:moveTo>
                    <a:pt x="1" y="0"/>
                  </a:moveTo>
                  <a:lnTo>
                    <a:pt x="2224440" y="0"/>
                  </a:lnTo>
                  <a:lnTo>
                    <a:pt x="2224440" y="4576"/>
                  </a:lnTo>
                  <a:lnTo>
                    <a:pt x="2267487" y="236"/>
                  </a:lnTo>
                  <a:cubicBezTo>
                    <a:pt x="2465315" y="236"/>
                    <a:pt x="2625687" y="160608"/>
                    <a:pt x="2625687" y="358436"/>
                  </a:cubicBezTo>
                  <a:cubicBezTo>
                    <a:pt x="2625687" y="556264"/>
                    <a:pt x="2465315" y="716636"/>
                    <a:pt x="2267487" y="716636"/>
                  </a:cubicBezTo>
                  <a:lnTo>
                    <a:pt x="2224440" y="712297"/>
                  </a:lnTo>
                  <a:lnTo>
                    <a:pt x="2224440" y="716873"/>
                  </a:lnTo>
                  <a:lnTo>
                    <a:pt x="0" y="716873"/>
                  </a:lnTo>
                  <a:lnTo>
                    <a:pt x="42599" y="681725"/>
                  </a:lnTo>
                  <a:cubicBezTo>
                    <a:pt x="125336" y="598989"/>
                    <a:pt x="176510" y="484689"/>
                    <a:pt x="176510" y="358436"/>
                  </a:cubicBezTo>
                  <a:cubicBezTo>
                    <a:pt x="176510" y="232184"/>
                    <a:pt x="125336" y="117884"/>
                    <a:pt x="42599" y="35147"/>
                  </a:cubicBezTo>
                  <a:close/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F8DC7AEA-03A8-412D-9A62-A6FE1981FD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51285" y="1832778"/>
              <a:ext cx="2625687" cy="716873"/>
            </a:xfrm>
            <a:custGeom>
              <a:avLst/>
              <a:gdLst>
                <a:gd name="connsiteX0" fmla="*/ 1 w 2625687"/>
                <a:gd name="connsiteY0" fmla="*/ 0 h 716873"/>
                <a:gd name="connsiteX1" fmla="*/ 2224440 w 2625687"/>
                <a:gd name="connsiteY1" fmla="*/ 0 h 716873"/>
                <a:gd name="connsiteX2" fmla="*/ 2224440 w 2625687"/>
                <a:gd name="connsiteY2" fmla="*/ 4576 h 716873"/>
                <a:gd name="connsiteX3" fmla="*/ 2267487 w 2625687"/>
                <a:gd name="connsiteY3" fmla="*/ 236 h 716873"/>
                <a:gd name="connsiteX4" fmla="*/ 2625687 w 2625687"/>
                <a:gd name="connsiteY4" fmla="*/ 358436 h 716873"/>
                <a:gd name="connsiteX5" fmla="*/ 2267487 w 2625687"/>
                <a:gd name="connsiteY5" fmla="*/ 716636 h 716873"/>
                <a:gd name="connsiteX6" fmla="*/ 2224440 w 2625687"/>
                <a:gd name="connsiteY6" fmla="*/ 712297 h 716873"/>
                <a:gd name="connsiteX7" fmla="*/ 2224440 w 2625687"/>
                <a:gd name="connsiteY7" fmla="*/ 716873 h 716873"/>
                <a:gd name="connsiteX8" fmla="*/ 0 w 2625687"/>
                <a:gd name="connsiteY8" fmla="*/ 716873 h 716873"/>
                <a:gd name="connsiteX9" fmla="*/ 42599 w 2625687"/>
                <a:gd name="connsiteY9" fmla="*/ 681725 h 716873"/>
                <a:gd name="connsiteX10" fmla="*/ 176510 w 2625687"/>
                <a:gd name="connsiteY10" fmla="*/ 358436 h 716873"/>
                <a:gd name="connsiteX11" fmla="*/ 42599 w 2625687"/>
                <a:gd name="connsiteY11" fmla="*/ 35147 h 71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687" h="716873">
                  <a:moveTo>
                    <a:pt x="1" y="0"/>
                  </a:moveTo>
                  <a:lnTo>
                    <a:pt x="2224440" y="0"/>
                  </a:lnTo>
                  <a:lnTo>
                    <a:pt x="2224440" y="4576"/>
                  </a:lnTo>
                  <a:lnTo>
                    <a:pt x="2267487" y="236"/>
                  </a:lnTo>
                  <a:cubicBezTo>
                    <a:pt x="2465315" y="236"/>
                    <a:pt x="2625687" y="160608"/>
                    <a:pt x="2625687" y="358436"/>
                  </a:cubicBezTo>
                  <a:cubicBezTo>
                    <a:pt x="2625687" y="556264"/>
                    <a:pt x="2465315" y="716636"/>
                    <a:pt x="2267487" y="716636"/>
                  </a:cubicBezTo>
                  <a:lnTo>
                    <a:pt x="2224440" y="712297"/>
                  </a:lnTo>
                  <a:lnTo>
                    <a:pt x="2224440" y="716873"/>
                  </a:lnTo>
                  <a:lnTo>
                    <a:pt x="0" y="716873"/>
                  </a:lnTo>
                  <a:lnTo>
                    <a:pt x="42599" y="681725"/>
                  </a:lnTo>
                  <a:cubicBezTo>
                    <a:pt x="125336" y="598989"/>
                    <a:pt x="176510" y="484689"/>
                    <a:pt x="176510" y="358436"/>
                  </a:cubicBezTo>
                  <a:cubicBezTo>
                    <a:pt x="176510" y="232184"/>
                    <a:pt x="125336" y="117884"/>
                    <a:pt x="42599" y="35147"/>
                  </a:cubicBezTo>
                  <a:close/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D4C14984-A519-4EDA-A746-251CEC79F4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89419" y="1832778"/>
              <a:ext cx="2625687" cy="716873"/>
            </a:xfrm>
            <a:custGeom>
              <a:avLst/>
              <a:gdLst>
                <a:gd name="connsiteX0" fmla="*/ 1 w 2625687"/>
                <a:gd name="connsiteY0" fmla="*/ 0 h 716873"/>
                <a:gd name="connsiteX1" fmla="*/ 2224440 w 2625687"/>
                <a:gd name="connsiteY1" fmla="*/ 0 h 716873"/>
                <a:gd name="connsiteX2" fmla="*/ 2224440 w 2625687"/>
                <a:gd name="connsiteY2" fmla="*/ 4576 h 716873"/>
                <a:gd name="connsiteX3" fmla="*/ 2267487 w 2625687"/>
                <a:gd name="connsiteY3" fmla="*/ 236 h 716873"/>
                <a:gd name="connsiteX4" fmla="*/ 2625687 w 2625687"/>
                <a:gd name="connsiteY4" fmla="*/ 358436 h 716873"/>
                <a:gd name="connsiteX5" fmla="*/ 2267487 w 2625687"/>
                <a:gd name="connsiteY5" fmla="*/ 716636 h 716873"/>
                <a:gd name="connsiteX6" fmla="*/ 2224440 w 2625687"/>
                <a:gd name="connsiteY6" fmla="*/ 712297 h 716873"/>
                <a:gd name="connsiteX7" fmla="*/ 2224440 w 2625687"/>
                <a:gd name="connsiteY7" fmla="*/ 716873 h 716873"/>
                <a:gd name="connsiteX8" fmla="*/ 0 w 2625687"/>
                <a:gd name="connsiteY8" fmla="*/ 716873 h 716873"/>
                <a:gd name="connsiteX9" fmla="*/ 42599 w 2625687"/>
                <a:gd name="connsiteY9" fmla="*/ 681725 h 716873"/>
                <a:gd name="connsiteX10" fmla="*/ 176510 w 2625687"/>
                <a:gd name="connsiteY10" fmla="*/ 358436 h 716873"/>
                <a:gd name="connsiteX11" fmla="*/ 42599 w 2625687"/>
                <a:gd name="connsiteY11" fmla="*/ 35147 h 71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687" h="716873">
                  <a:moveTo>
                    <a:pt x="1" y="0"/>
                  </a:moveTo>
                  <a:lnTo>
                    <a:pt x="2224440" y="0"/>
                  </a:lnTo>
                  <a:lnTo>
                    <a:pt x="2224440" y="4576"/>
                  </a:lnTo>
                  <a:lnTo>
                    <a:pt x="2267487" y="236"/>
                  </a:lnTo>
                  <a:cubicBezTo>
                    <a:pt x="2465315" y="236"/>
                    <a:pt x="2625687" y="160608"/>
                    <a:pt x="2625687" y="358436"/>
                  </a:cubicBezTo>
                  <a:cubicBezTo>
                    <a:pt x="2625687" y="556264"/>
                    <a:pt x="2465315" y="716636"/>
                    <a:pt x="2267487" y="716636"/>
                  </a:cubicBezTo>
                  <a:lnTo>
                    <a:pt x="2224440" y="712297"/>
                  </a:lnTo>
                  <a:lnTo>
                    <a:pt x="2224440" y="716873"/>
                  </a:lnTo>
                  <a:lnTo>
                    <a:pt x="0" y="716873"/>
                  </a:lnTo>
                  <a:lnTo>
                    <a:pt x="42599" y="681725"/>
                  </a:lnTo>
                  <a:cubicBezTo>
                    <a:pt x="125336" y="598989"/>
                    <a:pt x="176510" y="484689"/>
                    <a:pt x="176510" y="358436"/>
                  </a:cubicBezTo>
                  <a:cubicBezTo>
                    <a:pt x="176510" y="232184"/>
                    <a:pt x="125336" y="117884"/>
                    <a:pt x="42599" y="35147"/>
                  </a:cubicBezTo>
                  <a:close/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xmlns="" id="{722D09DE-FC50-4684-B3AC-2D7C96D054F0}"/>
                </a:ext>
              </a:extLst>
            </p:cNvPr>
            <p:cNvGrpSpPr/>
            <p:nvPr/>
          </p:nvGrpSpPr>
          <p:grpSpPr>
            <a:xfrm>
              <a:off x="3417293" y="1832778"/>
              <a:ext cx="164209" cy="716873"/>
              <a:chOff x="868296" y="1949858"/>
              <a:chExt cx="176519" cy="716873"/>
            </a:xfrm>
            <a:solidFill>
              <a:srgbClr val="F7F7F7"/>
            </a:solidFill>
          </p:grpSpPr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xmlns="" id="{78808146-9563-4BE1-8EFF-ECF67979EC90}"/>
                  </a:ext>
                </a:extLst>
              </p:cNvPr>
              <p:cNvCxnSpPr/>
              <p:nvPr/>
            </p:nvCxnSpPr>
            <p:spPr>
              <a:xfrm flipH="1" flipV="1">
                <a:off x="1002206" y="2631583"/>
                <a:ext cx="42598" cy="3514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xmlns="" id="{78058346-C423-4483-9E06-9CFA75971C2E}"/>
                  </a:ext>
                </a:extLst>
              </p:cNvPr>
              <p:cNvSpPr/>
              <p:nvPr/>
            </p:nvSpPr>
            <p:spPr>
              <a:xfrm flipH="1">
                <a:off x="868297" y="2308293"/>
                <a:ext cx="133909" cy="323289"/>
              </a:xfrm>
              <a:custGeom>
                <a:avLst/>
                <a:gdLst>
                  <a:gd name="connsiteX0" fmla="*/ 0 w 133911"/>
                  <a:gd name="connsiteY0" fmla="*/ 323289 h 323289"/>
                  <a:gd name="connsiteX1" fmla="*/ 133911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0" y="323289"/>
                    </a:moveTo>
                    <a:cubicBezTo>
                      <a:pt x="82750" y="240553"/>
                      <a:pt x="133911" y="126253"/>
                      <a:pt x="133911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xmlns="" id="{ECCD4BBE-1D63-4E41-817D-AFCC15B49E78}"/>
                  </a:ext>
                </a:extLst>
              </p:cNvPr>
              <p:cNvSpPr/>
              <p:nvPr/>
            </p:nvSpPr>
            <p:spPr>
              <a:xfrm flipH="1">
                <a:off x="868296" y="1985004"/>
                <a:ext cx="133909" cy="323289"/>
              </a:xfrm>
              <a:custGeom>
                <a:avLst/>
                <a:gdLst>
                  <a:gd name="connsiteX0" fmla="*/ 133911 w 133911"/>
                  <a:gd name="connsiteY0" fmla="*/ 323289 h 323289"/>
                  <a:gd name="connsiteX1" fmla="*/ 0 w 133911"/>
                  <a:gd name="connsiteY1" fmla="*/ 0 h 32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911" h="323289">
                    <a:moveTo>
                      <a:pt x="133911" y="323289"/>
                    </a:moveTo>
                    <a:cubicBezTo>
                      <a:pt x="133924" y="197037"/>
                      <a:pt x="82737" y="82737"/>
                      <a:pt x="0" y="0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xmlns="" id="{C1F9C458-650E-4001-B70B-89BAFA691BCB}"/>
                  </a:ext>
                </a:extLst>
              </p:cNvPr>
              <p:cNvCxnSpPr/>
              <p:nvPr/>
            </p:nvCxnSpPr>
            <p:spPr>
              <a:xfrm flipV="1">
                <a:off x="1002217" y="1949858"/>
                <a:ext cx="42598" cy="35147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47CCB997-1DF5-4235-9A2D-284F5C2D51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7553" y="1832778"/>
              <a:ext cx="2625687" cy="716873"/>
            </a:xfrm>
            <a:custGeom>
              <a:avLst/>
              <a:gdLst>
                <a:gd name="connsiteX0" fmla="*/ 1 w 2625687"/>
                <a:gd name="connsiteY0" fmla="*/ 0 h 716873"/>
                <a:gd name="connsiteX1" fmla="*/ 2224440 w 2625687"/>
                <a:gd name="connsiteY1" fmla="*/ 0 h 716873"/>
                <a:gd name="connsiteX2" fmla="*/ 2224440 w 2625687"/>
                <a:gd name="connsiteY2" fmla="*/ 4576 h 716873"/>
                <a:gd name="connsiteX3" fmla="*/ 2267487 w 2625687"/>
                <a:gd name="connsiteY3" fmla="*/ 236 h 716873"/>
                <a:gd name="connsiteX4" fmla="*/ 2625687 w 2625687"/>
                <a:gd name="connsiteY4" fmla="*/ 358436 h 716873"/>
                <a:gd name="connsiteX5" fmla="*/ 2267487 w 2625687"/>
                <a:gd name="connsiteY5" fmla="*/ 716636 h 716873"/>
                <a:gd name="connsiteX6" fmla="*/ 2224440 w 2625687"/>
                <a:gd name="connsiteY6" fmla="*/ 712297 h 716873"/>
                <a:gd name="connsiteX7" fmla="*/ 2224440 w 2625687"/>
                <a:gd name="connsiteY7" fmla="*/ 716873 h 716873"/>
                <a:gd name="connsiteX8" fmla="*/ 0 w 2625687"/>
                <a:gd name="connsiteY8" fmla="*/ 716873 h 716873"/>
                <a:gd name="connsiteX9" fmla="*/ 42599 w 2625687"/>
                <a:gd name="connsiteY9" fmla="*/ 681725 h 716873"/>
                <a:gd name="connsiteX10" fmla="*/ 176510 w 2625687"/>
                <a:gd name="connsiteY10" fmla="*/ 358436 h 716873"/>
                <a:gd name="connsiteX11" fmla="*/ 42599 w 2625687"/>
                <a:gd name="connsiteY11" fmla="*/ 35147 h 716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25687" h="716873">
                  <a:moveTo>
                    <a:pt x="1" y="0"/>
                  </a:moveTo>
                  <a:lnTo>
                    <a:pt x="2224440" y="0"/>
                  </a:lnTo>
                  <a:lnTo>
                    <a:pt x="2224440" y="4576"/>
                  </a:lnTo>
                  <a:lnTo>
                    <a:pt x="2267487" y="236"/>
                  </a:lnTo>
                  <a:cubicBezTo>
                    <a:pt x="2465315" y="236"/>
                    <a:pt x="2625687" y="160608"/>
                    <a:pt x="2625687" y="358436"/>
                  </a:cubicBezTo>
                  <a:cubicBezTo>
                    <a:pt x="2625687" y="556264"/>
                    <a:pt x="2465315" y="716636"/>
                    <a:pt x="2267487" y="716636"/>
                  </a:cubicBezTo>
                  <a:lnTo>
                    <a:pt x="2224440" y="712297"/>
                  </a:lnTo>
                  <a:lnTo>
                    <a:pt x="2224440" y="716873"/>
                  </a:lnTo>
                  <a:lnTo>
                    <a:pt x="0" y="716873"/>
                  </a:lnTo>
                  <a:lnTo>
                    <a:pt x="42599" y="681725"/>
                  </a:lnTo>
                  <a:cubicBezTo>
                    <a:pt x="125336" y="598989"/>
                    <a:pt x="176510" y="484689"/>
                    <a:pt x="176510" y="358436"/>
                  </a:cubicBezTo>
                  <a:cubicBezTo>
                    <a:pt x="176510" y="232184"/>
                    <a:pt x="125336" y="117884"/>
                    <a:pt x="42599" y="35147"/>
                  </a:cubicBezTo>
                  <a:close/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DE4F278-4415-40B0-BF58-C20FCE35B16B}"/>
                </a:ext>
              </a:extLst>
            </p:cNvPr>
            <p:cNvCxnSpPr/>
            <p:nvPr/>
          </p:nvCxnSpPr>
          <p:spPr>
            <a:xfrm>
              <a:off x="1027554" y="1832778"/>
              <a:ext cx="2224439" cy="0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672BB1A-949B-4175-85A2-688BD5B64A74}"/>
                </a:ext>
              </a:extLst>
            </p:cNvPr>
            <p:cNvCxnSpPr/>
            <p:nvPr/>
          </p:nvCxnSpPr>
          <p:spPr>
            <a:xfrm>
              <a:off x="3251993" y="1832778"/>
              <a:ext cx="0" cy="4576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F01E651-8466-4AF5-A448-533664EC1FF2}"/>
                </a:ext>
              </a:extLst>
            </p:cNvPr>
            <p:cNvCxnSpPr/>
            <p:nvPr/>
          </p:nvCxnSpPr>
          <p:spPr>
            <a:xfrm flipV="1">
              <a:off x="3251993" y="1833014"/>
              <a:ext cx="43047" cy="4340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391F4BD7-77AA-4E6A-B5EC-7923FB8C2878}"/>
                </a:ext>
              </a:extLst>
            </p:cNvPr>
            <p:cNvSpPr/>
            <p:nvPr/>
          </p:nvSpPr>
          <p:spPr>
            <a:xfrm>
              <a:off x="3295040" y="1833014"/>
              <a:ext cx="358200" cy="358200"/>
            </a:xfrm>
            <a:custGeom>
              <a:avLst/>
              <a:gdLst>
                <a:gd name="connsiteX0" fmla="*/ 0 w 358200"/>
                <a:gd name="connsiteY0" fmla="*/ 0 h 358200"/>
                <a:gd name="connsiteX1" fmla="*/ 358200 w 358200"/>
                <a:gd name="connsiteY1" fmla="*/ 358200 h 35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8200" h="358200">
                  <a:moveTo>
                    <a:pt x="0" y="0"/>
                  </a:moveTo>
                  <a:cubicBezTo>
                    <a:pt x="197841" y="0"/>
                    <a:pt x="358200" y="160372"/>
                    <a:pt x="358200" y="358200"/>
                  </a:cubicBezTo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7E4AEF51-EBF9-4C90-8F0F-66D1223899E1}"/>
                </a:ext>
              </a:extLst>
            </p:cNvPr>
            <p:cNvSpPr/>
            <p:nvPr/>
          </p:nvSpPr>
          <p:spPr>
            <a:xfrm>
              <a:off x="3295040" y="2191214"/>
              <a:ext cx="358200" cy="358200"/>
            </a:xfrm>
            <a:custGeom>
              <a:avLst/>
              <a:gdLst>
                <a:gd name="connsiteX0" fmla="*/ 358200 w 358200"/>
                <a:gd name="connsiteY0" fmla="*/ 0 h 358200"/>
                <a:gd name="connsiteX1" fmla="*/ 0 w 358200"/>
                <a:gd name="connsiteY1" fmla="*/ 358200 h 35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8200" h="358200">
                  <a:moveTo>
                    <a:pt x="358200" y="0"/>
                  </a:moveTo>
                  <a:cubicBezTo>
                    <a:pt x="358213" y="197828"/>
                    <a:pt x="197828" y="358200"/>
                    <a:pt x="0" y="358200"/>
                  </a:cubicBezTo>
                </a:path>
              </a:pathLst>
            </a:cu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noFill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756A8B0-8D44-49DB-A960-596E0DEB2ED2}"/>
                </a:ext>
              </a:extLst>
            </p:cNvPr>
            <p:cNvCxnSpPr/>
            <p:nvPr/>
          </p:nvCxnSpPr>
          <p:spPr>
            <a:xfrm flipH="1" flipV="1">
              <a:off x="3251993" y="2545075"/>
              <a:ext cx="43047" cy="4339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66B54AD-D503-44C5-B830-41DD98935129}"/>
                </a:ext>
              </a:extLst>
            </p:cNvPr>
            <p:cNvCxnSpPr/>
            <p:nvPr/>
          </p:nvCxnSpPr>
          <p:spPr>
            <a:xfrm>
              <a:off x="3251993" y="2545075"/>
              <a:ext cx="0" cy="4576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5BA9178C-DC1B-4E43-BE6F-DE96261C49C6}"/>
                </a:ext>
              </a:extLst>
            </p:cNvPr>
            <p:cNvCxnSpPr/>
            <p:nvPr/>
          </p:nvCxnSpPr>
          <p:spPr>
            <a:xfrm flipH="1">
              <a:off x="1027553" y="2549651"/>
              <a:ext cx="2224440" cy="0"/>
            </a:xfrm>
            <a:prstGeom prst="line">
              <a:avLst/>
            </a:prstGeom>
            <a:solidFill>
              <a:srgbClr val="F7F7F7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DD1C336-46E3-4634-8DC8-E8A7A715FC57}"/>
                </a:ext>
              </a:extLst>
            </p:cNvPr>
            <p:cNvGrpSpPr/>
            <p:nvPr/>
          </p:nvGrpSpPr>
          <p:grpSpPr>
            <a:xfrm>
              <a:off x="1027553" y="1832778"/>
              <a:ext cx="176509" cy="716873"/>
              <a:chOff x="868306" y="1949858"/>
              <a:chExt cx="176509" cy="716873"/>
            </a:xfrm>
            <a:solidFill>
              <a:schemeClr val="accent6">
                <a:lumMod val="75000"/>
              </a:schemeClr>
            </a:solidFill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3A692A50-6C51-4F81-871E-E99023E456C2}"/>
                  </a:ext>
                </a:extLst>
              </p:cNvPr>
              <p:cNvCxnSpPr/>
              <p:nvPr/>
            </p:nvCxnSpPr>
            <p:spPr>
              <a:xfrm flipV="1">
                <a:off x="868306" y="2631583"/>
                <a:ext cx="42599" cy="35148"/>
              </a:xfrm>
              <a:prstGeom prst="line">
                <a:avLst/>
              </a:prstGeom>
              <a:grpFill/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347CCA78-DBA1-4D7D-9FDA-514C149BFC71}"/>
                  </a:ext>
                </a:extLst>
              </p:cNvPr>
              <p:cNvGrpSpPr/>
              <p:nvPr/>
            </p:nvGrpSpPr>
            <p:grpSpPr>
              <a:xfrm>
                <a:off x="910904" y="1985004"/>
                <a:ext cx="133911" cy="646578"/>
                <a:chOff x="910904" y="1985004"/>
                <a:chExt cx="133911" cy="646578"/>
              </a:xfrm>
              <a:grpFill/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="" id="{C05DEB09-06A9-4318-9B56-4DDAE5B890C7}"/>
                    </a:ext>
                  </a:extLst>
                </p:cNvPr>
                <p:cNvSpPr/>
                <p:nvPr/>
              </p:nvSpPr>
              <p:spPr>
                <a:xfrm>
                  <a:off x="910904" y="2308293"/>
                  <a:ext cx="133911" cy="323289"/>
                </a:xfrm>
                <a:custGeom>
                  <a:avLst/>
                  <a:gdLst>
                    <a:gd name="connsiteX0" fmla="*/ 0 w 133911"/>
                    <a:gd name="connsiteY0" fmla="*/ 323289 h 323289"/>
                    <a:gd name="connsiteX1" fmla="*/ 133911 w 133911"/>
                    <a:gd name="connsiteY1" fmla="*/ 0 h 32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911" h="323289">
                      <a:moveTo>
                        <a:pt x="0" y="323289"/>
                      </a:moveTo>
                      <a:cubicBezTo>
                        <a:pt x="82750" y="240553"/>
                        <a:pt x="133911" y="126253"/>
                        <a:pt x="133911" y="0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xmlns="" id="{90AAFEF9-D71C-4F33-B9FC-434C09F05935}"/>
                    </a:ext>
                  </a:extLst>
                </p:cNvPr>
                <p:cNvSpPr/>
                <p:nvPr/>
              </p:nvSpPr>
              <p:spPr>
                <a:xfrm>
                  <a:off x="910904" y="1985004"/>
                  <a:ext cx="133911" cy="323289"/>
                </a:xfrm>
                <a:custGeom>
                  <a:avLst/>
                  <a:gdLst>
                    <a:gd name="connsiteX0" fmla="*/ 133911 w 133911"/>
                    <a:gd name="connsiteY0" fmla="*/ 323289 h 323289"/>
                    <a:gd name="connsiteX1" fmla="*/ 0 w 133911"/>
                    <a:gd name="connsiteY1" fmla="*/ 0 h 32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911" h="323289">
                      <a:moveTo>
                        <a:pt x="133911" y="323289"/>
                      </a:moveTo>
                      <a:cubicBezTo>
                        <a:pt x="133924" y="197037"/>
                        <a:pt x="82737" y="82737"/>
                        <a:pt x="0" y="0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B7BCA72E-8841-4A7C-8433-B3FACF1C7F61}"/>
                  </a:ext>
                </a:extLst>
              </p:cNvPr>
              <p:cNvCxnSpPr/>
              <p:nvPr/>
            </p:nvCxnSpPr>
            <p:spPr>
              <a:xfrm flipH="1" flipV="1">
                <a:off x="868307" y="1949858"/>
                <a:ext cx="42598" cy="35147"/>
              </a:xfrm>
              <a:prstGeom prst="line">
                <a:avLst/>
              </a:prstGeom>
              <a:grpFill/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xmlns="" id="{41EC48FB-20AD-4433-A07C-84EA30063BDD}"/>
                  </a:ext>
                </a:extLst>
              </p:cNvPr>
              <p:cNvGrpSpPr/>
              <p:nvPr/>
            </p:nvGrpSpPr>
            <p:grpSpPr>
              <a:xfrm>
                <a:off x="910904" y="1985004"/>
                <a:ext cx="133911" cy="646578"/>
                <a:chOff x="910904" y="1985004"/>
                <a:chExt cx="133911" cy="646578"/>
              </a:xfrm>
              <a:grpFill/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xmlns="" id="{55F13F21-50CB-4081-B231-13AF5DCCD8BD}"/>
                    </a:ext>
                  </a:extLst>
                </p:cNvPr>
                <p:cNvSpPr/>
                <p:nvPr/>
              </p:nvSpPr>
              <p:spPr>
                <a:xfrm>
                  <a:off x="910904" y="2308293"/>
                  <a:ext cx="133911" cy="323289"/>
                </a:xfrm>
                <a:custGeom>
                  <a:avLst/>
                  <a:gdLst>
                    <a:gd name="connsiteX0" fmla="*/ 0 w 133911"/>
                    <a:gd name="connsiteY0" fmla="*/ 323289 h 323289"/>
                    <a:gd name="connsiteX1" fmla="*/ 133911 w 133911"/>
                    <a:gd name="connsiteY1" fmla="*/ 0 h 32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911" h="323289">
                      <a:moveTo>
                        <a:pt x="0" y="323289"/>
                      </a:moveTo>
                      <a:cubicBezTo>
                        <a:pt x="82750" y="240553"/>
                        <a:pt x="133911" y="126253"/>
                        <a:pt x="133911" y="0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xmlns="" id="{426C3820-D519-45EB-860D-210044D183FE}"/>
                    </a:ext>
                  </a:extLst>
                </p:cNvPr>
                <p:cNvSpPr/>
                <p:nvPr/>
              </p:nvSpPr>
              <p:spPr>
                <a:xfrm>
                  <a:off x="910904" y="1985004"/>
                  <a:ext cx="133911" cy="323289"/>
                </a:xfrm>
                <a:custGeom>
                  <a:avLst/>
                  <a:gdLst>
                    <a:gd name="connsiteX0" fmla="*/ 133911 w 133911"/>
                    <a:gd name="connsiteY0" fmla="*/ 323289 h 323289"/>
                    <a:gd name="connsiteX1" fmla="*/ 0 w 133911"/>
                    <a:gd name="connsiteY1" fmla="*/ 0 h 32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911" h="323289">
                      <a:moveTo>
                        <a:pt x="133911" y="323289"/>
                      </a:moveTo>
                      <a:cubicBezTo>
                        <a:pt x="133924" y="197037"/>
                        <a:pt x="82737" y="82737"/>
                        <a:pt x="0" y="0"/>
                      </a:cubicBezTo>
                    </a:path>
                  </a:pathLst>
                </a:custGeom>
                <a:grpFill/>
                <a:ln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noFill/>
                  </a:endParaRPr>
                </a:p>
              </p:txBody>
            </p:sp>
          </p:grp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1C6ADBC2-CE60-4D6F-ADC9-5E1B669A2B66}"/>
                </a:ext>
              </a:extLst>
            </p:cNvPr>
            <p:cNvCxnSpPr>
              <a:cxnSpLocks/>
            </p:cNvCxnSpPr>
            <p:nvPr/>
          </p:nvCxnSpPr>
          <p:spPr>
            <a:xfrm>
              <a:off x="1485127" y="1926946"/>
              <a:ext cx="164592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xmlns="" id="{93D459D9-0121-4768-A2B2-297AC8F60F1B}"/>
                </a:ext>
              </a:extLst>
            </p:cNvPr>
            <p:cNvCxnSpPr/>
            <p:nvPr/>
          </p:nvCxnSpPr>
          <p:spPr>
            <a:xfrm>
              <a:off x="4035287" y="1926924"/>
              <a:ext cx="164592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B8AF647D-DF5E-45AC-87F7-31A566D3C836}"/>
                </a:ext>
              </a:extLst>
            </p:cNvPr>
            <p:cNvCxnSpPr/>
            <p:nvPr/>
          </p:nvCxnSpPr>
          <p:spPr>
            <a:xfrm>
              <a:off x="6585447" y="1926924"/>
              <a:ext cx="1645920" cy="0"/>
            </a:xfrm>
            <a:prstGeom prst="line">
              <a:avLst/>
            </a:prstGeom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928F575A-C34B-4998-A3F9-0481534C044C}"/>
                </a:ext>
              </a:extLst>
            </p:cNvPr>
            <p:cNvCxnSpPr/>
            <p:nvPr/>
          </p:nvCxnSpPr>
          <p:spPr>
            <a:xfrm>
              <a:off x="9135607" y="1926924"/>
              <a:ext cx="164592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C47B1BEC-353E-4BE6-9BAC-5A8F5B05F696}"/>
                </a:ext>
              </a:extLst>
            </p:cNvPr>
            <p:cNvSpPr/>
            <p:nvPr/>
          </p:nvSpPr>
          <p:spPr>
            <a:xfrm>
              <a:off x="1447660" y="1904086"/>
              <a:ext cx="1722120" cy="45720"/>
            </a:xfrm>
            <a:custGeom>
              <a:avLst/>
              <a:gdLst>
                <a:gd name="connsiteX0" fmla="*/ 1699260 w 1722120"/>
                <a:gd name="connsiteY0" fmla="*/ 0 h 45720"/>
                <a:gd name="connsiteX1" fmla="*/ 1722120 w 1722120"/>
                <a:gd name="connsiteY1" fmla="*/ 22860 h 45720"/>
                <a:gd name="connsiteX2" fmla="*/ 1699260 w 1722120"/>
                <a:gd name="connsiteY2" fmla="*/ 45720 h 45720"/>
                <a:gd name="connsiteX3" fmla="*/ 1676400 w 1722120"/>
                <a:gd name="connsiteY3" fmla="*/ 22860 h 45720"/>
                <a:gd name="connsiteX4" fmla="*/ 1699260 w 1722120"/>
                <a:gd name="connsiteY4" fmla="*/ 0 h 45720"/>
                <a:gd name="connsiteX5" fmla="*/ 22860 w 1722120"/>
                <a:gd name="connsiteY5" fmla="*/ 0 h 45720"/>
                <a:gd name="connsiteX6" fmla="*/ 45720 w 1722120"/>
                <a:gd name="connsiteY6" fmla="*/ 22860 h 45720"/>
                <a:gd name="connsiteX7" fmla="*/ 22860 w 1722120"/>
                <a:gd name="connsiteY7" fmla="*/ 45720 h 45720"/>
                <a:gd name="connsiteX8" fmla="*/ 0 w 1722120"/>
                <a:gd name="connsiteY8" fmla="*/ 22860 h 45720"/>
                <a:gd name="connsiteX9" fmla="*/ 22860 w 1722120"/>
                <a:gd name="connsiteY9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2120" h="45720">
                  <a:moveTo>
                    <a:pt x="1699260" y="0"/>
                  </a:moveTo>
                  <a:cubicBezTo>
                    <a:pt x="1711885" y="0"/>
                    <a:pt x="1722120" y="10235"/>
                    <a:pt x="1722120" y="22860"/>
                  </a:cubicBezTo>
                  <a:cubicBezTo>
                    <a:pt x="1722120" y="35485"/>
                    <a:pt x="1711885" y="45720"/>
                    <a:pt x="1699260" y="45720"/>
                  </a:cubicBezTo>
                  <a:cubicBezTo>
                    <a:pt x="1686635" y="45720"/>
                    <a:pt x="1676400" y="35485"/>
                    <a:pt x="1676400" y="22860"/>
                  </a:cubicBezTo>
                  <a:cubicBezTo>
                    <a:pt x="1676400" y="10235"/>
                    <a:pt x="1686635" y="0"/>
                    <a:pt x="1699260" y="0"/>
                  </a:cubicBezTo>
                  <a:close/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342EF0F9-D3D9-4ED4-9096-71CD5FF801EA}"/>
                </a:ext>
              </a:extLst>
            </p:cNvPr>
            <p:cNvSpPr/>
            <p:nvPr/>
          </p:nvSpPr>
          <p:spPr>
            <a:xfrm>
              <a:off x="4000360" y="1904086"/>
              <a:ext cx="1722120" cy="45720"/>
            </a:xfrm>
            <a:custGeom>
              <a:avLst/>
              <a:gdLst>
                <a:gd name="connsiteX0" fmla="*/ 1699260 w 1722120"/>
                <a:gd name="connsiteY0" fmla="*/ 0 h 45720"/>
                <a:gd name="connsiteX1" fmla="*/ 1722120 w 1722120"/>
                <a:gd name="connsiteY1" fmla="*/ 22860 h 45720"/>
                <a:gd name="connsiteX2" fmla="*/ 1699260 w 1722120"/>
                <a:gd name="connsiteY2" fmla="*/ 45720 h 45720"/>
                <a:gd name="connsiteX3" fmla="*/ 1676400 w 1722120"/>
                <a:gd name="connsiteY3" fmla="*/ 22860 h 45720"/>
                <a:gd name="connsiteX4" fmla="*/ 1699260 w 1722120"/>
                <a:gd name="connsiteY4" fmla="*/ 0 h 45720"/>
                <a:gd name="connsiteX5" fmla="*/ 22860 w 1722120"/>
                <a:gd name="connsiteY5" fmla="*/ 0 h 45720"/>
                <a:gd name="connsiteX6" fmla="*/ 45720 w 1722120"/>
                <a:gd name="connsiteY6" fmla="*/ 22860 h 45720"/>
                <a:gd name="connsiteX7" fmla="*/ 22860 w 1722120"/>
                <a:gd name="connsiteY7" fmla="*/ 45720 h 45720"/>
                <a:gd name="connsiteX8" fmla="*/ 0 w 1722120"/>
                <a:gd name="connsiteY8" fmla="*/ 22860 h 45720"/>
                <a:gd name="connsiteX9" fmla="*/ 22860 w 1722120"/>
                <a:gd name="connsiteY9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2120" h="45720">
                  <a:moveTo>
                    <a:pt x="1699260" y="0"/>
                  </a:moveTo>
                  <a:cubicBezTo>
                    <a:pt x="1711885" y="0"/>
                    <a:pt x="1722120" y="10235"/>
                    <a:pt x="1722120" y="22860"/>
                  </a:cubicBezTo>
                  <a:cubicBezTo>
                    <a:pt x="1722120" y="35485"/>
                    <a:pt x="1711885" y="45720"/>
                    <a:pt x="1699260" y="45720"/>
                  </a:cubicBezTo>
                  <a:cubicBezTo>
                    <a:pt x="1686635" y="45720"/>
                    <a:pt x="1676400" y="35485"/>
                    <a:pt x="1676400" y="22860"/>
                  </a:cubicBezTo>
                  <a:cubicBezTo>
                    <a:pt x="1676400" y="10235"/>
                    <a:pt x="1686635" y="0"/>
                    <a:pt x="1699260" y="0"/>
                  </a:cubicBezTo>
                  <a:close/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38C4FAF2-CC70-4261-AD1E-2AB43733ECAD}"/>
                </a:ext>
              </a:extLst>
            </p:cNvPr>
            <p:cNvSpPr/>
            <p:nvPr/>
          </p:nvSpPr>
          <p:spPr>
            <a:xfrm>
              <a:off x="6553060" y="1904086"/>
              <a:ext cx="1722120" cy="45720"/>
            </a:xfrm>
            <a:custGeom>
              <a:avLst/>
              <a:gdLst>
                <a:gd name="connsiteX0" fmla="*/ 1699260 w 1722120"/>
                <a:gd name="connsiteY0" fmla="*/ 0 h 45720"/>
                <a:gd name="connsiteX1" fmla="*/ 1722120 w 1722120"/>
                <a:gd name="connsiteY1" fmla="*/ 22860 h 45720"/>
                <a:gd name="connsiteX2" fmla="*/ 1699260 w 1722120"/>
                <a:gd name="connsiteY2" fmla="*/ 45720 h 45720"/>
                <a:gd name="connsiteX3" fmla="*/ 1676400 w 1722120"/>
                <a:gd name="connsiteY3" fmla="*/ 22860 h 45720"/>
                <a:gd name="connsiteX4" fmla="*/ 1699260 w 1722120"/>
                <a:gd name="connsiteY4" fmla="*/ 0 h 45720"/>
                <a:gd name="connsiteX5" fmla="*/ 22860 w 1722120"/>
                <a:gd name="connsiteY5" fmla="*/ 0 h 45720"/>
                <a:gd name="connsiteX6" fmla="*/ 45720 w 1722120"/>
                <a:gd name="connsiteY6" fmla="*/ 22860 h 45720"/>
                <a:gd name="connsiteX7" fmla="*/ 22860 w 1722120"/>
                <a:gd name="connsiteY7" fmla="*/ 45720 h 45720"/>
                <a:gd name="connsiteX8" fmla="*/ 0 w 1722120"/>
                <a:gd name="connsiteY8" fmla="*/ 22860 h 45720"/>
                <a:gd name="connsiteX9" fmla="*/ 22860 w 1722120"/>
                <a:gd name="connsiteY9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2120" h="45720">
                  <a:moveTo>
                    <a:pt x="1699260" y="0"/>
                  </a:moveTo>
                  <a:cubicBezTo>
                    <a:pt x="1711885" y="0"/>
                    <a:pt x="1722120" y="10235"/>
                    <a:pt x="1722120" y="22860"/>
                  </a:cubicBezTo>
                  <a:cubicBezTo>
                    <a:pt x="1722120" y="35485"/>
                    <a:pt x="1711885" y="45720"/>
                    <a:pt x="1699260" y="45720"/>
                  </a:cubicBezTo>
                  <a:cubicBezTo>
                    <a:pt x="1686635" y="45720"/>
                    <a:pt x="1676400" y="35485"/>
                    <a:pt x="1676400" y="22860"/>
                  </a:cubicBezTo>
                  <a:cubicBezTo>
                    <a:pt x="1676400" y="10235"/>
                    <a:pt x="1686635" y="0"/>
                    <a:pt x="1699260" y="0"/>
                  </a:cubicBezTo>
                  <a:close/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  <a:shade val="5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4AC3C84C-3A51-49A3-820A-6CCC6191E5C2}"/>
                </a:ext>
              </a:extLst>
            </p:cNvPr>
            <p:cNvSpPr/>
            <p:nvPr/>
          </p:nvSpPr>
          <p:spPr>
            <a:xfrm>
              <a:off x="9105760" y="1904086"/>
              <a:ext cx="1722120" cy="45720"/>
            </a:xfrm>
            <a:custGeom>
              <a:avLst/>
              <a:gdLst>
                <a:gd name="connsiteX0" fmla="*/ 1699260 w 1722120"/>
                <a:gd name="connsiteY0" fmla="*/ 0 h 45720"/>
                <a:gd name="connsiteX1" fmla="*/ 1722120 w 1722120"/>
                <a:gd name="connsiteY1" fmla="*/ 22860 h 45720"/>
                <a:gd name="connsiteX2" fmla="*/ 1699260 w 1722120"/>
                <a:gd name="connsiteY2" fmla="*/ 45720 h 45720"/>
                <a:gd name="connsiteX3" fmla="*/ 1676400 w 1722120"/>
                <a:gd name="connsiteY3" fmla="*/ 22860 h 45720"/>
                <a:gd name="connsiteX4" fmla="*/ 1699260 w 1722120"/>
                <a:gd name="connsiteY4" fmla="*/ 0 h 45720"/>
                <a:gd name="connsiteX5" fmla="*/ 22860 w 1722120"/>
                <a:gd name="connsiteY5" fmla="*/ 0 h 45720"/>
                <a:gd name="connsiteX6" fmla="*/ 45720 w 1722120"/>
                <a:gd name="connsiteY6" fmla="*/ 22860 h 45720"/>
                <a:gd name="connsiteX7" fmla="*/ 22860 w 1722120"/>
                <a:gd name="connsiteY7" fmla="*/ 45720 h 45720"/>
                <a:gd name="connsiteX8" fmla="*/ 0 w 1722120"/>
                <a:gd name="connsiteY8" fmla="*/ 22860 h 45720"/>
                <a:gd name="connsiteX9" fmla="*/ 22860 w 1722120"/>
                <a:gd name="connsiteY9" fmla="*/ 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2120" h="45720">
                  <a:moveTo>
                    <a:pt x="1699260" y="0"/>
                  </a:moveTo>
                  <a:cubicBezTo>
                    <a:pt x="1711885" y="0"/>
                    <a:pt x="1722120" y="10235"/>
                    <a:pt x="1722120" y="22860"/>
                  </a:cubicBezTo>
                  <a:cubicBezTo>
                    <a:pt x="1722120" y="35485"/>
                    <a:pt x="1711885" y="45720"/>
                    <a:pt x="1699260" y="45720"/>
                  </a:cubicBezTo>
                  <a:cubicBezTo>
                    <a:pt x="1686635" y="45720"/>
                    <a:pt x="1676400" y="35485"/>
                    <a:pt x="1676400" y="22860"/>
                  </a:cubicBezTo>
                  <a:cubicBezTo>
                    <a:pt x="1676400" y="10235"/>
                    <a:pt x="1686635" y="0"/>
                    <a:pt x="1699260" y="0"/>
                  </a:cubicBezTo>
                  <a:close/>
                  <a:moveTo>
                    <a:pt x="22860" y="0"/>
                  </a:moveTo>
                  <a:cubicBezTo>
                    <a:pt x="35485" y="0"/>
                    <a:pt x="45720" y="10235"/>
                    <a:pt x="45720" y="22860"/>
                  </a:cubicBezTo>
                  <a:cubicBezTo>
                    <a:pt x="45720" y="35485"/>
                    <a:pt x="35485" y="45720"/>
                    <a:pt x="22860" y="45720"/>
                  </a:cubicBezTo>
                  <a:cubicBezTo>
                    <a:pt x="10235" y="45720"/>
                    <a:pt x="0" y="35485"/>
                    <a:pt x="0" y="22860"/>
                  </a:cubicBez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小标题1">
            <a:extLst>
              <a:ext uri="{FF2B5EF4-FFF2-40B4-BE49-F238E27FC236}">
                <a16:creationId xmlns:a16="http://schemas.microsoft.com/office/drawing/2014/main" xmlns="" id="{8C57079A-4877-4E1F-9598-92D22B5C2D9A}"/>
              </a:ext>
            </a:extLst>
          </p:cNvPr>
          <p:cNvSpPr txBox="1"/>
          <p:nvPr/>
        </p:nvSpPr>
        <p:spPr>
          <a:xfrm>
            <a:off x="1262165" y="1965190"/>
            <a:ext cx="2021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latin typeface="+mj-ea"/>
                <a:ea typeface="+mj-ea"/>
              </a:rPr>
              <a:t>第一季度</a:t>
            </a:r>
          </a:p>
        </p:txBody>
      </p:sp>
      <p:sp>
        <p:nvSpPr>
          <p:cNvPr id="258" name="小标题2">
            <a:extLst>
              <a:ext uri="{FF2B5EF4-FFF2-40B4-BE49-F238E27FC236}">
                <a16:creationId xmlns:a16="http://schemas.microsoft.com/office/drawing/2014/main" xmlns="" id="{D1511BE1-F07D-4C4F-AD3A-54DF2587E497}"/>
              </a:ext>
            </a:extLst>
          </p:cNvPr>
          <p:cNvSpPr txBox="1"/>
          <p:nvPr/>
        </p:nvSpPr>
        <p:spPr>
          <a:xfrm>
            <a:off x="3825872" y="1965190"/>
            <a:ext cx="202123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>
                  <a:solidFill>
                    <a:schemeClr val="tx1"/>
                  </a:solidFill>
                </a:ln>
                <a:solidFill>
                  <a:schemeClr val="bg1">
                    <a:lumMod val="100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latin typeface="+mj-ea"/>
                <a:ea typeface="+mj-ea"/>
              </a:rPr>
              <a:t>第二季度</a:t>
            </a:r>
          </a:p>
        </p:txBody>
      </p:sp>
      <p:sp>
        <p:nvSpPr>
          <p:cNvPr id="259" name="小标题3">
            <a:extLst>
              <a:ext uri="{FF2B5EF4-FFF2-40B4-BE49-F238E27FC236}">
                <a16:creationId xmlns:a16="http://schemas.microsoft.com/office/drawing/2014/main" xmlns="" id="{E23C68BA-17BC-428E-A33A-1E4851763854}"/>
              </a:ext>
            </a:extLst>
          </p:cNvPr>
          <p:cNvSpPr txBox="1"/>
          <p:nvPr/>
        </p:nvSpPr>
        <p:spPr>
          <a:xfrm>
            <a:off x="6389578" y="1965190"/>
            <a:ext cx="202123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>
                  <a:solidFill>
                    <a:schemeClr val="tx1"/>
                  </a:solidFill>
                </a:ln>
                <a:solidFill>
                  <a:schemeClr val="bg1">
                    <a:lumMod val="100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latin typeface="+mj-ea"/>
                <a:ea typeface="+mj-ea"/>
              </a:rPr>
              <a:t>第三季度</a:t>
            </a:r>
          </a:p>
        </p:txBody>
      </p:sp>
      <p:sp>
        <p:nvSpPr>
          <p:cNvPr id="257" name="小标题4">
            <a:extLst>
              <a:ext uri="{FF2B5EF4-FFF2-40B4-BE49-F238E27FC236}">
                <a16:creationId xmlns:a16="http://schemas.microsoft.com/office/drawing/2014/main" xmlns="" id="{15712710-DBEE-4220-810C-5F2C641CF4AB}"/>
              </a:ext>
            </a:extLst>
          </p:cNvPr>
          <p:cNvSpPr txBox="1"/>
          <p:nvPr/>
        </p:nvSpPr>
        <p:spPr>
          <a:xfrm>
            <a:off x="8953285" y="1965190"/>
            <a:ext cx="2021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dist="38100" dir="18900000" algn="bl" rotWithShape="0">
                    <a:prstClr val="black"/>
                  </a:outerShdw>
                </a:effectLst>
                <a:latin typeface="+mj-ea"/>
                <a:ea typeface="+mj-ea"/>
              </a:rPr>
              <a:t>第四季度</a:t>
            </a:r>
          </a:p>
        </p:txBody>
      </p:sp>
      <p:sp>
        <p:nvSpPr>
          <p:cNvPr id="106" name="标题矩形装饰">
            <a:extLst>
              <a:ext uri="{FF2B5EF4-FFF2-40B4-BE49-F238E27FC236}">
                <a16:creationId xmlns:a16="http://schemas.microsoft.com/office/drawing/2014/main" xmlns="" id="{7EF2FB98-E58D-4FF7-9BB7-6B0F17E612C4}"/>
              </a:ext>
            </a:extLst>
          </p:cNvPr>
          <p:cNvSpPr/>
          <p:nvPr/>
        </p:nvSpPr>
        <p:spPr>
          <a:xfrm>
            <a:off x="0" y="406046"/>
            <a:ext cx="303990" cy="657422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3" name="标题文字">
            <a:extLst>
              <a:ext uri="{FF2B5EF4-FFF2-40B4-BE49-F238E27FC236}">
                <a16:creationId xmlns:a16="http://schemas.microsoft.com/office/drawing/2014/main" xmlns="" id="{F5A4FE34-E816-4180-82E0-8C4C2D578342}"/>
              </a:ext>
            </a:extLst>
          </p:cNvPr>
          <p:cNvSpPr txBox="1"/>
          <p:nvPr/>
        </p:nvSpPr>
        <p:spPr>
          <a:xfrm>
            <a:off x="311385" y="328440"/>
            <a:ext cx="4904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新年计划</a:t>
            </a:r>
          </a:p>
        </p:txBody>
      </p:sp>
      <p:grpSp>
        <p:nvGrpSpPr>
          <p:cNvPr id="82" name="LOGO">
            <a:extLst>
              <a:ext uri="{FF2B5EF4-FFF2-40B4-BE49-F238E27FC236}">
                <a16:creationId xmlns:a16="http://schemas.microsoft.com/office/drawing/2014/main" xmlns="" id="{34BBFDBA-7D97-443F-9ECC-43EEF1F5FBD9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83" name="年终总结文字">
              <a:extLst>
                <a:ext uri="{FF2B5EF4-FFF2-40B4-BE49-F238E27FC236}">
                  <a16:creationId xmlns:a16="http://schemas.microsoft.com/office/drawing/2014/main" xmlns="" id="{C58722A7-CD09-4434-9D4D-648A7D801E5D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年终总结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ANNUALL SUMMARY</a:t>
              </a:r>
              <a:endParaRPr lang="zh-CN" altLang="en-US" sz="9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矩形装饰">
              <a:extLst>
                <a:ext uri="{FF2B5EF4-FFF2-40B4-BE49-F238E27FC236}">
                  <a16:creationId xmlns:a16="http://schemas.microsoft.com/office/drawing/2014/main" xmlns="" id="{3950A74C-43DD-4485-856E-FEBF6072E504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5" name="网址">
              <a:extLst>
                <a:ext uri="{FF2B5EF4-FFF2-40B4-BE49-F238E27FC236}">
                  <a16:creationId xmlns:a16="http://schemas.microsoft.com/office/drawing/2014/main" xmlns="" id="{CDA3B9CE-E970-4EBF-9634-FA0C79DB5FC2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86" name="YOURLOGO文字">
              <a:extLst>
                <a:ext uri="{FF2B5EF4-FFF2-40B4-BE49-F238E27FC236}">
                  <a16:creationId xmlns:a16="http://schemas.microsoft.com/office/drawing/2014/main" xmlns="" id="{7FB0B446-934F-402D-9730-0DE2B708CFEA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solidFill>
                    <a:schemeClr val="bg1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87" name="红圈">
              <a:extLst>
                <a:ext uri="{FF2B5EF4-FFF2-40B4-BE49-F238E27FC236}">
                  <a16:creationId xmlns:a16="http://schemas.microsoft.com/office/drawing/2014/main" xmlns="" id="{FF727D43-6E57-4586-97B1-F1EC3E2671FA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8" name="LOGO红圈内文字">
              <a:extLst>
                <a:ext uri="{FF2B5EF4-FFF2-40B4-BE49-F238E27FC236}">
                  <a16:creationId xmlns:a16="http://schemas.microsoft.com/office/drawing/2014/main" xmlns="" id="{D6F54430-EEE5-4132-A503-D67EB8116561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9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5" grpId="0" animBg="1"/>
      <p:bldP spid="80" grpId="0" animBg="1"/>
      <p:bldP spid="89" grpId="0" animBg="1"/>
      <p:bldP spid="34" grpId="0"/>
      <p:bldP spid="258" grpId="0"/>
      <p:bldP spid="259" grpId="0"/>
      <p:bldP spid="2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背景">
            <a:extLst>
              <a:ext uri="{FF2B5EF4-FFF2-40B4-BE49-F238E27FC236}">
                <a16:creationId xmlns:a16="http://schemas.microsoft.com/office/drawing/2014/main" xmlns="" id="{8C535D49-548C-477B-A0A8-4193617690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2022">
            <a:extLst>
              <a:ext uri="{FF2B5EF4-FFF2-40B4-BE49-F238E27FC236}">
                <a16:creationId xmlns:a16="http://schemas.microsoft.com/office/drawing/2014/main" xmlns="" id="{595C3A26-886E-4CF9-8878-56BCC2BB7113}"/>
              </a:ext>
            </a:extLst>
          </p:cNvPr>
          <p:cNvSpPr txBox="1"/>
          <p:nvPr/>
        </p:nvSpPr>
        <p:spPr>
          <a:xfrm>
            <a:off x="871804" y="739527"/>
            <a:ext cx="10837862" cy="53860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34400" spc="600" dirty="0">
                <a:ln w="19050" cmpd="sng">
                  <a:solidFill>
                    <a:schemeClr val="tx1">
                      <a:alpha val="10000"/>
                    </a:schemeClr>
                  </a:solidFill>
                </a:ln>
                <a:noFill/>
                <a:latin typeface="+mj-lt"/>
                <a:ea typeface="+mn-ea"/>
              </a:rPr>
              <a:t>2</a:t>
            </a:r>
            <a:r>
              <a:rPr lang="en-US" altLang="zh-CN" sz="34400" spc="600" dirty="0">
                <a:ln w="19050" cmpd="sng">
                  <a:solidFill>
                    <a:schemeClr val="accent6">
                      <a:lumMod val="75000"/>
                      <a:alpha val="10000"/>
                    </a:schemeClr>
                  </a:solidFill>
                </a:ln>
                <a:noFill/>
                <a:latin typeface="+mj-lt"/>
                <a:ea typeface="+mn-ea"/>
              </a:rPr>
              <a:t>0</a:t>
            </a:r>
            <a:r>
              <a:rPr lang="en-US" altLang="zh-CN" sz="34400" spc="600" dirty="0">
                <a:ln w="19050" cmpd="sng">
                  <a:solidFill>
                    <a:schemeClr val="tx1">
                      <a:alpha val="10000"/>
                    </a:schemeClr>
                  </a:solidFill>
                </a:ln>
                <a:noFill/>
                <a:latin typeface="+mj-lt"/>
                <a:ea typeface="+mn-ea"/>
              </a:rPr>
              <a:t>2</a:t>
            </a:r>
            <a:r>
              <a:rPr lang="en-US" altLang="zh-CN" sz="34400" spc="600" dirty="0">
                <a:ln w="19050" cmpd="sng">
                  <a:solidFill>
                    <a:schemeClr val="accent6">
                      <a:lumMod val="75000"/>
                      <a:alpha val="10000"/>
                    </a:schemeClr>
                  </a:solidFill>
                </a:ln>
                <a:noFill/>
                <a:latin typeface="+mj-lt"/>
                <a:ea typeface="+mn-ea"/>
              </a:rPr>
              <a:t>2</a:t>
            </a:r>
            <a:endParaRPr lang="zh-CN" altLang="en-US" sz="34400" spc="600" dirty="0">
              <a:ln w="19050" cmpd="sng">
                <a:solidFill>
                  <a:schemeClr val="accent6">
                    <a:lumMod val="75000"/>
                    <a:alpha val="10000"/>
                  </a:schemeClr>
                </a:solidFill>
              </a:ln>
              <a:noFill/>
              <a:latin typeface="+mj-lt"/>
              <a:ea typeface="+mn-ea"/>
            </a:endParaRPr>
          </a:p>
        </p:txBody>
      </p:sp>
      <p:sp>
        <p:nvSpPr>
          <p:cNvPr id="23" name="底部黑条">
            <a:extLst>
              <a:ext uri="{FF2B5EF4-FFF2-40B4-BE49-F238E27FC236}">
                <a16:creationId xmlns:a16="http://schemas.microsoft.com/office/drawing/2014/main" xmlns="" id="{F8D34CBB-2AF1-49CE-9E49-48061AA8AD63}"/>
              </a:ext>
            </a:extLst>
          </p:cNvPr>
          <p:cNvSpPr/>
          <p:nvPr/>
        </p:nvSpPr>
        <p:spPr>
          <a:xfrm>
            <a:off x="0" y="5636941"/>
            <a:ext cx="12192000" cy="1221059"/>
          </a:xfrm>
          <a:custGeom>
            <a:avLst/>
            <a:gdLst>
              <a:gd name="connsiteX0" fmla="*/ 0 w 12192000"/>
              <a:gd name="connsiteY0" fmla="*/ 0 h 1567671"/>
              <a:gd name="connsiteX1" fmla="*/ 12192000 w 12192000"/>
              <a:gd name="connsiteY1" fmla="*/ 0 h 1567671"/>
              <a:gd name="connsiteX2" fmla="*/ 12192000 w 12192000"/>
              <a:gd name="connsiteY2" fmla="*/ 1567671 h 1567671"/>
              <a:gd name="connsiteX3" fmla="*/ 0 w 12192000"/>
              <a:gd name="connsiteY3" fmla="*/ 1567671 h 1567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67671">
                <a:moveTo>
                  <a:pt x="0" y="0"/>
                </a:moveTo>
                <a:lnTo>
                  <a:pt x="12192000" y="0"/>
                </a:lnTo>
                <a:lnTo>
                  <a:pt x="12192000" y="1567671"/>
                </a:lnTo>
                <a:lnTo>
                  <a:pt x="0" y="1567671"/>
                </a:lnTo>
                <a:close/>
              </a:path>
            </a:pathLst>
          </a:custGeo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118" name="底纹字母">
            <a:extLst>
              <a:ext uri="{FF2B5EF4-FFF2-40B4-BE49-F238E27FC236}">
                <a16:creationId xmlns:a16="http://schemas.microsoft.com/office/drawing/2014/main" xmlns="" id="{2672A2C1-5CF7-4930-8C58-B97648576DE0}"/>
              </a:ext>
            </a:extLst>
          </p:cNvPr>
          <p:cNvSpPr txBox="1"/>
          <p:nvPr/>
        </p:nvSpPr>
        <p:spPr>
          <a:xfrm>
            <a:off x="4688977" y="5748931"/>
            <a:ext cx="7005387" cy="1336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300" normalizeH="0" baseline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sz="9600" dirty="0"/>
              <a:t>THANKS</a:t>
            </a:r>
            <a:endParaRPr lang="zh-CN" altLang="en-US" sz="9600" dirty="0"/>
          </a:p>
        </p:txBody>
      </p:sp>
      <p:grpSp>
        <p:nvGrpSpPr>
          <p:cNvPr id="71" name="LOGO">
            <a:extLst>
              <a:ext uri="{FF2B5EF4-FFF2-40B4-BE49-F238E27FC236}">
                <a16:creationId xmlns:a16="http://schemas.microsoft.com/office/drawing/2014/main" xmlns="" id="{819D00F8-B0A2-49C1-9321-4669F720C2AA}"/>
              </a:ext>
            </a:extLst>
          </p:cNvPr>
          <p:cNvGrpSpPr>
            <a:grpSpLocks noChangeAspect="1"/>
          </p:cNvGrpSpPr>
          <p:nvPr/>
        </p:nvGrpSpPr>
        <p:grpSpPr>
          <a:xfrm>
            <a:off x="854454" y="5864039"/>
            <a:ext cx="2907627" cy="766862"/>
            <a:chOff x="283756" y="6113721"/>
            <a:chExt cx="2435120" cy="642243"/>
          </a:xfrm>
        </p:grpSpPr>
        <p:sp>
          <p:nvSpPr>
            <p:cNvPr id="73" name="红圈">
              <a:extLst>
                <a:ext uri="{FF2B5EF4-FFF2-40B4-BE49-F238E27FC236}">
                  <a16:creationId xmlns:a16="http://schemas.microsoft.com/office/drawing/2014/main" xmlns="" id="{547DEBD5-561B-4094-9A44-DF8DF830D357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2"/>
                </a:solidFill>
              </a:endParaRPr>
            </a:p>
          </p:txBody>
        </p:sp>
        <p:sp>
          <p:nvSpPr>
            <p:cNvPr id="76" name="网址">
              <a:extLst>
                <a:ext uri="{FF2B5EF4-FFF2-40B4-BE49-F238E27FC236}">
                  <a16:creationId xmlns:a16="http://schemas.microsoft.com/office/drawing/2014/main" xmlns="" id="{B31E1BD0-B575-4284-BA63-F0485D874A11}"/>
                </a:ext>
              </a:extLst>
            </p:cNvPr>
            <p:cNvSpPr txBox="1"/>
            <p:nvPr/>
          </p:nvSpPr>
          <p:spPr>
            <a:xfrm>
              <a:off x="987278" y="6429558"/>
              <a:ext cx="1372095" cy="257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pc="0" baseline="0" dirty="0">
                  <a:solidFill>
                    <a:schemeClr val="bg2"/>
                  </a:solidFill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77" name="YOUR LOGO文字">
              <a:extLst>
                <a:ext uri="{FF2B5EF4-FFF2-40B4-BE49-F238E27FC236}">
                  <a16:creationId xmlns:a16="http://schemas.microsoft.com/office/drawing/2014/main" xmlns="" id="{DD7EBE8B-F6CC-4271-BAC1-6614ABD7CC0D}"/>
                </a:ext>
              </a:extLst>
            </p:cNvPr>
            <p:cNvSpPr txBox="1"/>
            <p:nvPr/>
          </p:nvSpPr>
          <p:spPr>
            <a:xfrm>
              <a:off x="888772" y="6154094"/>
              <a:ext cx="1830104" cy="438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spc="-150" baseline="0" dirty="0">
                  <a:solidFill>
                    <a:schemeClr val="bg2"/>
                  </a:solidFill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78" name="红圈内文字">
              <a:extLst>
                <a:ext uri="{FF2B5EF4-FFF2-40B4-BE49-F238E27FC236}">
                  <a16:creationId xmlns:a16="http://schemas.microsoft.com/office/drawing/2014/main" xmlns="" id="{34255301-8A36-4417-A761-8EF61EAE694F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 sz="2400">
                <a:ln>
                  <a:solidFill>
                    <a:schemeClr val="bg2"/>
                  </a:solidFill>
                </a:ln>
                <a:solidFill>
                  <a:schemeClr val="bg2"/>
                </a:solidFill>
              </a:endParaRPr>
            </a:p>
          </p:txBody>
        </p:sp>
      </p:grpSp>
      <p:sp>
        <p:nvSpPr>
          <p:cNvPr id="67" name="标题黑框底衬">
            <a:extLst>
              <a:ext uri="{FF2B5EF4-FFF2-40B4-BE49-F238E27FC236}">
                <a16:creationId xmlns:a16="http://schemas.microsoft.com/office/drawing/2014/main" xmlns="" id="{5400B07A-C92C-4B3A-A422-6B10F2D0A8C9}"/>
              </a:ext>
            </a:extLst>
          </p:cNvPr>
          <p:cNvSpPr txBox="1"/>
          <p:nvPr/>
        </p:nvSpPr>
        <p:spPr>
          <a:xfrm>
            <a:off x="679029" y="2282292"/>
            <a:ext cx="11192932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让我们继续前进</a:t>
            </a:r>
          </a:p>
        </p:txBody>
      </p:sp>
      <p:sp>
        <p:nvSpPr>
          <p:cNvPr id="6" name="标题黑色">
            <a:extLst>
              <a:ext uri="{FF2B5EF4-FFF2-40B4-BE49-F238E27FC236}">
                <a16:creationId xmlns:a16="http://schemas.microsoft.com/office/drawing/2014/main" xmlns="" id="{80F998BB-A14C-4F79-B4AD-3B28ADB5F3D9}"/>
              </a:ext>
            </a:extLst>
          </p:cNvPr>
          <p:cNvSpPr txBox="1"/>
          <p:nvPr/>
        </p:nvSpPr>
        <p:spPr>
          <a:xfrm>
            <a:off x="648549" y="2309386"/>
            <a:ext cx="11192932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让我们继续前进</a:t>
            </a:r>
          </a:p>
        </p:txBody>
      </p:sp>
      <p:sp>
        <p:nvSpPr>
          <p:cNvPr id="84" name="标题装饰">
            <a:extLst>
              <a:ext uri="{FF2B5EF4-FFF2-40B4-BE49-F238E27FC236}">
                <a16:creationId xmlns:a16="http://schemas.microsoft.com/office/drawing/2014/main" xmlns="" id="{203D15D1-B39D-4C4D-AAA3-EE1C1DD9A900}"/>
              </a:ext>
            </a:extLst>
          </p:cNvPr>
          <p:cNvSpPr/>
          <p:nvPr/>
        </p:nvSpPr>
        <p:spPr>
          <a:xfrm>
            <a:off x="3427562" y="2515507"/>
            <a:ext cx="288799" cy="236220"/>
          </a:xfrm>
          <a:custGeom>
            <a:avLst/>
            <a:gdLst/>
            <a:ahLst/>
            <a:cxnLst/>
            <a:rect l="l" t="t" r="r" b="b"/>
            <a:pathLst>
              <a:path w="288799" h="236220">
                <a:moveTo>
                  <a:pt x="6858" y="0"/>
                </a:moveTo>
                <a:lnTo>
                  <a:pt x="182118" y="0"/>
                </a:lnTo>
                <a:cubicBezTo>
                  <a:pt x="190246" y="1016"/>
                  <a:pt x="195326" y="6096"/>
                  <a:pt x="197359" y="15240"/>
                </a:cubicBezTo>
                <a:lnTo>
                  <a:pt x="197359" y="53340"/>
                </a:lnTo>
                <a:cubicBezTo>
                  <a:pt x="201423" y="75692"/>
                  <a:pt x="216154" y="86868"/>
                  <a:pt x="241554" y="86868"/>
                </a:cubicBezTo>
                <a:lnTo>
                  <a:pt x="276606" y="86868"/>
                </a:lnTo>
                <a:cubicBezTo>
                  <a:pt x="283718" y="87884"/>
                  <a:pt x="287783" y="91948"/>
                  <a:pt x="288799" y="99060"/>
                </a:cubicBezTo>
                <a:lnTo>
                  <a:pt x="288799" y="224028"/>
                </a:lnTo>
                <a:cubicBezTo>
                  <a:pt x="287783" y="231140"/>
                  <a:pt x="283718" y="235204"/>
                  <a:pt x="276606" y="236220"/>
                </a:cubicBezTo>
                <a:lnTo>
                  <a:pt x="122683" y="236220"/>
                </a:lnTo>
                <a:cubicBezTo>
                  <a:pt x="41402" y="235204"/>
                  <a:pt x="762" y="195072"/>
                  <a:pt x="762" y="115824"/>
                </a:cubicBezTo>
                <a:lnTo>
                  <a:pt x="762" y="15240"/>
                </a:lnTo>
                <a:cubicBezTo>
                  <a:pt x="-1269" y="7112"/>
                  <a:pt x="762" y="2032"/>
                  <a:pt x="68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标题装饰">
            <a:extLst>
              <a:ext uri="{FF2B5EF4-FFF2-40B4-BE49-F238E27FC236}">
                <a16:creationId xmlns:a16="http://schemas.microsoft.com/office/drawing/2014/main" xmlns="" id="{C3663328-7112-472C-BC21-08C87994597B}"/>
              </a:ext>
            </a:extLst>
          </p:cNvPr>
          <p:cNvSpPr/>
          <p:nvPr/>
        </p:nvSpPr>
        <p:spPr>
          <a:xfrm>
            <a:off x="10043246" y="2521603"/>
            <a:ext cx="259842" cy="240792"/>
          </a:xfrm>
          <a:custGeom>
            <a:avLst/>
            <a:gdLst/>
            <a:ahLst/>
            <a:cxnLst/>
            <a:rect l="l" t="t" r="r" b="b"/>
            <a:pathLst>
              <a:path w="259842" h="240792">
                <a:moveTo>
                  <a:pt x="12954" y="0"/>
                </a:moveTo>
                <a:lnTo>
                  <a:pt x="249174" y="0"/>
                </a:lnTo>
                <a:cubicBezTo>
                  <a:pt x="255270" y="2032"/>
                  <a:pt x="258826" y="7112"/>
                  <a:pt x="259842" y="15240"/>
                </a:cubicBezTo>
                <a:lnTo>
                  <a:pt x="259842" y="230124"/>
                </a:lnTo>
                <a:cubicBezTo>
                  <a:pt x="258826" y="236220"/>
                  <a:pt x="255270" y="239776"/>
                  <a:pt x="249174" y="240792"/>
                </a:cubicBezTo>
                <a:lnTo>
                  <a:pt x="6858" y="240792"/>
                </a:lnTo>
                <a:cubicBezTo>
                  <a:pt x="762" y="238760"/>
                  <a:pt x="-1270" y="235204"/>
                  <a:pt x="762" y="230124"/>
                </a:cubicBezTo>
                <a:lnTo>
                  <a:pt x="762" y="15240"/>
                </a:lnTo>
                <a:cubicBezTo>
                  <a:pt x="1777" y="7112"/>
                  <a:pt x="5842" y="2032"/>
                  <a:pt x="1295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E5BD78D-03D3-4B9C-8ACA-41FBF9651F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" b="24260"/>
          <a:stretch>
            <a:fillRect/>
          </a:stretch>
        </p:blipFill>
        <p:spPr>
          <a:xfrm flipV="1">
            <a:off x="0" y="0"/>
            <a:ext cx="12192000" cy="1094357"/>
          </a:xfrm>
          <a:custGeom>
            <a:avLst/>
            <a:gdLst>
              <a:gd name="connsiteX0" fmla="*/ 0 w 12192000"/>
              <a:gd name="connsiteY0" fmla="*/ 1094357 h 1094357"/>
              <a:gd name="connsiteX1" fmla="*/ 12192000 w 12192000"/>
              <a:gd name="connsiteY1" fmla="*/ 1094357 h 1094357"/>
              <a:gd name="connsiteX2" fmla="*/ 12192000 w 12192000"/>
              <a:gd name="connsiteY2" fmla="*/ 0 h 1094357"/>
              <a:gd name="connsiteX3" fmla="*/ 0 w 12192000"/>
              <a:gd name="connsiteY3" fmla="*/ 0 h 109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94357">
                <a:moveTo>
                  <a:pt x="0" y="1094357"/>
                </a:moveTo>
                <a:lnTo>
                  <a:pt x="12192000" y="109435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8344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58333E-6 -2.96296E-6 L 0.10859 -0.00208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11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44674 0.00278 L 0.00013 0.0004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31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3" grpId="0" animBg="1"/>
      <p:bldP spid="118" grpId="0"/>
      <p:bldP spid="67" grpId="0"/>
      <p:bldP spid="6" grpId="0"/>
      <p:bldP spid="6" grpId="1"/>
      <p:bldP spid="84" grpId="0" animBg="1"/>
      <p:bldP spid="8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08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76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299" y="4472714"/>
            <a:ext cx="79126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大赛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 smtClean="0">
                <a:solidFill>
                  <a:srgbClr val="000000"/>
                </a:solidFill>
                <a:latin typeface="lucida Grande"/>
                <a:hlinkClick r:id="rId3"/>
              </a:rPr>
              <a:t>xpowerpointstudio@qq.com</a:t>
            </a:r>
            <a:r>
              <a:rPr lang="en-US" altLang="zh-CN" dirty="0" smtClean="0">
                <a:solidFill>
                  <a:srgbClr val="000000"/>
                </a:solidFill>
                <a:latin typeface="lucida Grande"/>
              </a:rPr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1856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背景">
            <a:extLst>
              <a:ext uri="{FF2B5EF4-FFF2-40B4-BE49-F238E27FC236}">
                <a16:creationId xmlns:a16="http://schemas.microsoft.com/office/drawing/2014/main" xmlns="" id="{7077AD43-0656-47D8-9299-EBF98526E5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左侧装饰">
            <a:extLst>
              <a:ext uri="{FF2B5EF4-FFF2-40B4-BE49-F238E27FC236}">
                <a16:creationId xmlns:a16="http://schemas.microsoft.com/office/drawing/2014/main" xmlns="" id="{03D81BC1-CE02-493B-B485-92B32A1EF6B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599" b="17035"/>
          <a:stretch>
            <a:fillRect/>
          </a:stretch>
        </p:blipFill>
        <p:spPr>
          <a:xfrm>
            <a:off x="0" y="191578"/>
            <a:ext cx="1343685" cy="6666423"/>
          </a:xfrm>
          <a:custGeom>
            <a:avLst/>
            <a:gdLst>
              <a:gd name="connsiteX0" fmla="*/ 0 w 1343685"/>
              <a:gd name="connsiteY0" fmla="*/ 0 h 6666423"/>
              <a:gd name="connsiteX1" fmla="*/ 1343685 w 1343685"/>
              <a:gd name="connsiteY1" fmla="*/ 0 h 6666423"/>
              <a:gd name="connsiteX2" fmla="*/ 1343685 w 1343685"/>
              <a:gd name="connsiteY2" fmla="*/ 6666423 h 6666423"/>
              <a:gd name="connsiteX3" fmla="*/ 0 w 1343685"/>
              <a:gd name="connsiteY3" fmla="*/ 6666423 h 666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3685" h="6666423">
                <a:moveTo>
                  <a:pt x="0" y="0"/>
                </a:moveTo>
                <a:lnTo>
                  <a:pt x="1343685" y="0"/>
                </a:lnTo>
                <a:lnTo>
                  <a:pt x="1343685" y="6666423"/>
                </a:lnTo>
                <a:lnTo>
                  <a:pt x="0" y="6666423"/>
                </a:lnTo>
                <a:close/>
              </a:path>
            </a:pathLst>
          </a:custGeom>
        </p:spPr>
      </p:pic>
      <p:grpSp>
        <p:nvGrpSpPr>
          <p:cNvPr id="52" name="LOGO">
            <a:extLst>
              <a:ext uri="{FF2B5EF4-FFF2-40B4-BE49-F238E27FC236}">
                <a16:creationId xmlns:a16="http://schemas.microsoft.com/office/drawing/2014/main" xmlns="" id="{80101AF3-0BC7-47D5-9C1C-B2532396A2A0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5EE606CC-1B0F-4A6B-874E-5C9121190A7C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年终总结文字">
              <a:extLst>
                <a:ext uri="{FF2B5EF4-FFF2-40B4-BE49-F238E27FC236}">
                  <a16:creationId xmlns:a16="http://schemas.microsoft.com/office/drawing/2014/main" xmlns="" id="{ED236C21-F9CA-4FCE-9040-68ACC3706675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55" name="网址">
              <a:extLst>
                <a:ext uri="{FF2B5EF4-FFF2-40B4-BE49-F238E27FC236}">
                  <a16:creationId xmlns:a16="http://schemas.microsoft.com/office/drawing/2014/main" xmlns="" id="{4813162B-7585-429B-B117-D774C9D74F70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56" name="YOURLOGO文字">
              <a:extLst>
                <a:ext uri="{FF2B5EF4-FFF2-40B4-BE49-F238E27FC236}">
                  <a16:creationId xmlns:a16="http://schemas.microsoft.com/office/drawing/2014/main" xmlns="" id="{9FE11EB7-57F8-4E85-B2C9-2598A5BD85C9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57" name="红圈">
              <a:extLst>
                <a:ext uri="{FF2B5EF4-FFF2-40B4-BE49-F238E27FC236}">
                  <a16:creationId xmlns:a16="http://schemas.microsoft.com/office/drawing/2014/main" xmlns="" id="{5F2F468E-2FCA-4BA7-90C5-7F96F0814F85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8" name="红圆圈中文字">
              <a:extLst>
                <a:ext uri="{FF2B5EF4-FFF2-40B4-BE49-F238E27FC236}">
                  <a16:creationId xmlns:a16="http://schemas.microsoft.com/office/drawing/2014/main" xmlns="" id="{C76D5CBB-08CA-461D-809B-81FC2CE5FEF9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2" name="目录大标题底衬">
            <a:extLst>
              <a:ext uri="{FF2B5EF4-FFF2-40B4-BE49-F238E27FC236}">
                <a16:creationId xmlns:a16="http://schemas.microsoft.com/office/drawing/2014/main" xmlns="" id="{73E2C8A6-6CD0-495F-8C4D-93F5B96E0625}"/>
              </a:ext>
            </a:extLst>
          </p:cNvPr>
          <p:cNvSpPr/>
          <p:nvPr/>
        </p:nvSpPr>
        <p:spPr>
          <a:xfrm>
            <a:off x="-1" y="226841"/>
            <a:ext cx="442173" cy="10913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目录大标题红色装饰">
            <a:extLst>
              <a:ext uri="{FF2B5EF4-FFF2-40B4-BE49-F238E27FC236}">
                <a16:creationId xmlns:a16="http://schemas.microsoft.com/office/drawing/2014/main" xmlns="" id="{7CEEE0AF-72E7-4899-B362-B2524A3961B7}"/>
              </a:ext>
            </a:extLst>
          </p:cNvPr>
          <p:cNvSpPr/>
          <p:nvPr/>
        </p:nvSpPr>
        <p:spPr>
          <a:xfrm>
            <a:off x="713875" y="226841"/>
            <a:ext cx="11521439" cy="1091319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1" name="底部装饰文字">
            <a:extLst>
              <a:ext uri="{FF2B5EF4-FFF2-40B4-BE49-F238E27FC236}">
                <a16:creationId xmlns:a16="http://schemas.microsoft.com/office/drawing/2014/main" xmlns="" id="{C6E96E9E-234E-445D-B09E-84138885E575}"/>
              </a:ext>
            </a:extLst>
          </p:cNvPr>
          <p:cNvSpPr txBox="1"/>
          <p:nvPr/>
        </p:nvSpPr>
        <p:spPr>
          <a:xfrm>
            <a:off x="3801237" y="5661144"/>
            <a:ext cx="8350681" cy="1196856"/>
          </a:xfrm>
          <a:custGeom>
            <a:avLst/>
            <a:gdLst/>
            <a:ahLst/>
            <a:cxnLst/>
            <a:rect l="l" t="t" r="r" b="b"/>
            <a:pathLst>
              <a:path w="8350681" h="1196856">
                <a:moveTo>
                  <a:pt x="5660174" y="195949"/>
                </a:moveTo>
                <a:lnTo>
                  <a:pt x="5509336" y="702031"/>
                </a:lnTo>
                <a:lnTo>
                  <a:pt x="5809602" y="702031"/>
                </a:lnTo>
                <a:close/>
                <a:moveTo>
                  <a:pt x="6591375" y="191720"/>
                </a:moveTo>
                <a:lnTo>
                  <a:pt x="6591375" y="563881"/>
                </a:lnTo>
                <a:lnTo>
                  <a:pt x="6788734" y="563881"/>
                </a:lnTo>
                <a:cubicBezTo>
                  <a:pt x="6847941" y="563881"/>
                  <a:pt x="6893756" y="547904"/>
                  <a:pt x="6926179" y="515951"/>
                </a:cubicBezTo>
                <a:cubicBezTo>
                  <a:pt x="6958602" y="483998"/>
                  <a:pt x="6974814" y="437948"/>
                  <a:pt x="6974814" y="377800"/>
                </a:cubicBezTo>
                <a:cubicBezTo>
                  <a:pt x="6974814" y="317653"/>
                  <a:pt x="6958602" y="271603"/>
                  <a:pt x="6926179" y="239650"/>
                </a:cubicBezTo>
                <a:cubicBezTo>
                  <a:pt x="6893756" y="207697"/>
                  <a:pt x="6847941" y="191720"/>
                  <a:pt x="6788734" y="191720"/>
                </a:cubicBezTo>
                <a:close/>
                <a:moveTo>
                  <a:pt x="7337106" y="18327"/>
                </a:moveTo>
                <a:lnTo>
                  <a:pt x="7586624" y="18327"/>
                </a:lnTo>
                <a:lnTo>
                  <a:pt x="7848828" y="549784"/>
                </a:lnTo>
                <a:lnTo>
                  <a:pt x="8111032" y="18327"/>
                </a:lnTo>
                <a:lnTo>
                  <a:pt x="8350681" y="18327"/>
                </a:lnTo>
                <a:lnTo>
                  <a:pt x="7954556" y="724587"/>
                </a:lnTo>
                <a:lnTo>
                  <a:pt x="7954556" y="1186968"/>
                </a:lnTo>
                <a:lnTo>
                  <a:pt x="7733232" y="1186968"/>
                </a:lnTo>
                <a:lnTo>
                  <a:pt x="7733232" y="725996"/>
                </a:lnTo>
                <a:close/>
                <a:moveTo>
                  <a:pt x="6370052" y="18327"/>
                </a:moveTo>
                <a:lnTo>
                  <a:pt x="6839482" y="18327"/>
                </a:lnTo>
                <a:cubicBezTo>
                  <a:pt x="6910908" y="18327"/>
                  <a:pt x="6973404" y="33129"/>
                  <a:pt x="7026972" y="62732"/>
                </a:cubicBezTo>
                <a:cubicBezTo>
                  <a:pt x="7080541" y="92336"/>
                  <a:pt x="7122127" y="134392"/>
                  <a:pt x="7151731" y="188901"/>
                </a:cubicBezTo>
                <a:cubicBezTo>
                  <a:pt x="7181334" y="243409"/>
                  <a:pt x="7196136" y="306376"/>
                  <a:pt x="7196136" y="377800"/>
                </a:cubicBezTo>
                <a:cubicBezTo>
                  <a:pt x="7196136" y="468021"/>
                  <a:pt x="7173346" y="543910"/>
                  <a:pt x="7127766" y="605467"/>
                </a:cubicBezTo>
                <a:cubicBezTo>
                  <a:pt x="7082186" y="667024"/>
                  <a:pt x="7019924" y="707200"/>
                  <a:pt x="6940980" y="725996"/>
                </a:cubicBezTo>
                <a:lnTo>
                  <a:pt x="7266622" y="1186968"/>
                </a:lnTo>
                <a:lnTo>
                  <a:pt x="7001598" y="1186968"/>
                </a:lnTo>
                <a:lnTo>
                  <a:pt x="6711200" y="737274"/>
                </a:lnTo>
                <a:lnTo>
                  <a:pt x="6591375" y="737274"/>
                </a:lnTo>
                <a:lnTo>
                  <a:pt x="6591375" y="1186968"/>
                </a:lnTo>
                <a:lnTo>
                  <a:pt x="6370052" y="1186968"/>
                </a:lnTo>
                <a:close/>
                <a:moveTo>
                  <a:pt x="5529072" y="18327"/>
                </a:moveTo>
                <a:lnTo>
                  <a:pt x="5802553" y="18327"/>
                </a:lnTo>
                <a:lnTo>
                  <a:pt x="6193040" y="1186968"/>
                </a:lnTo>
                <a:lnTo>
                  <a:pt x="5954800" y="1186968"/>
                </a:lnTo>
                <a:lnTo>
                  <a:pt x="5865990" y="888112"/>
                </a:lnTo>
                <a:lnTo>
                  <a:pt x="5452948" y="888112"/>
                </a:lnTo>
                <a:lnTo>
                  <a:pt x="5364136" y="1186968"/>
                </a:lnTo>
                <a:lnTo>
                  <a:pt x="5138584" y="1186968"/>
                </a:lnTo>
                <a:close/>
                <a:moveTo>
                  <a:pt x="3741153" y="18327"/>
                </a:moveTo>
                <a:lnTo>
                  <a:pt x="4054107" y="18327"/>
                </a:lnTo>
                <a:lnTo>
                  <a:pt x="4347324" y="936042"/>
                </a:lnTo>
                <a:lnTo>
                  <a:pt x="4639132" y="18327"/>
                </a:lnTo>
                <a:lnTo>
                  <a:pt x="4960542" y="18327"/>
                </a:lnTo>
                <a:lnTo>
                  <a:pt x="4960542" y="1186968"/>
                </a:lnTo>
                <a:lnTo>
                  <a:pt x="4739220" y="1186968"/>
                </a:lnTo>
                <a:lnTo>
                  <a:pt x="4739220" y="315774"/>
                </a:lnTo>
                <a:lnTo>
                  <a:pt x="4457281" y="1186968"/>
                </a:lnTo>
                <a:lnTo>
                  <a:pt x="4220451" y="1186968"/>
                </a:lnTo>
                <a:lnTo>
                  <a:pt x="3941330" y="317183"/>
                </a:lnTo>
                <a:lnTo>
                  <a:pt x="3941330" y="1186968"/>
                </a:lnTo>
                <a:lnTo>
                  <a:pt x="3741153" y="1186968"/>
                </a:lnTo>
                <a:close/>
                <a:moveTo>
                  <a:pt x="2264778" y="18327"/>
                </a:moveTo>
                <a:lnTo>
                  <a:pt x="2577732" y="18327"/>
                </a:lnTo>
                <a:lnTo>
                  <a:pt x="2870949" y="936042"/>
                </a:lnTo>
                <a:lnTo>
                  <a:pt x="3162757" y="18327"/>
                </a:lnTo>
                <a:lnTo>
                  <a:pt x="3484169" y="18327"/>
                </a:lnTo>
                <a:lnTo>
                  <a:pt x="3484169" y="1186968"/>
                </a:lnTo>
                <a:lnTo>
                  <a:pt x="3262846" y="1186968"/>
                </a:lnTo>
                <a:lnTo>
                  <a:pt x="3262846" y="315774"/>
                </a:lnTo>
                <a:lnTo>
                  <a:pt x="2980906" y="1186968"/>
                </a:lnTo>
                <a:lnTo>
                  <a:pt x="2744076" y="1186968"/>
                </a:lnTo>
                <a:lnTo>
                  <a:pt x="2464956" y="317183"/>
                </a:lnTo>
                <a:lnTo>
                  <a:pt x="2464956" y="1186968"/>
                </a:lnTo>
                <a:lnTo>
                  <a:pt x="2264778" y="1186968"/>
                </a:lnTo>
                <a:close/>
                <a:moveTo>
                  <a:pt x="1069924" y="18327"/>
                </a:moveTo>
                <a:lnTo>
                  <a:pt x="1277150" y="18327"/>
                </a:lnTo>
                <a:lnTo>
                  <a:pt x="1277150" y="747142"/>
                </a:lnTo>
                <a:cubicBezTo>
                  <a:pt x="1277150" y="838302"/>
                  <a:pt x="1299470" y="907613"/>
                  <a:pt x="1344111" y="955073"/>
                </a:cubicBezTo>
                <a:cubicBezTo>
                  <a:pt x="1388751" y="1002532"/>
                  <a:pt x="1452893" y="1026262"/>
                  <a:pt x="1536535" y="1026262"/>
                </a:cubicBezTo>
                <a:cubicBezTo>
                  <a:pt x="1620178" y="1026262"/>
                  <a:pt x="1684084" y="1002532"/>
                  <a:pt x="1728254" y="955073"/>
                </a:cubicBezTo>
                <a:cubicBezTo>
                  <a:pt x="1772425" y="907613"/>
                  <a:pt x="1794510" y="838302"/>
                  <a:pt x="1794510" y="747142"/>
                </a:cubicBezTo>
                <a:lnTo>
                  <a:pt x="1794510" y="18327"/>
                </a:lnTo>
                <a:lnTo>
                  <a:pt x="2015833" y="18327"/>
                </a:lnTo>
                <a:lnTo>
                  <a:pt x="2015833" y="764058"/>
                </a:lnTo>
                <a:cubicBezTo>
                  <a:pt x="2015833" y="854279"/>
                  <a:pt x="1996568" y="932517"/>
                  <a:pt x="1958035" y="998773"/>
                </a:cubicBezTo>
                <a:cubicBezTo>
                  <a:pt x="1919503" y="1065029"/>
                  <a:pt x="1864761" y="1116013"/>
                  <a:pt x="1793805" y="1151726"/>
                </a:cubicBezTo>
                <a:cubicBezTo>
                  <a:pt x="1758328" y="1169582"/>
                  <a:pt x="1719737" y="1182974"/>
                  <a:pt x="1678034" y="1191902"/>
                </a:cubicBezTo>
                <a:lnTo>
                  <a:pt x="1628297" y="1196856"/>
                </a:lnTo>
                <a:lnTo>
                  <a:pt x="1458204" y="1196856"/>
                </a:lnTo>
                <a:lnTo>
                  <a:pt x="1408076" y="1191902"/>
                </a:lnTo>
                <a:cubicBezTo>
                  <a:pt x="1366138" y="1182974"/>
                  <a:pt x="1327430" y="1169582"/>
                  <a:pt x="1291952" y="1151726"/>
                </a:cubicBezTo>
                <a:cubicBezTo>
                  <a:pt x="1220997" y="1116013"/>
                  <a:pt x="1166254" y="1065029"/>
                  <a:pt x="1127722" y="998773"/>
                </a:cubicBezTo>
                <a:cubicBezTo>
                  <a:pt x="1089190" y="932517"/>
                  <a:pt x="1069924" y="854279"/>
                  <a:pt x="1069924" y="764058"/>
                </a:cubicBezTo>
                <a:close/>
                <a:moveTo>
                  <a:pt x="448285" y="0"/>
                </a:moveTo>
                <a:cubicBezTo>
                  <a:pt x="553542" y="0"/>
                  <a:pt x="640004" y="20911"/>
                  <a:pt x="707669" y="62732"/>
                </a:cubicBezTo>
                <a:cubicBezTo>
                  <a:pt x="775335" y="104554"/>
                  <a:pt x="821855" y="165406"/>
                  <a:pt x="847230" y="245289"/>
                </a:cubicBezTo>
                <a:lnTo>
                  <a:pt x="671017" y="327051"/>
                </a:lnTo>
                <a:cubicBezTo>
                  <a:pt x="653161" y="281001"/>
                  <a:pt x="627081" y="246228"/>
                  <a:pt x="592779" y="222733"/>
                </a:cubicBezTo>
                <a:cubicBezTo>
                  <a:pt x="558477" y="199238"/>
                  <a:pt x="512191" y="187491"/>
                  <a:pt x="453923" y="187491"/>
                </a:cubicBezTo>
                <a:cubicBezTo>
                  <a:pt x="390957" y="187491"/>
                  <a:pt x="343732" y="199473"/>
                  <a:pt x="312249" y="223438"/>
                </a:cubicBezTo>
                <a:cubicBezTo>
                  <a:pt x="280765" y="247403"/>
                  <a:pt x="265024" y="282411"/>
                  <a:pt x="265024" y="328461"/>
                </a:cubicBezTo>
                <a:cubicBezTo>
                  <a:pt x="265024" y="372632"/>
                  <a:pt x="281470" y="406464"/>
                  <a:pt x="314363" y="429959"/>
                </a:cubicBezTo>
                <a:cubicBezTo>
                  <a:pt x="347256" y="453454"/>
                  <a:pt x="405054" y="472720"/>
                  <a:pt x="487756" y="487757"/>
                </a:cubicBezTo>
                <a:cubicBezTo>
                  <a:pt x="620268" y="511252"/>
                  <a:pt x="716597" y="552133"/>
                  <a:pt x="776745" y="610401"/>
                </a:cubicBezTo>
                <a:cubicBezTo>
                  <a:pt x="836892" y="668669"/>
                  <a:pt x="866966" y="749491"/>
                  <a:pt x="866966" y="852869"/>
                </a:cubicBezTo>
                <a:cubicBezTo>
                  <a:pt x="866966" y="920535"/>
                  <a:pt x="848874" y="981387"/>
                  <a:pt x="812692" y="1035425"/>
                </a:cubicBezTo>
                <a:cubicBezTo>
                  <a:pt x="776510" y="1089464"/>
                  <a:pt x="725760" y="1131520"/>
                  <a:pt x="660444" y="1161594"/>
                </a:cubicBezTo>
                <a:cubicBezTo>
                  <a:pt x="627786" y="1176631"/>
                  <a:pt x="592955" y="1187908"/>
                  <a:pt x="555951" y="1195427"/>
                </a:cubicBezTo>
                <a:lnTo>
                  <a:pt x="541051" y="1196856"/>
                </a:lnTo>
                <a:lnTo>
                  <a:pt x="325087" y="1196856"/>
                </a:lnTo>
                <a:lnTo>
                  <a:pt x="280883" y="1189083"/>
                </a:lnTo>
                <a:cubicBezTo>
                  <a:pt x="233188" y="1177336"/>
                  <a:pt x="190310" y="1159714"/>
                  <a:pt x="152248" y="1136219"/>
                </a:cubicBezTo>
                <a:cubicBezTo>
                  <a:pt x="76124" y="1089229"/>
                  <a:pt x="25374" y="1022503"/>
                  <a:pt x="0" y="936042"/>
                </a:cubicBezTo>
                <a:lnTo>
                  <a:pt x="177622" y="852869"/>
                </a:lnTo>
                <a:cubicBezTo>
                  <a:pt x="194539" y="907378"/>
                  <a:pt x="225082" y="948729"/>
                  <a:pt x="269253" y="976923"/>
                </a:cubicBezTo>
                <a:cubicBezTo>
                  <a:pt x="313423" y="1005117"/>
                  <a:pt x="369341" y="1019214"/>
                  <a:pt x="437007" y="1019214"/>
                </a:cubicBezTo>
                <a:cubicBezTo>
                  <a:pt x="504673" y="1019214"/>
                  <a:pt x="556127" y="1005352"/>
                  <a:pt x="591369" y="977628"/>
                </a:cubicBezTo>
                <a:cubicBezTo>
                  <a:pt x="626612" y="949904"/>
                  <a:pt x="644233" y="910197"/>
                  <a:pt x="644233" y="858508"/>
                </a:cubicBezTo>
                <a:cubicBezTo>
                  <a:pt x="644233" y="809638"/>
                  <a:pt x="625672" y="771107"/>
                  <a:pt x="588550" y="742913"/>
                </a:cubicBezTo>
                <a:cubicBezTo>
                  <a:pt x="551428" y="714719"/>
                  <a:pt x="487286" y="692164"/>
                  <a:pt x="396126" y="675247"/>
                </a:cubicBezTo>
                <a:cubicBezTo>
                  <a:pt x="275831" y="653632"/>
                  <a:pt x="187020" y="615100"/>
                  <a:pt x="129693" y="559652"/>
                </a:cubicBezTo>
                <a:cubicBezTo>
                  <a:pt x="72365" y="504204"/>
                  <a:pt x="43701" y="430429"/>
                  <a:pt x="43701" y="338329"/>
                </a:cubicBezTo>
                <a:cubicBezTo>
                  <a:pt x="43701" y="272543"/>
                  <a:pt x="59912" y="214040"/>
                  <a:pt x="92335" y="162821"/>
                </a:cubicBezTo>
                <a:cubicBezTo>
                  <a:pt x="124758" y="111602"/>
                  <a:pt x="171514" y="71661"/>
                  <a:pt x="232601" y="42997"/>
                </a:cubicBezTo>
                <a:cubicBezTo>
                  <a:pt x="293688" y="14333"/>
                  <a:pt x="365582" y="0"/>
                  <a:pt x="448285" y="0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69000">
                  <a:srgbClr val="B2B2B2">
                    <a:alpha val="20000"/>
                  </a:srgbClr>
                </a:gs>
                <a:gs pos="0">
                  <a:srgbClr val="000000">
                    <a:alpha val="0"/>
                    <a:lumMod val="0"/>
                    <a:lumOff val="100000"/>
                  </a:srgbClr>
                </a:gs>
                <a:gs pos="100000">
                  <a:srgbClr val="000000">
                    <a:lumMod val="45000"/>
                    <a:lumOff val="55000"/>
                    <a:alpha val="20000"/>
                  </a:srgbClr>
                </a:gs>
              </a:gsLst>
              <a:lin ang="162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100" b="0" i="0" u="none" strike="noStrike" kern="1200" cap="none" spc="300" normalizeH="0" baseline="0" noProof="0" dirty="0">
              <a:ln>
                <a:gradFill flip="none" rotWithShape="1">
                  <a:gsLst>
                    <a:gs pos="69000">
                      <a:srgbClr val="B2B2B2">
                        <a:alpha val="20000"/>
                      </a:srgbClr>
                    </a:gs>
                    <a:gs pos="0">
                      <a:srgbClr val="00000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000000">
                        <a:lumMod val="45000"/>
                        <a:lumOff val="55000"/>
                        <a:alpha val="20000"/>
                      </a:srgb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7" name="小标题4">
            <a:extLst>
              <a:ext uri="{FF2B5EF4-FFF2-40B4-BE49-F238E27FC236}">
                <a16:creationId xmlns:a16="http://schemas.microsoft.com/office/drawing/2014/main" xmlns="" id="{E10219E8-03A3-4A86-BFFE-BB7C63D4B442}"/>
              </a:ext>
            </a:extLst>
          </p:cNvPr>
          <p:cNvSpPr txBox="1"/>
          <p:nvPr/>
        </p:nvSpPr>
        <p:spPr>
          <a:xfrm>
            <a:off x="7620618" y="3812870"/>
            <a:ext cx="3949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新年目标</a:t>
            </a:r>
          </a:p>
        </p:txBody>
      </p:sp>
      <p:sp>
        <p:nvSpPr>
          <p:cNvPr id="148" name="小标题4英文">
            <a:extLst>
              <a:ext uri="{FF2B5EF4-FFF2-40B4-BE49-F238E27FC236}">
                <a16:creationId xmlns:a16="http://schemas.microsoft.com/office/drawing/2014/main" xmlns="" id="{ECDD0092-5534-4656-B643-E93CBED56FC5}"/>
              </a:ext>
            </a:extLst>
          </p:cNvPr>
          <p:cNvSpPr txBox="1"/>
          <p:nvPr/>
        </p:nvSpPr>
        <p:spPr>
          <a:xfrm>
            <a:off x="7820521" y="4755913"/>
            <a:ext cx="3572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chemeClr val="tx1"/>
                  </a:solidFill>
                </a:ln>
                <a:noFill/>
                <a:latin typeface="+mj-lt"/>
                <a:ea typeface="+mj-ea"/>
              </a:rPr>
              <a:t>NEW GOALS</a:t>
            </a:r>
            <a:endParaRPr lang="zh-CN" altLang="en-US" sz="3200" dirty="0">
              <a:ln>
                <a:solidFill>
                  <a:schemeClr val="tx1"/>
                </a:solidFill>
              </a:ln>
              <a:noFill/>
              <a:latin typeface="+mj-lt"/>
              <a:ea typeface="+mj-ea"/>
            </a:endParaRPr>
          </a:p>
        </p:txBody>
      </p:sp>
      <p:sp>
        <p:nvSpPr>
          <p:cNvPr id="146" name="PA-4番号">
            <a:extLst>
              <a:ext uri="{FF2B5EF4-FFF2-40B4-BE49-F238E27FC236}">
                <a16:creationId xmlns:a16="http://schemas.microsoft.com/office/drawing/2014/main" xmlns="" id="{1FF8829B-33E8-4937-BAA9-BD9649EA266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047605" y="3328837"/>
            <a:ext cx="1545832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900" spc="-30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4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9" name="小标题3">
            <a:extLst>
              <a:ext uri="{FF2B5EF4-FFF2-40B4-BE49-F238E27FC236}">
                <a16:creationId xmlns:a16="http://schemas.microsoft.com/office/drawing/2014/main" xmlns="" id="{60852A77-890E-442C-A138-746CE51DACDB}"/>
              </a:ext>
            </a:extLst>
          </p:cNvPr>
          <p:cNvSpPr txBox="1"/>
          <p:nvPr/>
        </p:nvSpPr>
        <p:spPr>
          <a:xfrm>
            <a:off x="2835487" y="3812870"/>
            <a:ext cx="3949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问题总结</a:t>
            </a:r>
          </a:p>
        </p:txBody>
      </p:sp>
      <p:sp>
        <p:nvSpPr>
          <p:cNvPr id="140" name="小标题3英文">
            <a:extLst>
              <a:ext uri="{FF2B5EF4-FFF2-40B4-BE49-F238E27FC236}">
                <a16:creationId xmlns:a16="http://schemas.microsoft.com/office/drawing/2014/main" xmlns="" id="{9571F24A-7472-46AC-BF7C-3EF1090A3FEE}"/>
              </a:ext>
            </a:extLst>
          </p:cNvPr>
          <p:cNvSpPr txBox="1"/>
          <p:nvPr/>
        </p:nvSpPr>
        <p:spPr>
          <a:xfrm>
            <a:off x="3035390" y="4755913"/>
            <a:ext cx="3572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chemeClr val="tx1"/>
                  </a:solidFill>
                </a:ln>
                <a:noFill/>
                <a:latin typeface="+mj-lt"/>
                <a:ea typeface="+mj-ea"/>
              </a:rPr>
              <a:t>PROBLEMS</a:t>
            </a:r>
            <a:endParaRPr lang="zh-CN" altLang="en-US" sz="3200" dirty="0">
              <a:ln>
                <a:solidFill>
                  <a:schemeClr val="tx1"/>
                </a:solidFill>
              </a:ln>
              <a:noFill/>
              <a:latin typeface="+mj-lt"/>
              <a:ea typeface="+mj-ea"/>
            </a:endParaRPr>
          </a:p>
        </p:txBody>
      </p:sp>
      <p:sp>
        <p:nvSpPr>
          <p:cNvPr id="138" name="PA-3番号">
            <a:extLst>
              <a:ext uri="{FF2B5EF4-FFF2-40B4-BE49-F238E27FC236}">
                <a16:creationId xmlns:a16="http://schemas.microsoft.com/office/drawing/2014/main" xmlns="" id="{A8BCF4D4-C365-41A2-BFA1-58B1508DB2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62474" y="3346421"/>
            <a:ext cx="1545832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900" spc="-30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3" name="小标题2">
            <a:extLst>
              <a:ext uri="{FF2B5EF4-FFF2-40B4-BE49-F238E27FC236}">
                <a16:creationId xmlns:a16="http://schemas.microsoft.com/office/drawing/2014/main" xmlns="" id="{8A44F859-343A-4DF1-B928-51F06E657CF3}"/>
              </a:ext>
            </a:extLst>
          </p:cNvPr>
          <p:cNvSpPr txBox="1"/>
          <p:nvPr/>
        </p:nvSpPr>
        <p:spPr>
          <a:xfrm>
            <a:off x="7620618" y="1893859"/>
            <a:ext cx="3949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年终总结</a:t>
            </a:r>
          </a:p>
        </p:txBody>
      </p:sp>
      <p:sp>
        <p:nvSpPr>
          <p:cNvPr id="144" name="小标题2英文">
            <a:extLst>
              <a:ext uri="{FF2B5EF4-FFF2-40B4-BE49-F238E27FC236}">
                <a16:creationId xmlns:a16="http://schemas.microsoft.com/office/drawing/2014/main" xmlns="" id="{DAC34A85-6282-4FD6-84DB-76572557FFD5}"/>
              </a:ext>
            </a:extLst>
          </p:cNvPr>
          <p:cNvSpPr txBox="1"/>
          <p:nvPr/>
        </p:nvSpPr>
        <p:spPr>
          <a:xfrm>
            <a:off x="7820521" y="2836902"/>
            <a:ext cx="3572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chemeClr val="tx1"/>
                  </a:solidFill>
                </a:ln>
                <a:noFill/>
                <a:latin typeface="+mj-lt"/>
                <a:ea typeface="+mj-ea"/>
              </a:rPr>
              <a:t>ACHIEVEMENTS</a:t>
            </a:r>
            <a:endParaRPr lang="zh-CN" altLang="en-US" sz="3200" dirty="0">
              <a:ln>
                <a:solidFill>
                  <a:schemeClr val="tx1"/>
                </a:solidFill>
              </a:ln>
              <a:noFill/>
              <a:latin typeface="+mj-lt"/>
              <a:ea typeface="+mj-ea"/>
            </a:endParaRPr>
          </a:p>
        </p:txBody>
      </p:sp>
      <p:sp>
        <p:nvSpPr>
          <p:cNvPr id="142" name="PA-2番号">
            <a:extLst>
              <a:ext uri="{FF2B5EF4-FFF2-40B4-BE49-F238E27FC236}">
                <a16:creationId xmlns:a16="http://schemas.microsoft.com/office/drawing/2014/main" xmlns="" id="{84695847-5B18-4147-A02D-07EE710F7E0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47605" y="1484470"/>
            <a:ext cx="1545832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900" spc="-30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dirty="0">
                <a:latin typeface="+mj-lt"/>
              </a:rPr>
              <a:t>2</a:t>
            </a:r>
            <a:endParaRPr lang="zh-CN" altLang="en-US" dirty="0">
              <a:latin typeface="+mj-lt"/>
            </a:endParaRPr>
          </a:p>
        </p:txBody>
      </p:sp>
      <p:sp>
        <p:nvSpPr>
          <p:cNvPr id="26" name="小标题1">
            <a:extLst>
              <a:ext uri="{FF2B5EF4-FFF2-40B4-BE49-F238E27FC236}">
                <a16:creationId xmlns:a16="http://schemas.microsoft.com/office/drawing/2014/main" xmlns="" id="{C594B862-429A-4FC6-A3DE-74380D091B6A}"/>
              </a:ext>
            </a:extLst>
          </p:cNvPr>
          <p:cNvSpPr txBox="1"/>
          <p:nvPr/>
        </p:nvSpPr>
        <p:spPr>
          <a:xfrm>
            <a:off x="2835487" y="1893859"/>
            <a:ext cx="3949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+mj-ea"/>
                <a:ea typeface="+mj-ea"/>
              </a:rPr>
              <a:t>年度总览</a:t>
            </a:r>
          </a:p>
        </p:txBody>
      </p:sp>
      <p:sp>
        <p:nvSpPr>
          <p:cNvPr id="27" name="小标题1英文">
            <a:extLst>
              <a:ext uri="{FF2B5EF4-FFF2-40B4-BE49-F238E27FC236}">
                <a16:creationId xmlns:a16="http://schemas.microsoft.com/office/drawing/2014/main" xmlns="" id="{B87ABCF4-ADA7-4356-9B31-E1A27F3CE12A}"/>
              </a:ext>
            </a:extLst>
          </p:cNvPr>
          <p:cNvSpPr txBox="1"/>
          <p:nvPr/>
        </p:nvSpPr>
        <p:spPr>
          <a:xfrm>
            <a:off x="3035390" y="2836902"/>
            <a:ext cx="3572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chemeClr val="tx1"/>
                  </a:solidFill>
                </a:ln>
                <a:noFill/>
                <a:latin typeface="+mj-lt"/>
                <a:ea typeface="+mj-ea"/>
              </a:rPr>
              <a:t>OVERVIEW</a:t>
            </a:r>
            <a:endParaRPr lang="zh-CN" altLang="en-US" sz="3200" dirty="0">
              <a:ln>
                <a:solidFill>
                  <a:schemeClr val="tx1"/>
                </a:solidFill>
              </a:ln>
              <a:noFill/>
              <a:latin typeface="+mj-lt"/>
              <a:ea typeface="+mj-ea"/>
            </a:endParaRPr>
          </a:p>
        </p:txBody>
      </p:sp>
      <p:sp>
        <p:nvSpPr>
          <p:cNvPr id="136" name="PA-1番号">
            <a:extLst>
              <a:ext uri="{FF2B5EF4-FFF2-40B4-BE49-F238E27FC236}">
                <a16:creationId xmlns:a16="http://schemas.microsoft.com/office/drawing/2014/main" xmlns="" id="{510EECEB-8024-4FC7-8FB0-5184EA028C2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62474" y="1484470"/>
            <a:ext cx="1545832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1800" spc="-300">
                <a:ln w="95250" cmpd="dbl">
                  <a:gradFill flip="none" rotWithShape="1">
                    <a:gsLst>
                      <a:gs pos="33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45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72000">
                        <a:srgbClr val="DA0000"/>
                      </a:gs>
                      <a:gs pos="100000">
                        <a:srgbClr val="8E0000"/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sz="15900" dirty="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latin typeface="+mj-ea"/>
                <a:ea typeface="+mj-ea"/>
              </a:rPr>
              <a:t>1</a:t>
            </a:r>
            <a:endParaRPr lang="zh-CN" altLang="en-US" sz="15900" dirty="0">
              <a:ln w="95250" cmpd="dbl">
                <a:gradFill flip="none" rotWithShape="1">
                  <a:gsLst>
                    <a:gs pos="38000">
                      <a:srgbClr val="BFBFBF">
                        <a:alpha val="0"/>
                      </a:srgbClr>
                    </a:gs>
                    <a:gs pos="0">
                      <a:srgbClr val="000000">
                        <a:lumMod val="5000"/>
                        <a:lumOff val="95000"/>
                        <a:alpha val="0"/>
                      </a:srgbClr>
                    </a:gs>
                    <a:gs pos="54000">
                      <a:srgbClr val="000000">
                        <a:lumMod val="45000"/>
                        <a:lumOff val="55000"/>
                        <a:alpha val="40000"/>
                      </a:srgbClr>
                    </a:gs>
                    <a:gs pos="86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10800000" scaled="1"/>
                  <a:tileRect/>
                </a:gradFill>
              </a:ln>
              <a:latin typeface="+mj-ea"/>
              <a:ea typeface="+mj-ea"/>
            </a:endParaRPr>
          </a:p>
        </p:txBody>
      </p:sp>
      <p:sp>
        <p:nvSpPr>
          <p:cNvPr id="62" name="CONTENT文字">
            <a:extLst>
              <a:ext uri="{FF2B5EF4-FFF2-40B4-BE49-F238E27FC236}">
                <a16:creationId xmlns:a16="http://schemas.microsoft.com/office/drawing/2014/main" xmlns="" id="{2E738ACF-3B85-498C-8EB6-D2028EE01936}"/>
              </a:ext>
            </a:extLst>
          </p:cNvPr>
          <p:cNvSpPr txBox="1"/>
          <p:nvPr/>
        </p:nvSpPr>
        <p:spPr>
          <a:xfrm>
            <a:off x="4809895" y="166118"/>
            <a:ext cx="4616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spc="600" dirty="0">
                <a:ln>
                  <a:solidFill>
                    <a:schemeClr val="bg1"/>
                  </a:solidFill>
                </a:ln>
                <a:noFill/>
                <a:latin typeface="+mj-lt"/>
                <a:ea typeface="+mj-ea"/>
              </a:rPr>
              <a:t>CONTENT</a:t>
            </a:r>
          </a:p>
        </p:txBody>
      </p:sp>
      <p:sp>
        <p:nvSpPr>
          <p:cNvPr id="119" name="目录文字">
            <a:extLst>
              <a:ext uri="{FF2B5EF4-FFF2-40B4-BE49-F238E27FC236}">
                <a16:creationId xmlns:a16="http://schemas.microsoft.com/office/drawing/2014/main" xmlns="" id="{90704D61-C259-4F03-A677-9F6704E70324}"/>
              </a:ext>
            </a:extLst>
          </p:cNvPr>
          <p:cNvSpPr txBox="1"/>
          <p:nvPr/>
        </p:nvSpPr>
        <p:spPr>
          <a:xfrm>
            <a:off x="9304155" y="272798"/>
            <a:ext cx="22147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1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en-US" altLang="zh-CN" sz="6600" spc="12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9429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5000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0.03398 0.00023 L 1.66667E-6 0.00023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6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67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decel="50000" fill="hold" grpId="1" nodeType="withEffect">
                                  <p:stCondLst>
                                    <p:cond delay="67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50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5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1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50000" fill="hold" grpId="1" nodeType="withEffect">
                                  <p:stCondLst>
                                    <p:cond delay="71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1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6" grpId="0" animBg="1"/>
      <p:bldP spid="147" grpId="0"/>
      <p:bldP spid="148" grpId="0"/>
      <p:bldP spid="146" grpId="0"/>
      <p:bldP spid="146" grpId="1"/>
      <p:bldP spid="139" grpId="0"/>
      <p:bldP spid="140" grpId="0"/>
      <p:bldP spid="138" grpId="0"/>
      <p:bldP spid="138" grpId="1"/>
      <p:bldP spid="143" grpId="0"/>
      <p:bldP spid="144" grpId="0"/>
      <p:bldP spid="142" grpId="0"/>
      <p:bldP spid="142" grpId="1"/>
      <p:bldP spid="26" grpId="0"/>
      <p:bldP spid="27" grpId="0"/>
      <p:bldP spid="136" grpId="0"/>
      <p:bldP spid="136" grpId="1"/>
      <p:bldP spid="62" grpId="0"/>
      <p:bldP spid="1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">
            <a:extLst>
              <a:ext uri="{FF2B5EF4-FFF2-40B4-BE49-F238E27FC236}">
                <a16:creationId xmlns:a16="http://schemas.microsoft.com/office/drawing/2014/main" xmlns="" id="{122FB6C0-DA74-48BD-AA0E-B6B71E98A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FCDB0B4-7186-42B5-B521-CF9FC70C68C2}"/>
              </a:ext>
            </a:extLst>
          </p:cNvPr>
          <p:cNvGrpSpPr/>
          <p:nvPr/>
        </p:nvGrpSpPr>
        <p:grpSpPr>
          <a:xfrm>
            <a:off x="-59460" y="3678832"/>
            <a:ext cx="12275460" cy="439294"/>
            <a:chOff x="-59460" y="3678832"/>
            <a:chExt cx="12275460" cy="439294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B4DADBDF-B6FD-4751-B018-C7C3F3C6CC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149" y="3678832"/>
              <a:ext cx="12265149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EDC96F1C-7FE6-4E9F-A41B-604EC2918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825263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E1B1E420-D7AF-4FD5-B447-24E4630E1A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4118126"/>
              <a:ext cx="12265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79123AB4-39D3-45C5-87CE-E330976E8A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971694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底部装饰文字">
            <a:extLst>
              <a:ext uri="{FF2B5EF4-FFF2-40B4-BE49-F238E27FC236}">
                <a16:creationId xmlns:a16="http://schemas.microsoft.com/office/drawing/2014/main" xmlns="" id="{FB3D9E47-B3FF-44EB-8EBD-270306B3E0FB}"/>
              </a:ext>
            </a:extLst>
          </p:cNvPr>
          <p:cNvSpPr txBox="1"/>
          <p:nvPr/>
        </p:nvSpPr>
        <p:spPr>
          <a:xfrm>
            <a:off x="64050" y="4062697"/>
            <a:ext cx="1261532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500" dirty="0">
                <a:ln>
                  <a:solidFill>
                    <a:srgbClr val="000000">
                      <a:shade val="50000"/>
                      <a:alpha val="2000"/>
                    </a:srgbClr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SUMMARY</a:t>
            </a:r>
            <a:endParaRPr lang="zh-CN" altLang="en-US" sz="17500" dirty="0">
              <a:ln>
                <a:solidFill>
                  <a:srgbClr val="000000">
                    <a:shade val="50000"/>
                    <a:alpha val="2000"/>
                  </a:srgbClr>
                </a:solidFill>
              </a:ln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71" name="英文标题">
            <a:extLst>
              <a:ext uri="{FF2B5EF4-FFF2-40B4-BE49-F238E27FC236}">
                <a16:creationId xmlns:a16="http://schemas.microsoft.com/office/drawing/2014/main" xmlns="" id="{2659D203-7269-4AF4-BD92-216780F52EBD}"/>
              </a:ext>
            </a:extLst>
          </p:cNvPr>
          <p:cNvSpPr txBox="1"/>
          <p:nvPr/>
        </p:nvSpPr>
        <p:spPr>
          <a:xfrm>
            <a:off x="1846806" y="2533766"/>
            <a:ext cx="587987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cap="none" spc="0" normalizeH="0" baseline="0">
                <a:ln w="41275" cmpd="dbl">
                  <a:solidFill>
                    <a:schemeClr val="accent1">
                      <a:alpha val="20000"/>
                    </a:schemeClr>
                  </a:solidFill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OVERVIEW</a:t>
            </a:r>
            <a:endParaRPr lang="zh-CN" altLang="en-US" dirty="0"/>
          </a:p>
        </p:txBody>
      </p:sp>
      <p:sp>
        <p:nvSpPr>
          <p:cNvPr id="133" name="中文标题底衬">
            <a:extLst>
              <a:ext uri="{FF2B5EF4-FFF2-40B4-BE49-F238E27FC236}">
                <a16:creationId xmlns:a16="http://schemas.microsoft.com/office/drawing/2014/main" xmlns="" id="{DA50C6DE-25DB-4AF9-AC3E-85997E102598}"/>
              </a:ext>
            </a:extLst>
          </p:cNvPr>
          <p:cNvSpPr txBox="1"/>
          <p:nvPr/>
        </p:nvSpPr>
        <p:spPr>
          <a:xfrm>
            <a:off x="1869254" y="1055780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年终总览</a:t>
            </a:r>
          </a:p>
        </p:txBody>
      </p:sp>
      <p:sp>
        <p:nvSpPr>
          <p:cNvPr id="6" name="中文标题">
            <a:extLst>
              <a:ext uri="{FF2B5EF4-FFF2-40B4-BE49-F238E27FC236}">
                <a16:creationId xmlns:a16="http://schemas.microsoft.com/office/drawing/2014/main" xmlns="" id="{C1DBEA59-CED4-4066-93B5-89620E44010C}"/>
              </a:ext>
            </a:extLst>
          </p:cNvPr>
          <p:cNvSpPr txBox="1"/>
          <p:nvPr/>
        </p:nvSpPr>
        <p:spPr>
          <a:xfrm>
            <a:off x="1846806" y="1098127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年终总览</a:t>
            </a:r>
          </a:p>
        </p:txBody>
      </p:sp>
      <p:sp>
        <p:nvSpPr>
          <p:cNvPr id="7" name="PA-1番号">
            <a:extLst>
              <a:ext uri="{FF2B5EF4-FFF2-40B4-BE49-F238E27FC236}">
                <a16:creationId xmlns:a16="http://schemas.microsoft.com/office/drawing/2014/main" xmlns="" id="{EAB6B05D-55A2-46A4-AEC9-80484DA2772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87256" y="366646"/>
            <a:ext cx="102421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1800" spc="-300">
                <a:ln w="95250" cmpd="dbl">
                  <a:gradFill flip="none" rotWithShape="1">
                    <a:gsLst>
                      <a:gs pos="33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45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72000">
                        <a:srgbClr val="DA0000"/>
                      </a:gs>
                      <a:gs pos="100000">
                        <a:srgbClr val="8E0000"/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sz="27500" dirty="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latin typeface="+mj-ea"/>
                <a:ea typeface="+mj-ea"/>
              </a:rPr>
              <a:t>1</a:t>
            </a:r>
            <a:endParaRPr lang="zh-CN" altLang="en-US" sz="27500" dirty="0">
              <a:ln w="95250" cmpd="dbl">
                <a:gradFill flip="none" rotWithShape="1">
                  <a:gsLst>
                    <a:gs pos="38000">
                      <a:srgbClr val="BFBFBF">
                        <a:alpha val="0"/>
                      </a:srgbClr>
                    </a:gs>
                    <a:gs pos="0">
                      <a:srgbClr val="000000">
                        <a:lumMod val="5000"/>
                        <a:lumOff val="95000"/>
                        <a:alpha val="0"/>
                      </a:srgbClr>
                    </a:gs>
                    <a:gs pos="54000">
                      <a:srgbClr val="000000">
                        <a:lumMod val="45000"/>
                        <a:lumOff val="55000"/>
                        <a:alpha val="40000"/>
                      </a:srgbClr>
                    </a:gs>
                    <a:gs pos="86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10800000" scaled="1"/>
                  <a:tileRect/>
                </a:gradFill>
              </a:ln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5591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33" grpId="0"/>
      <p:bldP spid="6" grpId="0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背景">
            <a:extLst>
              <a:ext uri="{FF2B5EF4-FFF2-40B4-BE49-F238E27FC236}">
                <a16:creationId xmlns:a16="http://schemas.microsoft.com/office/drawing/2014/main" xmlns="" id="{BF4B7AE4-83D3-40CA-BF2C-067B0B9034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LOGO">
            <a:extLst>
              <a:ext uri="{FF2B5EF4-FFF2-40B4-BE49-F238E27FC236}">
                <a16:creationId xmlns:a16="http://schemas.microsoft.com/office/drawing/2014/main" xmlns="" id="{292114F3-B974-4095-90A4-EB65DA428E41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7423EC7-7D18-4B44-9B95-5172D7BFB9D7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年终总结文字">
              <a:extLst>
                <a:ext uri="{FF2B5EF4-FFF2-40B4-BE49-F238E27FC236}">
                  <a16:creationId xmlns:a16="http://schemas.microsoft.com/office/drawing/2014/main" xmlns="" id="{628423E0-48E6-4451-8AF4-7CAE7855D052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42" name="网址">
              <a:extLst>
                <a:ext uri="{FF2B5EF4-FFF2-40B4-BE49-F238E27FC236}">
                  <a16:creationId xmlns:a16="http://schemas.microsoft.com/office/drawing/2014/main" xmlns="" id="{E1793441-AC21-47BB-88B1-BC0C6B4EBF17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43" name="YOURLOGO文字">
              <a:extLst>
                <a:ext uri="{FF2B5EF4-FFF2-40B4-BE49-F238E27FC236}">
                  <a16:creationId xmlns:a16="http://schemas.microsoft.com/office/drawing/2014/main" xmlns="" id="{4E2EEFD0-79A1-4108-9BD8-DB3C85F83F9A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44" name="红圈">
              <a:extLst>
                <a:ext uri="{FF2B5EF4-FFF2-40B4-BE49-F238E27FC236}">
                  <a16:creationId xmlns:a16="http://schemas.microsoft.com/office/drawing/2014/main" xmlns="" id="{FD747374-5CC7-41F6-A908-9389824AACA5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5" name="红圆圈中文字">
              <a:extLst>
                <a:ext uri="{FF2B5EF4-FFF2-40B4-BE49-F238E27FC236}">
                  <a16:creationId xmlns:a16="http://schemas.microsoft.com/office/drawing/2014/main" xmlns="" id="{8A47A65E-6998-46AB-8DB8-B295D8A41536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66" name="底纹字母">
            <a:extLst>
              <a:ext uri="{FF2B5EF4-FFF2-40B4-BE49-F238E27FC236}">
                <a16:creationId xmlns:a16="http://schemas.microsoft.com/office/drawing/2014/main" xmlns="" id="{DF03C845-549B-4CA2-9AD6-E67A93BC6A91}"/>
              </a:ext>
            </a:extLst>
          </p:cNvPr>
          <p:cNvSpPr txBox="1"/>
          <p:nvPr/>
        </p:nvSpPr>
        <p:spPr>
          <a:xfrm>
            <a:off x="3317910" y="6105302"/>
            <a:ext cx="8720559" cy="869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300" normalizeH="0" baseline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ACHIEVEMENTS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3" name="线条装饰">
            <a:extLst>
              <a:ext uri="{FF2B5EF4-FFF2-40B4-BE49-F238E27FC236}">
                <a16:creationId xmlns:a16="http://schemas.microsoft.com/office/drawing/2014/main" xmlns="" id="{3D7F3063-F00E-42A3-8CA1-F79843CC1FDA}"/>
              </a:ext>
            </a:extLst>
          </p:cNvPr>
          <p:cNvGrpSpPr/>
          <p:nvPr/>
        </p:nvGrpSpPr>
        <p:grpSpPr>
          <a:xfrm flipH="1">
            <a:off x="2005187" y="4676780"/>
            <a:ext cx="10197251" cy="90000"/>
            <a:chOff x="-2927319" y="6268647"/>
            <a:chExt cx="7596445" cy="90000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FF8C04D4-4FEF-4846-A0E6-C53EE01980E8}"/>
                </a:ext>
              </a:extLst>
            </p:cNvPr>
            <p:cNvSpPr/>
            <p:nvPr/>
          </p:nvSpPr>
          <p:spPr>
            <a:xfrm>
              <a:off x="-2927319" y="6296525"/>
              <a:ext cx="7589553" cy="28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24859276-F461-4157-9B53-F75CFEBC4EF9}"/>
                </a:ext>
              </a:extLst>
            </p:cNvPr>
            <p:cNvSpPr>
              <a:spLocks/>
            </p:cNvSpPr>
            <p:nvPr/>
          </p:nvSpPr>
          <p:spPr>
            <a:xfrm>
              <a:off x="4602080" y="6268647"/>
              <a:ext cx="67046" cy="9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grpSp>
        <p:nvGrpSpPr>
          <p:cNvPr id="88" name="线条装饰">
            <a:extLst>
              <a:ext uri="{FF2B5EF4-FFF2-40B4-BE49-F238E27FC236}">
                <a16:creationId xmlns:a16="http://schemas.microsoft.com/office/drawing/2014/main" xmlns="" id="{B87CF181-C49C-4BA2-840F-C47D891AF8E1}"/>
              </a:ext>
            </a:extLst>
          </p:cNvPr>
          <p:cNvGrpSpPr/>
          <p:nvPr/>
        </p:nvGrpSpPr>
        <p:grpSpPr>
          <a:xfrm>
            <a:off x="-15502" y="2159436"/>
            <a:ext cx="10240449" cy="90000"/>
            <a:chOff x="-2927319" y="6266742"/>
            <a:chExt cx="7628625" cy="90000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F0B3450B-6ECA-4801-8B9B-25ABA5D597C4}"/>
                </a:ext>
              </a:extLst>
            </p:cNvPr>
            <p:cNvSpPr/>
            <p:nvPr/>
          </p:nvSpPr>
          <p:spPr>
            <a:xfrm>
              <a:off x="-2927319" y="6296525"/>
              <a:ext cx="7589553" cy="3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7192C174-6CAC-4133-A553-7937A58C27B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34260" y="6266742"/>
              <a:ext cx="67046" cy="9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  <p:sp>
        <p:nvSpPr>
          <p:cNvPr id="4" name="底部注明">
            <a:extLst>
              <a:ext uri="{FF2B5EF4-FFF2-40B4-BE49-F238E27FC236}">
                <a16:creationId xmlns:a16="http://schemas.microsoft.com/office/drawing/2014/main" xmlns="" id="{51BD4DA8-3D59-4BC7-8BFB-24BD4DF7BFBB}"/>
              </a:ext>
            </a:extLst>
          </p:cNvPr>
          <p:cNvSpPr/>
          <p:nvPr/>
        </p:nvSpPr>
        <p:spPr>
          <a:xfrm>
            <a:off x="6962371" y="5402674"/>
            <a:ext cx="4894349" cy="564544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-150" normalizeH="0" baseline="0" noProof="0" dirty="0">
                <a:ln>
                  <a:noFill/>
                </a:ln>
                <a:solidFill>
                  <a:srgbClr val="3C3C3C">
                    <a:alpha val="40000"/>
                  </a:srgb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P10</a:t>
            </a: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rgbClr val="3C3C3C">
                    <a:alpha val="40000"/>
                  </a:srgb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有修改双层文字的教程</a:t>
            </a:r>
            <a:r>
              <a:rPr lang="zh-CN" altLang="en-US" spc="-150" dirty="0">
                <a:solidFill>
                  <a:srgbClr val="3C3C3C">
                    <a:alpha val="40000"/>
                  </a:srgbClr>
                </a:solidFill>
                <a:latin typeface="OPPOSans M"/>
                <a:ea typeface="OPPOSans M"/>
              </a:rPr>
              <a:t>；</a:t>
            </a: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rgbClr val="3C3C3C">
                    <a:alpha val="40000"/>
                  </a:srgb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若不需要</a:t>
            </a:r>
            <a:r>
              <a:rPr kumimoji="0" lang="en-US" altLang="zh-CN" sz="1800" b="0" i="0" u="none" strike="noStrike" kern="1200" cap="none" spc="-150" normalizeH="0" baseline="0" noProof="0" dirty="0">
                <a:ln>
                  <a:noFill/>
                </a:ln>
                <a:solidFill>
                  <a:srgbClr val="3C3C3C">
                    <a:alpha val="40000"/>
                  </a:srgb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,</a:t>
            </a:r>
            <a:r>
              <a:rPr kumimoji="0" lang="zh-CN" altLang="en-US" sz="1800" b="0" i="0" u="none" strike="noStrike" kern="1200" cap="none" spc="-150" normalizeH="0" baseline="0" noProof="0" dirty="0">
                <a:ln>
                  <a:noFill/>
                </a:ln>
                <a:solidFill>
                  <a:srgbClr val="3C3C3C">
                    <a:alpha val="40000"/>
                  </a:srgb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请删除一层</a:t>
            </a:r>
          </a:p>
        </p:txBody>
      </p:sp>
      <p:sp>
        <p:nvSpPr>
          <p:cNvPr id="3" name="元\人民币">
            <a:extLst>
              <a:ext uri="{FF2B5EF4-FFF2-40B4-BE49-F238E27FC236}">
                <a16:creationId xmlns:a16="http://schemas.microsoft.com/office/drawing/2014/main" xmlns="" id="{062D4E7C-EBBE-4F1F-BE8C-3B782EA902D0}"/>
              </a:ext>
            </a:extLst>
          </p:cNvPr>
          <p:cNvSpPr txBox="1"/>
          <p:nvPr/>
        </p:nvSpPr>
        <p:spPr>
          <a:xfrm>
            <a:off x="4841103" y="3845391"/>
            <a:ext cx="2509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元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/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rPr>
              <a:t>人民币</a:t>
            </a:r>
          </a:p>
        </p:txBody>
      </p:sp>
      <p:grpSp>
        <p:nvGrpSpPr>
          <p:cNvPr id="5" name="数字">
            <a:extLst>
              <a:ext uri="{FF2B5EF4-FFF2-40B4-BE49-F238E27FC236}">
                <a16:creationId xmlns:a16="http://schemas.microsoft.com/office/drawing/2014/main" xmlns="" id="{C755C1DE-EEFB-443D-A549-7A0E6B841AD3}"/>
              </a:ext>
            </a:extLst>
          </p:cNvPr>
          <p:cNvGrpSpPr/>
          <p:nvPr/>
        </p:nvGrpSpPr>
        <p:grpSpPr>
          <a:xfrm>
            <a:off x="1055370" y="2317376"/>
            <a:ext cx="10126980" cy="1600140"/>
            <a:chOff x="1055370" y="2317376"/>
            <a:chExt cx="10126980" cy="160014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0D1A6CC3-D91A-4653-A8D1-CA6487D5BE04}"/>
                </a:ext>
              </a:extLst>
            </p:cNvPr>
            <p:cNvSpPr txBox="1"/>
            <p:nvPr/>
          </p:nvSpPr>
          <p:spPr>
            <a:xfrm>
              <a:off x="1101090" y="2317376"/>
              <a:ext cx="100812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solidFill>
                      <a:srgbClr val="000000"/>
                    </a:solidFill>
                  </a:ln>
                  <a:solidFill>
                    <a:srgbClr val="FFFFFF"/>
                  </a:solidFill>
                  <a:effectLst/>
                  <a:uLnTx/>
                  <a:uFillTx/>
                  <a:latin typeface="锐字云字库综艺GB"/>
                  <a:ea typeface="锐字云字库综艺GB"/>
                  <a:cs typeface="+mn-cs"/>
                </a:rPr>
                <a:t>888,8888,8888</a:t>
              </a:r>
              <a:endParaRPr kumimoji="0" lang="zh-CN" altLang="en-US" sz="9600" b="0" i="0" u="none" strike="noStrike" kern="1200" cap="none" spc="0" normalizeH="0" baseline="0" noProof="0" dirty="0">
                <a:ln>
                  <a:solidFill>
                    <a:srgbClr val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E7DC41C7-E2DF-4C4C-8EE2-CE9FCF08A990}"/>
                </a:ext>
              </a:extLst>
            </p:cNvPr>
            <p:cNvSpPr txBox="1"/>
            <p:nvPr/>
          </p:nvSpPr>
          <p:spPr>
            <a:xfrm>
              <a:off x="1055370" y="2347856"/>
              <a:ext cx="100812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锐字云字库综艺GB"/>
                  <a:ea typeface="锐字云字库综艺GB"/>
                  <a:cs typeface="+mn-cs"/>
                </a:rPr>
                <a:t>888,8888,8888</a:t>
              </a:r>
              <a:endPara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</p:grpSp>
      <p:grpSp>
        <p:nvGrpSpPr>
          <p:cNvPr id="6" name="标题">
            <a:extLst>
              <a:ext uri="{FF2B5EF4-FFF2-40B4-BE49-F238E27FC236}">
                <a16:creationId xmlns:a16="http://schemas.microsoft.com/office/drawing/2014/main" xmlns="" id="{49C4E261-6446-4EE5-A1DB-001D62C87225}"/>
              </a:ext>
            </a:extLst>
          </p:cNvPr>
          <p:cNvGrpSpPr/>
          <p:nvPr/>
        </p:nvGrpSpPr>
        <p:grpSpPr>
          <a:xfrm>
            <a:off x="3643689" y="548703"/>
            <a:ext cx="4904621" cy="1050521"/>
            <a:chOff x="628377" y="328440"/>
            <a:chExt cx="4904621" cy="1050521"/>
          </a:xfrm>
        </p:grpSpPr>
        <p:sp>
          <p:nvSpPr>
            <p:cNvPr id="109" name="英文标题">
              <a:extLst>
                <a:ext uri="{FF2B5EF4-FFF2-40B4-BE49-F238E27FC236}">
                  <a16:creationId xmlns:a16="http://schemas.microsoft.com/office/drawing/2014/main" xmlns="" id="{2F0D28DA-9263-42EA-AC74-4608FCE07C84}"/>
                </a:ext>
              </a:extLst>
            </p:cNvPr>
            <p:cNvSpPr/>
            <p:nvPr/>
          </p:nvSpPr>
          <p:spPr>
            <a:xfrm>
              <a:off x="756133" y="1141306"/>
              <a:ext cx="4045965" cy="237655"/>
            </a:xfrm>
            <a:prstGeom prst="rect">
              <a:avLst/>
            </a:prstGeom>
            <a:solidFill>
              <a:schemeClr val="tx1"/>
            </a:solidFill>
            <a:ln w="31750" cmpd="dbl"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锐字云字库综艺GB"/>
                  <a:ea typeface="锐字云字库综艺GB"/>
                </a:rPr>
                <a:t>TOTAL ANNUAL SALES</a:t>
              </a:r>
              <a:endParaRPr kumimoji="0" lang="zh-CN" altLang="en-US" sz="1600" b="0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="" id="{C8B7FDFF-C732-4E37-BCA4-A429F86563F3}"/>
                </a:ext>
              </a:extLst>
            </p:cNvPr>
            <p:cNvSpPr txBox="1"/>
            <p:nvPr/>
          </p:nvSpPr>
          <p:spPr>
            <a:xfrm>
              <a:off x="628377" y="328440"/>
              <a:ext cx="49046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全年</a:t>
              </a:r>
              <a:r>
                <a:rPr lang="zh-CN" altLang="en-US" sz="5400" dirty="0">
                  <a:ln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销售总额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223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4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背景">
            <a:extLst>
              <a:ext uri="{FF2B5EF4-FFF2-40B4-BE49-F238E27FC236}">
                <a16:creationId xmlns:a16="http://schemas.microsoft.com/office/drawing/2014/main" xmlns="" id="{35C71BE0-1353-4155-B264-BC3B92F98B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LOGO">
            <a:extLst>
              <a:ext uri="{FF2B5EF4-FFF2-40B4-BE49-F238E27FC236}">
                <a16:creationId xmlns:a16="http://schemas.microsoft.com/office/drawing/2014/main" xmlns="" id="{6A78C6E1-448A-495D-9686-6A7A03EE5312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BD8AE45-B2F9-401A-A773-2A22DE34924F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年终总结文字">
              <a:extLst>
                <a:ext uri="{FF2B5EF4-FFF2-40B4-BE49-F238E27FC236}">
                  <a16:creationId xmlns:a16="http://schemas.microsoft.com/office/drawing/2014/main" xmlns="" id="{B225A410-C6BC-4082-8C88-77494A39A004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22" name="网址">
              <a:extLst>
                <a:ext uri="{FF2B5EF4-FFF2-40B4-BE49-F238E27FC236}">
                  <a16:creationId xmlns:a16="http://schemas.microsoft.com/office/drawing/2014/main" xmlns="" id="{3B544D04-A570-4545-8EEC-D0C80C3351C4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23" name="YOURLOGO文字">
              <a:extLst>
                <a:ext uri="{FF2B5EF4-FFF2-40B4-BE49-F238E27FC236}">
                  <a16:creationId xmlns:a16="http://schemas.microsoft.com/office/drawing/2014/main" xmlns="" id="{42F1D1EC-C7CD-43DE-857C-54FC136A4812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24" name="红圈">
              <a:extLst>
                <a:ext uri="{FF2B5EF4-FFF2-40B4-BE49-F238E27FC236}">
                  <a16:creationId xmlns:a16="http://schemas.microsoft.com/office/drawing/2014/main" xmlns="" id="{6B0FC4F3-B784-4F59-87B1-5BF3DA58F45E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5" name="红圆圈中文字">
              <a:extLst>
                <a:ext uri="{FF2B5EF4-FFF2-40B4-BE49-F238E27FC236}">
                  <a16:creationId xmlns:a16="http://schemas.microsoft.com/office/drawing/2014/main" xmlns="" id="{D96762A9-E940-4C34-B71B-1BDCD1E04F68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4" name="单位：千万">
            <a:extLst>
              <a:ext uri="{FF2B5EF4-FFF2-40B4-BE49-F238E27FC236}">
                <a16:creationId xmlns:a16="http://schemas.microsoft.com/office/drawing/2014/main" xmlns="" id="{6072EFCA-10D3-44DE-BD8A-BC42E05CF944}"/>
              </a:ext>
            </a:extLst>
          </p:cNvPr>
          <p:cNvSpPr txBox="1"/>
          <p:nvPr/>
        </p:nvSpPr>
        <p:spPr>
          <a:xfrm>
            <a:off x="1357323" y="1875405"/>
            <a:ext cx="553998" cy="21654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单位</a:t>
            </a:r>
            <a:r>
              <a:rPr lang="en-US" altLang="zh-CN" sz="2400" dirty="0">
                <a:latin typeface="+mj-ea"/>
                <a:ea typeface="+mj-ea"/>
              </a:rPr>
              <a:t>:</a:t>
            </a:r>
            <a:r>
              <a:rPr lang="zh-CN" altLang="en-US" sz="2400" dirty="0">
                <a:latin typeface="+mj-ea"/>
                <a:ea typeface="+mj-ea"/>
              </a:rPr>
              <a:t>千万</a:t>
            </a:r>
          </a:p>
        </p:txBody>
      </p:sp>
      <p:sp>
        <p:nvSpPr>
          <p:cNvPr id="82" name="底纹字母">
            <a:extLst>
              <a:ext uri="{FF2B5EF4-FFF2-40B4-BE49-F238E27FC236}">
                <a16:creationId xmlns:a16="http://schemas.microsoft.com/office/drawing/2014/main" xmlns="" id="{3F3A7714-C9FC-4A20-8D08-233A8A729FAB}"/>
              </a:ext>
            </a:extLst>
          </p:cNvPr>
          <p:cNvSpPr txBox="1"/>
          <p:nvPr/>
        </p:nvSpPr>
        <p:spPr>
          <a:xfrm>
            <a:off x="3317910" y="6105302"/>
            <a:ext cx="8720559" cy="869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0" i="0" u="none" strike="noStrike" cap="none" spc="300" normalizeH="0" baseline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ACHIEVEMENTS</a:t>
            </a:r>
            <a:endParaRPr lang="zh-CN" altLang="en-US" dirty="0"/>
          </a:p>
        </p:txBody>
      </p:sp>
      <p:graphicFrame>
        <p:nvGraphicFramePr>
          <p:cNvPr id="5" name="图表">
            <a:extLst>
              <a:ext uri="{FF2B5EF4-FFF2-40B4-BE49-F238E27FC236}">
                <a16:creationId xmlns:a16="http://schemas.microsoft.com/office/drawing/2014/main" xmlns="" id="{E117E486-9E6E-4127-970D-260CE695FD97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29041722"/>
              </p:ext>
            </p:extLst>
          </p:nvPr>
        </p:nvGraphicFramePr>
        <p:xfrm>
          <a:off x="702692" y="1716355"/>
          <a:ext cx="11027305" cy="4199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装饰元素">
            <a:extLst>
              <a:ext uri="{FF2B5EF4-FFF2-40B4-BE49-F238E27FC236}">
                <a16:creationId xmlns:a16="http://schemas.microsoft.com/office/drawing/2014/main" xmlns="" id="{CAF9815B-6A3A-41F7-9BFA-DD5D92D4ECFB}"/>
              </a:ext>
            </a:extLst>
          </p:cNvPr>
          <p:cNvSpPr/>
          <p:nvPr/>
        </p:nvSpPr>
        <p:spPr>
          <a:xfrm>
            <a:off x="2230543" y="2014994"/>
            <a:ext cx="244152" cy="972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字描述">
            <a:extLst>
              <a:ext uri="{FF2B5EF4-FFF2-40B4-BE49-F238E27FC236}">
                <a16:creationId xmlns:a16="http://schemas.microsoft.com/office/drawing/2014/main" xmlns="" id="{CA902DFC-118D-45EE-8DB4-D6A5E1456382}"/>
              </a:ext>
            </a:extLst>
          </p:cNvPr>
          <p:cNvSpPr txBox="1"/>
          <p:nvPr/>
        </p:nvSpPr>
        <p:spPr>
          <a:xfrm>
            <a:off x="2537262" y="1975479"/>
            <a:ext cx="571900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成立以来公司业绩整体向好</a:t>
            </a:r>
            <a:endParaRPr lang="en-US" altLang="zh-CN" sz="2400" dirty="0"/>
          </a:p>
          <a:p>
            <a:r>
              <a:rPr lang="zh-CN" altLang="en-US" sz="3600" dirty="0">
                <a:latin typeface="+mj-ea"/>
                <a:ea typeface="+mj-ea"/>
              </a:rPr>
              <a:t>销售额稳步增长</a:t>
            </a:r>
            <a:r>
              <a:rPr lang="en-US" altLang="zh-CN" sz="44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600%</a:t>
            </a:r>
          </a:p>
        </p:txBody>
      </p:sp>
      <p:grpSp>
        <p:nvGrpSpPr>
          <p:cNvPr id="86" name="标题">
            <a:extLst>
              <a:ext uri="{FF2B5EF4-FFF2-40B4-BE49-F238E27FC236}">
                <a16:creationId xmlns:a16="http://schemas.microsoft.com/office/drawing/2014/main" xmlns="" id="{2E0EF3B6-ADC8-4599-B6BA-D6DDEA2B41CB}"/>
              </a:ext>
            </a:extLst>
          </p:cNvPr>
          <p:cNvGrpSpPr/>
          <p:nvPr/>
        </p:nvGrpSpPr>
        <p:grpSpPr>
          <a:xfrm>
            <a:off x="3643690" y="328440"/>
            <a:ext cx="4904621" cy="1050521"/>
            <a:chOff x="628377" y="328440"/>
            <a:chExt cx="4904621" cy="1050521"/>
          </a:xfrm>
        </p:grpSpPr>
        <p:sp>
          <p:nvSpPr>
            <p:cNvPr id="87" name="英文标题">
              <a:extLst>
                <a:ext uri="{FF2B5EF4-FFF2-40B4-BE49-F238E27FC236}">
                  <a16:creationId xmlns:a16="http://schemas.microsoft.com/office/drawing/2014/main" xmlns="" id="{0C365729-2704-4AF9-981E-7C7A8FC19A47}"/>
                </a:ext>
              </a:extLst>
            </p:cNvPr>
            <p:cNvSpPr/>
            <p:nvPr/>
          </p:nvSpPr>
          <p:spPr>
            <a:xfrm>
              <a:off x="756133" y="1141306"/>
              <a:ext cx="4045965" cy="237655"/>
            </a:xfrm>
            <a:prstGeom prst="rect">
              <a:avLst/>
            </a:prstGeom>
            <a:solidFill>
              <a:schemeClr val="tx1"/>
            </a:solidFill>
            <a:ln w="31750" cmpd="dbl">
              <a:noFill/>
            </a:ln>
            <a:effectLst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锐字云字库综艺GB"/>
                  <a:ea typeface="锐字云字库综艺GB"/>
                </a:rPr>
                <a:t>TOTAL ANNUAL SALES</a:t>
              </a:r>
              <a:endParaRPr kumimoji="0" lang="zh-CN" altLang="en-US" sz="1600" b="0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89" name="中文标题">
              <a:extLst>
                <a:ext uri="{FF2B5EF4-FFF2-40B4-BE49-F238E27FC236}">
                  <a16:creationId xmlns:a16="http://schemas.microsoft.com/office/drawing/2014/main" xmlns="" id="{5F1404BB-122E-490D-865F-6F2CAF5A4595}"/>
                </a:ext>
              </a:extLst>
            </p:cNvPr>
            <p:cNvSpPr txBox="1"/>
            <p:nvPr/>
          </p:nvSpPr>
          <p:spPr>
            <a:xfrm>
              <a:off x="628377" y="328440"/>
              <a:ext cx="490462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历年</a:t>
              </a:r>
              <a:r>
                <a:rPr lang="zh-CN" altLang="en-US" sz="5400" dirty="0">
                  <a:ln>
                    <a:solidFill>
                      <a:schemeClr val="tx1"/>
                    </a:solidFill>
                  </a:ln>
                  <a:latin typeface="+mj-ea"/>
                  <a:ea typeface="+mj-ea"/>
                </a:rPr>
                <a:t>销售总额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807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5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5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5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5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5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7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5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5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5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5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5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5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5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5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5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5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5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5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5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5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5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7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Graphic spid="5" grpId="0">
        <p:bldSub>
          <a:bldChart bld="category"/>
        </p:bldSub>
      </p:bldGraphic>
      <p:bldP spid="8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背景">
            <a:extLst>
              <a:ext uri="{FF2B5EF4-FFF2-40B4-BE49-F238E27FC236}">
                <a16:creationId xmlns:a16="http://schemas.microsoft.com/office/drawing/2014/main" xmlns="" id="{C782C501-DC09-4EA2-B8FC-A05C029120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右上角装饰">
            <a:extLst>
              <a:ext uri="{FF2B5EF4-FFF2-40B4-BE49-F238E27FC236}">
                <a16:creationId xmlns:a16="http://schemas.microsoft.com/office/drawing/2014/main" xmlns="" id="{99081097-B72C-4728-B84B-6809D0546B1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576" r="16239"/>
          <a:stretch/>
        </p:blipFill>
        <p:spPr>
          <a:xfrm>
            <a:off x="5544456" y="-205569"/>
            <a:ext cx="6909086" cy="2518635"/>
          </a:xfrm>
          <a:custGeom>
            <a:avLst/>
            <a:gdLst>
              <a:gd name="connsiteX0" fmla="*/ 0 w 5072855"/>
              <a:gd name="connsiteY0" fmla="*/ 0 h 2518635"/>
              <a:gd name="connsiteX1" fmla="*/ 5072855 w 5072855"/>
              <a:gd name="connsiteY1" fmla="*/ 0 h 2518635"/>
              <a:gd name="connsiteX2" fmla="*/ 5072855 w 5072855"/>
              <a:gd name="connsiteY2" fmla="*/ 2518635 h 2518635"/>
              <a:gd name="connsiteX3" fmla="*/ 0 w 5072855"/>
              <a:gd name="connsiteY3" fmla="*/ 2518635 h 251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855" h="2518635">
                <a:moveTo>
                  <a:pt x="0" y="0"/>
                </a:moveTo>
                <a:lnTo>
                  <a:pt x="5072855" y="0"/>
                </a:lnTo>
                <a:lnTo>
                  <a:pt x="5072855" y="2518635"/>
                </a:lnTo>
                <a:lnTo>
                  <a:pt x="0" y="2518635"/>
                </a:lnTo>
                <a:close/>
              </a:path>
            </a:pathLst>
          </a:custGeom>
        </p:spPr>
      </p:pic>
      <p:grpSp>
        <p:nvGrpSpPr>
          <p:cNvPr id="85" name="LOGO">
            <a:extLst>
              <a:ext uri="{FF2B5EF4-FFF2-40B4-BE49-F238E27FC236}">
                <a16:creationId xmlns:a16="http://schemas.microsoft.com/office/drawing/2014/main" xmlns="" id="{B5D447A8-EC4F-441B-8C6C-61E6412478AB}"/>
              </a:ext>
            </a:extLst>
          </p:cNvPr>
          <p:cNvGrpSpPr/>
          <p:nvPr/>
        </p:nvGrpSpPr>
        <p:grpSpPr>
          <a:xfrm>
            <a:off x="-2462" y="6113721"/>
            <a:ext cx="3694061" cy="642243"/>
            <a:chOff x="-2462" y="6113721"/>
            <a:chExt cx="3694061" cy="642243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415825A0-A8BF-4B12-BF9A-3C123B3218A8}"/>
                </a:ext>
              </a:extLst>
            </p:cNvPr>
            <p:cNvSpPr/>
            <p:nvPr/>
          </p:nvSpPr>
          <p:spPr>
            <a:xfrm>
              <a:off x="-2462" y="6152328"/>
              <a:ext cx="87154" cy="55446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年终总结文字">
              <a:extLst>
                <a:ext uri="{FF2B5EF4-FFF2-40B4-BE49-F238E27FC236}">
                  <a16:creationId xmlns:a16="http://schemas.microsoft.com/office/drawing/2014/main" xmlns="" id="{E4A0472D-263D-4AB6-9960-821CF506C196}"/>
                </a:ext>
              </a:extLst>
            </p:cNvPr>
            <p:cNvSpPr txBox="1"/>
            <p:nvPr/>
          </p:nvSpPr>
          <p:spPr>
            <a:xfrm>
              <a:off x="2060336" y="6197486"/>
              <a:ext cx="163126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+mj-ea"/>
                  <a:ea typeface="+mj-ea"/>
                </a:rPr>
                <a:t>年终总结</a:t>
              </a:r>
              <a:endParaRPr lang="en-US" altLang="zh-CN" b="1" dirty="0">
                <a:latin typeface="+mj-ea"/>
                <a:ea typeface="+mj-ea"/>
              </a:endParaRPr>
            </a:p>
            <a:p>
              <a:pPr algn="r"/>
              <a:r>
                <a:rPr lang="en-US" altLang="zh-CN" sz="900" dirty="0">
                  <a:latin typeface="+mj-ea"/>
                  <a:ea typeface="+mj-ea"/>
                </a:rPr>
                <a:t>ANNUALL SUMMARY</a:t>
              </a:r>
              <a:endParaRPr lang="zh-CN" altLang="en-US" sz="900" dirty="0">
                <a:latin typeface="+mj-ea"/>
                <a:ea typeface="+mj-ea"/>
              </a:endParaRPr>
            </a:p>
          </p:txBody>
        </p:sp>
        <p:sp>
          <p:nvSpPr>
            <p:cNvPr id="89" name="网址">
              <a:extLst>
                <a:ext uri="{FF2B5EF4-FFF2-40B4-BE49-F238E27FC236}">
                  <a16:creationId xmlns:a16="http://schemas.microsoft.com/office/drawing/2014/main" xmlns="" id="{F07DD379-D4FC-4F26-879F-8FF4910471B9}"/>
                </a:ext>
              </a:extLst>
            </p:cNvPr>
            <p:cNvSpPr txBox="1"/>
            <p:nvPr/>
          </p:nvSpPr>
          <p:spPr>
            <a:xfrm>
              <a:off x="971049" y="6429558"/>
              <a:ext cx="1404552" cy="2707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159" spc="0" baseline="0" dirty="0">
                  <a:latin typeface="Arial"/>
                  <a:cs typeface="Arial"/>
                  <a:sym typeface="Arial"/>
                  <a:rtl val="0"/>
                </a:rPr>
                <a:t>www.gaoding.com</a:t>
              </a:r>
            </a:p>
          </p:txBody>
        </p:sp>
        <p:sp>
          <p:nvSpPr>
            <p:cNvPr id="90" name="YOURLOGO文字">
              <a:extLst>
                <a:ext uri="{FF2B5EF4-FFF2-40B4-BE49-F238E27FC236}">
                  <a16:creationId xmlns:a16="http://schemas.microsoft.com/office/drawing/2014/main" xmlns="" id="{FF2425DF-5CAC-4867-94E3-D5D79A84699D}"/>
                </a:ext>
              </a:extLst>
            </p:cNvPr>
            <p:cNvSpPr txBox="1"/>
            <p:nvPr/>
          </p:nvSpPr>
          <p:spPr>
            <a:xfrm>
              <a:off x="941246" y="6154094"/>
              <a:ext cx="1725152" cy="431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207" spc="-150" baseline="0" dirty="0">
                  <a:latin typeface="Arial"/>
                  <a:cs typeface="Arial"/>
                  <a:sym typeface="Arial"/>
                  <a:rtl val="0"/>
                </a:rPr>
                <a:t>YOUR LOGO</a:t>
              </a:r>
            </a:p>
          </p:txBody>
        </p:sp>
        <p:sp>
          <p:nvSpPr>
            <p:cNvPr id="91" name="红圈">
              <a:extLst>
                <a:ext uri="{FF2B5EF4-FFF2-40B4-BE49-F238E27FC236}">
                  <a16:creationId xmlns:a16="http://schemas.microsoft.com/office/drawing/2014/main" xmlns="" id="{AF7A9F1B-7F18-4DD2-A258-35572DB9502C}"/>
                </a:ext>
              </a:extLst>
            </p:cNvPr>
            <p:cNvSpPr/>
            <p:nvPr/>
          </p:nvSpPr>
          <p:spPr>
            <a:xfrm>
              <a:off x="283756" y="6113721"/>
              <a:ext cx="642236" cy="642243"/>
            </a:xfrm>
            <a:custGeom>
              <a:avLst/>
              <a:gdLst>
                <a:gd name="connsiteX0" fmla="*/ 321118 w 642236"/>
                <a:gd name="connsiteY0" fmla="*/ 642243 h 642243"/>
                <a:gd name="connsiteX1" fmla="*/ 321118 w 642236"/>
                <a:gd name="connsiteY1" fmla="*/ 642243 h 642243"/>
                <a:gd name="connsiteX2" fmla="*/ 0 w 642236"/>
                <a:gd name="connsiteY2" fmla="*/ 321125 h 642243"/>
                <a:gd name="connsiteX3" fmla="*/ 0 w 642236"/>
                <a:gd name="connsiteY3" fmla="*/ 321119 h 642243"/>
                <a:gd name="connsiteX4" fmla="*/ 321118 w 642236"/>
                <a:gd name="connsiteY4" fmla="*/ 0 h 642243"/>
                <a:gd name="connsiteX5" fmla="*/ 321118 w 642236"/>
                <a:gd name="connsiteY5" fmla="*/ 0 h 642243"/>
                <a:gd name="connsiteX6" fmla="*/ 642237 w 642236"/>
                <a:gd name="connsiteY6" fmla="*/ 321119 h 642243"/>
                <a:gd name="connsiteX7" fmla="*/ 642237 w 642236"/>
                <a:gd name="connsiteY7" fmla="*/ 321125 h 642243"/>
                <a:gd name="connsiteX8" fmla="*/ 321118 w 642236"/>
                <a:gd name="connsiteY8" fmla="*/ 642243 h 6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2236" h="642243">
                  <a:moveTo>
                    <a:pt x="321118" y="642243"/>
                  </a:moveTo>
                  <a:lnTo>
                    <a:pt x="321118" y="642243"/>
                  </a:lnTo>
                  <a:cubicBezTo>
                    <a:pt x="144503" y="642243"/>
                    <a:pt x="0" y="497740"/>
                    <a:pt x="0" y="321125"/>
                  </a:cubicBezTo>
                  <a:lnTo>
                    <a:pt x="0" y="321119"/>
                  </a:lnTo>
                  <a:cubicBezTo>
                    <a:pt x="0" y="144503"/>
                    <a:pt x="144503" y="0"/>
                    <a:pt x="321118" y="0"/>
                  </a:cubicBezTo>
                  <a:lnTo>
                    <a:pt x="321118" y="0"/>
                  </a:lnTo>
                  <a:cubicBezTo>
                    <a:pt x="497728" y="0"/>
                    <a:pt x="642237" y="144503"/>
                    <a:pt x="642237" y="321119"/>
                  </a:cubicBezTo>
                  <a:lnTo>
                    <a:pt x="642237" y="321125"/>
                  </a:lnTo>
                  <a:cubicBezTo>
                    <a:pt x="642237" y="497740"/>
                    <a:pt x="497728" y="642243"/>
                    <a:pt x="321118" y="64224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2" name="红圆圈中文字">
              <a:extLst>
                <a:ext uri="{FF2B5EF4-FFF2-40B4-BE49-F238E27FC236}">
                  <a16:creationId xmlns:a16="http://schemas.microsoft.com/office/drawing/2014/main" xmlns="" id="{EA34FB3F-5C0E-4C1D-AE46-7720EBC14128}"/>
                </a:ext>
              </a:extLst>
            </p:cNvPr>
            <p:cNvSpPr/>
            <p:nvPr/>
          </p:nvSpPr>
          <p:spPr>
            <a:xfrm>
              <a:off x="413996" y="6255445"/>
              <a:ext cx="381757" cy="358794"/>
            </a:xfrm>
            <a:custGeom>
              <a:avLst/>
              <a:gdLst>
                <a:gd name="connsiteX0" fmla="*/ 379650 w 381757"/>
                <a:gd name="connsiteY0" fmla="*/ 161050 h 358794"/>
                <a:gd name="connsiteX1" fmla="*/ 373607 w 381757"/>
                <a:gd name="connsiteY1" fmla="*/ 161050 h 358794"/>
                <a:gd name="connsiteX2" fmla="*/ 304099 w 381757"/>
                <a:gd name="connsiteY2" fmla="*/ 157109 h 358794"/>
                <a:gd name="connsiteX3" fmla="*/ 245615 w 381757"/>
                <a:gd name="connsiteY3" fmla="*/ 125791 h 358794"/>
                <a:gd name="connsiteX4" fmla="*/ 241790 w 381757"/>
                <a:gd name="connsiteY4" fmla="*/ 136055 h 358794"/>
                <a:gd name="connsiteX5" fmla="*/ 226610 w 381757"/>
                <a:gd name="connsiteY5" fmla="*/ 161050 h 358794"/>
                <a:gd name="connsiteX6" fmla="*/ 217397 w 381757"/>
                <a:gd name="connsiteY6" fmla="*/ 151154 h 358794"/>
                <a:gd name="connsiteX7" fmla="*/ 228198 w 381757"/>
                <a:gd name="connsiteY7" fmla="*/ 133936 h 358794"/>
                <a:gd name="connsiteX8" fmla="*/ 235403 w 381757"/>
                <a:gd name="connsiteY8" fmla="*/ 106903 h 358794"/>
                <a:gd name="connsiteX9" fmla="*/ 238223 w 381757"/>
                <a:gd name="connsiteY9" fmla="*/ 81523 h 358794"/>
                <a:gd name="connsiteX10" fmla="*/ 253141 w 381757"/>
                <a:gd name="connsiteY10" fmla="*/ 81523 h 358794"/>
                <a:gd name="connsiteX11" fmla="*/ 250671 w 381757"/>
                <a:gd name="connsiteY11" fmla="*/ 105321 h 358794"/>
                <a:gd name="connsiteX12" fmla="*/ 289941 w 381757"/>
                <a:gd name="connsiteY12" fmla="*/ 136686 h 358794"/>
                <a:gd name="connsiteX13" fmla="*/ 289941 w 381757"/>
                <a:gd name="connsiteY13" fmla="*/ 64358 h 358794"/>
                <a:gd name="connsiteX14" fmla="*/ 238246 w 381757"/>
                <a:gd name="connsiteY14" fmla="*/ 64358 h 358794"/>
                <a:gd name="connsiteX15" fmla="*/ 238246 w 381757"/>
                <a:gd name="connsiteY15" fmla="*/ 48320 h 358794"/>
                <a:gd name="connsiteX16" fmla="*/ 361784 w 381757"/>
                <a:gd name="connsiteY16" fmla="*/ 48320 h 358794"/>
                <a:gd name="connsiteX17" fmla="*/ 361784 w 381757"/>
                <a:gd name="connsiteY17" fmla="*/ 64358 h 358794"/>
                <a:gd name="connsiteX18" fmla="*/ 305874 w 381757"/>
                <a:gd name="connsiteY18" fmla="*/ 64358 h 358794"/>
                <a:gd name="connsiteX19" fmla="*/ 305874 w 381757"/>
                <a:gd name="connsiteY19" fmla="*/ 89236 h 358794"/>
                <a:gd name="connsiteX20" fmla="*/ 361784 w 381757"/>
                <a:gd name="connsiteY20" fmla="*/ 89236 h 358794"/>
                <a:gd name="connsiteX21" fmla="*/ 361784 w 381757"/>
                <a:gd name="connsiteY21" fmla="*/ 105274 h 358794"/>
                <a:gd name="connsiteX22" fmla="*/ 305874 w 381757"/>
                <a:gd name="connsiteY22" fmla="*/ 105274 h 358794"/>
                <a:gd name="connsiteX23" fmla="*/ 305874 w 381757"/>
                <a:gd name="connsiteY23" fmla="*/ 141473 h 358794"/>
                <a:gd name="connsiteX24" fmla="*/ 379533 w 381757"/>
                <a:gd name="connsiteY24" fmla="*/ 145000 h 358794"/>
                <a:gd name="connsiteX25" fmla="*/ 381757 w 381757"/>
                <a:gd name="connsiteY25" fmla="*/ 144994 h 358794"/>
                <a:gd name="connsiteX26" fmla="*/ 381757 w 381757"/>
                <a:gd name="connsiteY26" fmla="*/ 161050 h 358794"/>
                <a:gd name="connsiteX27" fmla="*/ 379650 w 381757"/>
                <a:gd name="connsiteY27" fmla="*/ 161050 h 358794"/>
                <a:gd name="connsiteX28" fmla="*/ 365830 w 381757"/>
                <a:gd name="connsiteY28" fmla="*/ 26011 h 358794"/>
                <a:gd name="connsiteX29" fmla="*/ 234592 w 381757"/>
                <a:gd name="connsiteY29" fmla="*/ 26011 h 358794"/>
                <a:gd name="connsiteX30" fmla="*/ 234592 w 381757"/>
                <a:gd name="connsiteY30" fmla="*/ 44933 h 358794"/>
                <a:gd name="connsiteX31" fmla="*/ 218664 w 381757"/>
                <a:gd name="connsiteY31" fmla="*/ 44933 h 358794"/>
                <a:gd name="connsiteX32" fmla="*/ 218664 w 381757"/>
                <a:gd name="connsiteY32" fmla="*/ 9996 h 358794"/>
                <a:gd name="connsiteX33" fmla="*/ 219651 w 381757"/>
                <a:gd name="connsiteY33" fmla="*/ 9996 h 358794"/>
                <a:gd name="connsiteX34" fmla="*/ 219651 w 381757"/>
                <a:gd name="connsiteY34" fmla="*/ 9972 h 358794"/>
                <a:gd name="connsiteX35" fmla="*/ 288125 w 381757"/>
                <a:gd name="connsiteY35" fmla="*/ 9972 h 358794"/>
                <a:gd name="connsiteX36" fmla="*/ 282275 w 381757"/>
                <a:gd name="connsiteY36" fmla="*/ 0 h 358794"/>
                <a:gd name="connsiteX37" fmla="*/ 301373 w 381757"/>
                <a:gd name="connsiteY37" fmla="*/ 0 h 358794"/>
                <a:gd name="connsiteX38" fmla="*/ 307199 w 381757"/>
                <a:gd name="connsiteY38" fmla="*/ 9972 h 358794"/>
                <a:gd name="connsiteX39" fmla="*/ 381757 w 381757"/>
                <a:gd name="connsiteY39" fmla="*/ 9972 h 358794"/>
                <a:gd name="connsiteX40" fmla="*/ 381757 w 381757"/>
                <a:gd name="connsiteY40" fmla="*/ 9972 h 358794"/>
                <a:gd name="connsiteX41" fmla="*/ 381757 w 381757"/>
                <a:gd name="connsiteY41" fmla="*/ 26011 h 358794"/>
                <a:gd name="connsiteX42" fmla="*/ 381757 w 381757"/>
                <a:gd name="connsiteY42" fmla="*/ 44910 h 358794"/>
                <a:gd name="connsiteX43" fmla="*/ 365830 w 381757"/>
                <a:gd name="connsiteY43" fmla="*/ 44910 h 358794"/>
                <a:gd name="connsiteX44" fmla="*/ 365830 w 381757"/>
                <a:gd name="connsiteY44" fmla="*/ 26011 h 358794"/>
                <a:gd name="connsiteX45" fmla="*/ 224199 w 381757"/>
                <a:gd name="connsiteY45" fmla="*/ 197786 h 358794"/>
                <a:gd name="connsiteX46" fmla="*/ 246706 w 381757"/>
                <a:gd name="connsiteY46" fmla="*/ 197786 h 358794"/>
                <a:gd name="connsiteX47" fmla="*/ 258489 w 381757"/>
                <a:gd name="connsiteY47" fmla="*/ 235152 h 358794"/>
                <a:gd name="connsiteX48" fmla="*/ 238994 w 381757"/>
                <a:gd name="connsiteY48" fmla="*/ 235152 h 358794"/>
                <a:gd name="connsiteX49" fmla="*/ 224199 w 381757"/>
                <a:gd name="connsiteY49" fmla="*/ 197786 h 358794"/>
                <a:gd name="connsiteX50" fmla="*/ 244791 w 381757"/>
                <a:gd name="connsiteY50" fmla="*/ 267007 h 358794"/>
                <a:gd name="connsiteX51" fmla="*/ 244791 w 381757"/>
                <a:gd name="connsiteY51" fmla="*/ 328896 h 358794"/>
                <a:gd name="connsiteX52" fmla="*/ 269588 w 381757"/>
                <a:gd name="connsiteY52" fmla="*/ 317674 h 358794"/>
                <a:gd name="connsiteX53" fmla="*/ 269588 w 381757"/>
                <a:gd name="connsiteY53" fmla="*/ 334034 h 358794"/>
                <a:gd name="connsiteX54" fmla="*/ 228817 w 381757"/>
                <a:gd name="connsiteY54" fmla="*/ 355432 h 358794"/>
                <a:gd name="connsiteX55" fmla="*/ 228817 w 381757"/>
                <a:gd name="connsiteY55" fmla="*/ 343539 h 358794"/>
                <a:gd name="connsiteX56" fmla="*/ 228817 w 381757"/>
                <a:gd name="connsiteY56" fmla="*/ 337303 h 358794"/>
                <a:gd name="connsiteX57" fmla="*/ 228817 w 381757"/>
                <a:gd name="connsiteY57" fmla="*/ 267007 h 358794"/>
                <a:gd name="connsiteX58" fmla="*/ 208324 w 381757"/>
                <a:gd name="connsiteY58" fmla="*/ 267007 h 358794"/>
                <a:gd name="connsiteX59" fmla="*/ 208324 w 381757"/>
                <a:gd name="connsiteY59" fmla="*/ 250928 h 358794"/>
                <a:gd name="connsiteX60" fmla="*/ 244791 w 381757"/>
                <a:gd name="connsiteY60" fmla="*/ 250928 h 358794"/>
                <a:gd name="connsiteX61" fmla="*/ 244791 w 381757"/>
                <a:gd name="connsiteY61" fmla="*/ 267007 h 358794"/>
                <a:gd name="connsiteX62" fmla="*/ 157179 w 381757"/>
                <a:gd name="connsiteY62" fmla="*/ 89913 h 358794"/>
                <a:gd name="connsiteX63" fmla="*/ 145840 w 381757"/>
                <a:gd name="connsiteY63" fmla="*/ 89913 h 358794"/>
                <a:gd name="connsiteX64" fmla="*/ 145840 w 381757"/>
                <a:gd name="connsiteY64" fmla="*/ 126515 h 358794"/>
                <a:gd name="connsiteX65" fmla="*/ 145887 w 381757"/>
                <a:gd name="connsiteY65" fmla="*/ 126515 h 358794"/>
                <a:gd name="connsiteX66" fmla="*/ 145887 w 381757"/>
                <a:gd name="connsiteY66" fmla="*/ 142553 h 358794"/>
                <a:gd name="connsiteX67" fmla="*/ 87344 w 381757"/>
                <a:gd name="connsiteY67" fmla="*/ 142553 h 358794"/>
                <a:gd name="connsiteX68" fmla="*/ 87344 w 381757"/>
                <a:gd name="connsiteY68" fmla="*/ 144270 h 358794"/>
                <a:gd name="connsiteX69" fmla="*/ 87297 w 381757"/>
                <a:gd name="connsiteY69" fmla="*/ 144270 h 358794"/>
                <a:gd name="connsiteX70" fmla="*/ 87297 w 381757"/>
                <a:gd name="connsiteY70" fmla="*/ 89913 h 358794"/>
                <a:gd name="connsiteX71" fmla="*/ 76053 w 381757"/>
                <a:gd name="connsiteY71" fmla="*/ 89913 h 358794"/>
                <a:gd name="connsiteX72" fmla="*/ 76053 w 381757"/>
                <a:gd name="connsiteY72" fmla="*/ 161050 h 358794"/>
                <a:gd name="connsiteX73" fmla="*/ 60125 w 381757"/>
                <a:gd name="connsiteY73" fmla="*/ 161050 h 358794"/>
                <a:gd name="connsiteX74" fmla="*/ 60125 w 381757"/>
                <a:gd name="connsiteY74" fmla="*/ 89913 h 358794"/>
                <a:gd name="connsiteX75" fmla="*/ 60125 w 381757"/>
                <a:gd name="connsiteY75" fmla="*/ 72088 h 358794"/>
                <a:gd name="connsiteX76" fmla="*/ 76053 w 381757"/>
                <a:gd name="connsiteY76" fmla="*/ 72088 h 358794"/>
                <a:gd name="connsiteX77" fmla="*/ 87297 w 381757"/>
                <a:gd name="connsiteY77" fmla="*/ 72088 h 358794"/>
                <a:gd name="connsiteX78" fmla="*/ 87297 w 381757"/>
                <a:gd name="connsiteY78" fmla="*/ 54958 h 358794"/>
                <a:gd name="connsiteX79" fmla="*/ 87297 w 381757"/>
                <a:gd name="connsiteY79" fmla="*/ 38920 h 358794"/>
                <a:gd name="connsiteX80" fmla="*/ 102408 w 381757"/>
                <a:gd name="connsiteY80" fmla="*/ 38920 h 358794"/>
                <a:gd name="connsiteX81" fmla="*/ 130730 w 381757"/>
                <a:gd name="connsiteY81" fmla="*/ 38920 h 358794"/>
                <a:gd name="connsiteX82" fmla="*/ 145840 w 381757"/>
                <a:gd name="connsiteY82" fmla="*/ 38920 h 358794"/>
                <a:gd name="connsiteX83" fmla="*/ 145840 w 381757"/>
                <a:gd name="connsiteY83" fmla="*/ 54958 h 358794"/>
                <a:gd name="connsiteX84" fmla="*/ 145840 w 381757"/>
                <a:gd name="connsiteY84" fmla="*/ 72088 h 358794"/>
                <a:gd name="connsiteX85" fmla="*/ 157179 w 381757"/>
                <a:gd name="connsiteY85" fmla="*/ 72088 h 358794"/>
                <a:gd name="connsiteX86" fmla="*/ 173106 w 381757"/>
                <a:gd name="connsiteY86" fmla="*/ 72088 h 358794"/>
                <a:gd name="connsiteX87" fmla="*/ 173106 w 381757"/>
                <a:gd name="connsiteY87" fmla="*/ 89913 h 358794"/>
                <a:gd name="connsiteX88" fmla="*/ 173106 w 381757"/>
                <a:gd name="connsiteY88" fmla="*/ 161050 h 358794"/>
                <a:gd name="connsiteX89" fmla="*/ 157179 w 381757"/>
                <a:gd name="connsiteY89" fmla="*/ 161050 h 358794"/>
                <a:gd name="connsiteX90" fmla="*/ 157179 w 381757"/>
                <a:gd name="connsiteY90" fmla="*/ 89913 h 358794"/>
                <a:gd name="connsiteX91" fmla="*/ 130730 w 381757"/>
                <a:gd name="connsiteY91" fmla="*/ 54958 h 358794"/>
                <a:gd name="connsiteX92" fmla="*/ 102408 w 381757"/>
                <a:gd name="connsiteY92" fmla="*/ 54958 h 358794"/>
                <a:gd name="connsiteX93" fmla="*/ 102408 w 381757"/>
                <a:gd name="connsiteY93" fmla="*/ 72088 h 358794"/>
                <a:gd name="connsiteX94" fmla="*/ 130730 w 381757"/>
                <a:gd name="connsiteY94" fmla="*/ 72088 h 358794"/>
                <a:gd name="connsiteX95" fmla="*/ 130730 w 381757"/>
                <a:gd name="connsiteY95" fmla="*/ 54958 h 358794"/>
                <a:gd name="connsiteX96" fmla="*/ 130730 w 381757"/>
                <a:gd name="connsiteY96" fmla="*/ 89913 h 358794"/>
                <a:gd name="connsiteX97" fmla="*/ 102408 w 381757"/>
                <a:gd name="connsiteY97" fmla="*/ 89913 h 358794"/>
                <a:gd name="connsiteX98" fmla="*/ 102408 w 381757"/>
                <a:gd name="connsiteY98" fmla="*/ 126515 h 358794"/>
                <a:gd name="connsiteX99" fmla="*/ 130730 w 381757"/>
                <a:gd name="connsiteY99" fmla="*/ 126515 h 358794"/>
                <a:gd name="connsiteX100" fmla="*/ 130730 w 381757"/>
                <a:gd name="connsiteY100" fmla="*/ 89913 h 358794"/>
                <a:gd name="connsiteX101" fmla="*/ 60125 w 381757"/>
                <a:gd name="connsiteY101" fmla="*/ 15122 h 358794"/>
                <a:gd name="connsiteX102" fmla="*/ 44676 w 381757"/>
                <a:gd name="connsiteY102" fmla="*/ 17667 h 358794"/>
                <a:gd name="connsiteX103" fmla="*/ 44676 w 381757"/>
                <a:gd name="connsiteY103" fmla="*/ 44344 h 358794"/>
                <a:gd name="connsiteX104" fmla="*/ 60125 w 381757"/>
                <a:gd name="connsiteY104" fmla="*/ 44344 h 358794"/>
                <a:gd name="connsiteX105" fmla="*/ 60125 w 381757"/>
                <a:gd name="connsiteY105" fmla="*/ 62589 h 358794"/>
                <a:gd name="connsiteX106" fmla="*/ 44676 w 381757"/>
                <a:gd name="connsiteY106" fmla="*/ 62589 h 358794"/>
                <a:gd name="connsiteX107" fmla="*/ 44676 w 381757"/>
                <a:gd name="connsiteY107" fmla="*/ 161050 h 358794"/>
                <a:gd name="connsiteX108" fmla="*/ 28749 w 381757"/>
                <a:gd name="connsiteY108" fmla="*/ 161050 h 358794"/>
                <a:gd name="connsiteX109" fmla="*/ 28749 w 381757"/>
                <a:gd name="connsiteY109" fmla="*/ 96756 h 358794"/>
                <a:gd name="connsiteX110" fmla="*/ 14958 w 381757"/>
                <a:gd name="connsiteY110" fmla="*/ 142927 h 358794"/>
                <a:gd name="connsiteX111" fmla="*/ 0 w 381757"/>
                <a:gd name="connsiteY111" fmla="*/ 142810 h 358794"/>
                <a:gd name="connsiteX112" fmla="*/ 25345 w 381757"/>
                <a:gd name="connsiteY112" fmla="*/ 62589 h 358794"/>
                <a:gd name="connsiteX113" fmla="*/ 28749 w 381757"/>
                <a:gd name="connsiteY113" fmla="*/ 62589 h 358794"/>
                <a:gd name="connsiteX114" fmla="*/ 28749 w 381757"/>
                <a:gd name="connsiteY114" fmla="*/ 62589 h 358794"/>
                <a:gd name="connsiteX115" fmla="*/ 25345 w 381757"/>
                <a:gd name="connsiteY115" fmla="*/ 62589 h 358794"/>
                <a:gd name="connsiteX116" fmla="*/ 5909 w 381757"/>
                <a:gd name="connsiteY116" fmla="*/ 62589 h 358794"/>
                <a:gd name="connsiteX117" fmla="*/ 5909 w 381757"/>
                <a:gd name="connsiteY117" fmla="*/ 44344 h 358794"/>
                <a:gd name="connsiteX118" fmla="*/ 28749 w 381757"/>
                <a:gd name="connsiteY118" fmla="*/ 44344 h 358794"/>
                <a:gd name="connsiteX119" fmla="*/ 28749 w 381757"/>
                <a:gd name="connsiteY119" fmla="*/ 20289 h 358794"/>
                <a:gd name="connsiteX120" fmla="*/ 5920 w 381757"/>
                <a:gd name="connsiteY120" fmla="*/ 27091 h 358794"/>
                <a:gd name="connsiteX121" fmla="*/ 5920 w 381757"/>
                <a:gd name="connsiteY121" fmla="*/ 9120 h 358794"/>
                <a:gd name="connsiteX122" fmla="*/ 60125 w 381757"/>
                <a:gd name="connsiteY122" fmla="*/ 204 h 358794"/>
                <a:gd name="connsiteX123" fmla="*/ 60125 w 381757"/>
                <a:gd name="connsiteY123" fmla="*/ 9972 h 358794"/>
                <a:gd name="connsiteX124" fmla="*/ 103015 w 381757"/>
                <a:gd name="connsiteY124" fmla="*/ 9972 h 358794"/>
                <a:gd name="connsiteX125" fmla="*/ 97165 w 381757"/>
                <a:gd name="connsiteY125" fmla="*/ 0 h 358794"/>
                <a:gd name="connsiteX126" fmla="*/ 116268 w 381757"/>
                <a:gd name="connsiteY126" fmla="*/ 0 h 358794"/>
                <a:gd name="connsiteX127" fmla="*/ 122089 w 381757"/>
                <a:gd name="connsiteY127" fmla="*/ 9972 h 358794"/>
                <a:gd name="connsiteX128" fmla="*/ 173106 w 381757"/>
                <a:gd name="connsiteY128" fmla="*/ 9972 h 358794"/>
                <a:gd name="connsiteX129" fmla="*/ 173106 w 381757"/>
                <a:gd name="connsiteY129" fmla="*/ 26011 h 358794"/>
                <a:gd name="connsiteX130" fmla="*/ 60125 w 381757"/>
                <a:gd name="connsiteY130" fmla="*/ 26011 h 358794"/>
                <a:gd name="connsiteX131" fmla="*/ 60125 w 381757"/>
                <a:gd name="connsiteY131" fmla="*/ 15122 h 358794"/>
                <a:gd name="connsiteX132" fmla="*/ 21001 w 381757"/>
                <a:gd name="connsiteY132" fmla="*/ 197786 h 358794"/>
                <a:gd name="connsiteX133" fmla="*/ 40560 w 381757"/>
                <a:gd name="connsiteY133" fmla="*/ 197786 h 358794"/>
                <a:gd name="connsiteX134" fmla="*/ 55285 w 381757"/>
                <a:gd name="connsiteY134" fmla="*/ 235152 h 358794"/>
                <a:gd name="connsiteX135" fmla="*/ 35790 w 381757"/>
                <a:gd name="connsiteY135" fmla="*/ 235152 h 358794"/>
                <a:gd name="connsiteX136" fmla="*/ 21001 w 381757"/>
                <a:gd name="connsiteY136" fmla="*/ 197786 h 358794"/>
                <a:gd name="connsiteX137" fmla="*/ 41588 w 381757"/>
                <a:gd name="connsiteY137" fmla="*/ 265904 h 358794"/>
                <a:gd name="connsiteX138" fmla="*/ 41588 w 381757"/>
                <a:gd name="connsiteY138" fmla="*/ 267007 h 358794"/>
                <a:gd name="connsiteX139" fmla="*/ 41588 w 381757"/>
                <a:gd name="connsiteY139" fmla="*/ 329030 h 358794"/>
                <a:gd name="connsiteX140" fmla="*/ 66384 w 381757"/>
                <a:gd name="connsiteY140" fmla="*/ 319075 h 358794"/>
                <a:gd name="connsiteX141" fmla="*/ 66384 w 381757"/>
                <a:gd name="connsiteY141" fmla="*/ 334174 h 358794"/>
                <a:gd name="connsiteX142" fmla="*/ 25614 w 381757"/>
                <a:gd name="connsiteY142" fmla="*/ 355572 h 358794"/>
                <a:gd name="connsiteX143" fmla="*/ 25614 w 381757"/>
                <a:gd name="connsiteY143" fmla="*/ 344268 h 358794"/>
                <a:gd name="connsiteX144" fmla="*/ 25614 w 381757"/>
                <a:gd name="connsiteY144" fmla="*/ 337443 h 358794"/>
                <a:gd name="connsiteX145" fmla="*/ 25614 w 381757"/>
                <a:gd name="connsiteY145" fmla="*/ 267007 h 358794"/>
                <a:gd name="connsiteX146" fmla="*/ 12 w 381757"/>
                <a:gd name="connsiteY146" fmla="*/ 267007 h 358794"/>
                <a:gd name="connsiteX147" fmla="*/ 12 w 381757"/>
                <a:gd name="connsiteY147" fmla="*/ 250928 h 358794"/>
                <a:gd name="connsiteX148" fmla="*/ 41588 w 381757"/>
                <a:gd name="connsiteY148" fmla="*/ 250928 h 358794"/>
                <a:gd name="connsiteX149" fmla="*/ 41588 w 381757"/>
                <a:gd name="connsiteY149" fmla="*/ 265904 h 358794"/>
                <a:gd name="connsiteX150" fmla="*/ 88915 w 381757"/>
                <a:gd name="connsiteY150" fmla="*/ 197786 h 358794"/>
                <a:gd name="connsiteX151" fmla="*/ 101181 w 381757"/>
                <a:gd name="connsiteY151" fmla="*/ 197786 h 358794"/>
                <a:gd name="connsiteX152" fmla="*/ 137380 w 381757"/>
                <a:gd name="connsiteY152" fmla="*/ 197786 h 358794"/>
                <a:gd name="connsiteX153" fmla="*/ 153354 w 381757"/>
                <a:gd name="connsiteY153" fmla="*/ 197786 h 358794"/>
                <a:gd name="connsiteX154" fmla="*/ 153354 w 381757"/>
                <a:gd name="connsiteY154" fmla="*/ 239134 h 358794"/>
                <a:gd name="connsiteX155" fmla="*/ 173100 w 381757"/>
                <a:gd name="connsiteY155" fmla="*/ 239134 h 358794"/>
                <a:gd name="connsiteX156" fmla="*/ 173100 w 381757"/>
                <a:gd name="connsiteY156" fmla="*/ 254951 h 358794"/>
                <a:gd name="connsiteX157" fmla="*/ 137380 w 381757"/>
                <a:gd name="connsiteY157" fmla="*/ 254951 h 358794"/>
                <a:gd name="connsiteX158" fmla="*/ 137380 w 381757"/>
                <a:gd name="connsiteY158" fmla="*/ 250992 h 358794"/>
                <a:gd name="connsiteX159" fmla="*/ 137380 w 381757"/>
                <a:gd name="connsiteY159" fmla="*/ 239134 h 358794"/>
                <a:gd name="connsiteX160" fmla="*/ 137380 w 381757"/>
                <a:gd name="connsiteY160" fmla="*/ 212692 h 358794"/>
                <a:gd name="connsiteX161" fmla="*/ 99932 w 381757"/>
                <a:gd name="connsiteY161" fmla="*/ 212692 h 358794"/>
                <a:gd name="connsiteX162" fmla="*/ 88506 w 381757"/>
                <a:gd name="connsiteY162" fmla="*/ 254951 h 358794"/>
                <a:gd name="connsiteX163" fmla="*/ 70442 w 381757"/>
                <a:gd name="connsiteY163" fmla="*/ 254951 h 358794"/>
                <a:gd name="connsiteX164" fmla="*/ 85172 w 381757"/>
                <a:gd name="connsiteY164" fmla="*/ 197786 h 358794"/>
                <a:gd name="connsiteX165" fmla="*/ 88915 w 381757"/>
                <a:gd name="connsiteY165" fmla="*/ 197786 h 358794"/>
                <a:gd name="connsiteX166" fmla="*/ 90322 w 381757"/>
                <a:gd name="connsiteY166" fmla="*/ 304683 h 358794"/>
                <a:gd name="connsiteX167" fmla="*/ 72754 w 381757"/>
                <a:gd name="connsiteY167" fmla="*/ 267007 h 358794"/>
                <a:gd name="connsiteX168" fmla="*/ 81547 w 381757"/>
                <a:gd name="connsiteY168" fmla="*/ 267007 h 358794"/>
                <a:gd name="connsiteX169" fmla="*/ 81547 w 381757"/>
                <a:gd name="connsiteY169" fmla="*/ 267007 h 358794"/>
                <a:gd name="connsiteX170" fmla="*/ 156513 w 381757"/>
                <a:gd name="connsiteY170" fmla="*/ 267007 h 358794"/>
                <a:gd name="connsiteX171" fmla="*/ 168704 w 381757"/>
                <a:gd name="connsiteY171" fmla="*/ 267007 h 358794"/>
                <a:gd name="connsiteX172" fmla="*/ 151498 w 381757"/>
                <a:gd name="connsiteY172" fmla="*/ 304683 h 358794"/>
                <a:gd name="connsiteX173" fmla="*/ 134140 w 381757"/>
                <a:gd name="connsiteY173" fmla="*/ 324581 h 358794"/>
                <a:gd name="connsiteX174" fmla="*/ 173100 w 381757"/>
                <a:gd name="connsiteY174" fmla="*/ 341916 h 358794"/>
                <a:gd name="connsiteX175" fmla="*/ 173100 w 381757"/>
                <a:gd name="connsiteY175" fmla="*/ 358585 h 358794"/>
                <a:gd name="connsiteX176" fmla="*/ 124857 w 381757"/>
                <a:gd name="connsiteY176" fmla="*/ 335114 h 358794"/>
                <a:gd name="connsiteX177" fmla="*/ 70442 w 381757"/>
                <a:gd name="connsiteY177" fmla="*/ 358585 h 358794"/>
                <a:gd name="connsiteX178" fmla="*/ 70442 w 381757"/>
                <a:gd name="connsiteY178" fmla="*/ 341916 h 358794"/>
                <a:gd name="connsiteX179" fmla="*/ 108287 w 381757"/>
                <a:gd name="connsiteY179" fmla="*/ 324791 h 358794"/>
                <a:gd name="connsiteX180" fmla="*/ 90322 w 381757"/>
                <a:gd name="connsiteY180" fmla="*/ 304683 h 358794"/>
                <a:gd name="connsiteX181" fmla="*/ 139249 w 381757"/>
                <a:gd name="connsiteY181" fmla="*/ 295108 h 358794"/>
                <a:gd name="connsiteX182" fmla="*/ 146745 w 381757"/>
                <a:gd name="connsiteY182" fmla="*/ 282602 h 358794"/>
                <a:gd name="connsiteX183" fmla="*/ 95179 w 381757"/>
                <a:gd name="connsiteY183" fmla="*/ 282602 h 358794"/>
                <a:gd name="connsiteX184" fmla="*/ 102834 w 381757"/>
                <a:gd name="connsiteY184" fmla="*/ 295108 h 358794"/>
                <a:gd name="connsiteX185" fmla="*/ 124857 w 381757"/>
                <a:gd name="connsiteY185" fmla="*/ 315023 h 358794"/>
                <a:gd name="connsiteX186" fmla="*/ 139249 w 381757"/>
                <a:gd name="connsiteY186" fmla="*/ 295108 h 358794"/>
                <a:gd name="connsiteX187" fmla="*/ 316897 w 381757"/>
                <a:gd name="connsiteY187" fmla="*/ 192683 h 358794"/>
                <a:gd name="connsiteX188" fmla="*/ 334156 w 381757"/>
                <a:gd name="connsiteY188" fmla="*/ 192683 h 358794"/>
                <a:gd name="connsiteX189" fmla="*/ 334156 w 381757"/>
                <a:gd name="connsiteY189" fmla="*/ 250946 h 358794"/>
                <a:gd name="connsiteX190" fmla="*/ 381389 w 381757"/>
                <a:gd name="connsiteY190" fmla="*/ 250946 h 358794"/>
                <a:gd name="connsiteX191" fmla="*/ 381389 w 381757"/>
                <a:gd name="connsiteY191" fmla="*/ 266984 h 358794"/>
                <a:gd name="connsiteX192" fmla="*/ 334156 w 381757"/>
                <a:gd name="connsiteY192" fmla="*/ 266984 h 358794"/>
                <a:gd name="connsiteX193" fmla="*/ 334156 w 381757"/>
                <a:gd name="connsiteY193" fmla="*/ 358795 h 358794"/>
                <a:gd name="connsiteX194" fmla="*/ 316897 w 381757"/>
                <a:gd name="connsiteY194" fmla="*/ 358795 h 358794"/>
                <a:gd name="connsiteX195" fmla="*/ 316897 w 381757"/>
                <a:gd name="connsiteY195" fmla="*/ 266984 h 358794"/>
                <a:gd name="connsiteX196" fmla="*/ 269664 w 381757"/>
                <a:gd name="connsiteY196" fmla="*/ 266984 h 358794"/>
                <a:gd name="connsiteX197" fmla="*/ 269664 w 381757"/>
                <a:gd name="connsiteY197" fmla="*/ 250946 h 358794"/>
                <a:gd name="connsiteX198" fmla="*/ 316897 w 381757"/>
                <a:gd name="connsiteY198" fmla="*/ 250946 h 358794"/>
                <a:gd name="connsiteX199" fmla="*/ 316897 w 381757"/>
                <a:gd name="connsiteY199" fmla="*/ 192683 h 358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81757" h="358794">
                  <a:moveTo>
                    <a:pt x="379650" y="161050"/>
                  </a:moveTo>
                  <a:cubicBezTo>
                    <a:pt x="376508" y="161050"/>
                    <a:pt x="375066" y="161050"/>
                    <a:pt x="373607" y="161050"/>
                  </a:cubicBezTo>
                  <a:cubicBezTo>
                    <a:pt x="349896" y="161050"/>
                    <a:pt x="320681" y="160851"/>
                    <a:pt x="304099" y="157109"/>
                  </a:cubicBezTo>
                  <a:cubicBezTo>
                    <a:pt x="273499" y="150978"/>
                    <a:pt x="259668" y="136616"/>
                    <a:pt x="245615" y="125791"/>
                  </a:cubicBezTo>
                  <a:cubicBezTo>
                    <a:pt x="244459" y="134286"/>
                    <a:pt x="243186" y="132774"/>
                    <a:pt x="241790" y="136055"/>
                  </a:cubicBezTo>
                  <a:cubicBezTo>
                    <a:pt x="238708" y="145659"/>
                    <a:pt x="232606" y="154055"/>
                    <a:pt x="226610" y="161050"/>
                  </a:cubicBezTo>
                  <a:lnTo>
                    <a:pt x="217397" y="151154"/>
                  </a:lnTo>
                  <a:cubicBezTo>
                    <a:pt x="219943" y="145233"/>
                    <a:pt x="224532" y="137888"/>
                    <a:pt x="228198" y="133936"/>
                  </a:cubicBezTo>
                  <a:cubicBezTo>
                    <a:pt x="231246" y="122183"/>
                    <a:pt x="233669" y="114202"/>
                    <a:pt x="235403" y="106903"/>
                  </a:cubicBezTo>
                  <a:cubicBezTo>
                    <a:pt x="237546" y="94905"/>
                    <a:pt x="242503" y="85850"/>
                    <a:pt x="238223" y="81523"/>
                  </a:cubicBezTo>
                  <a:lnTo>
                    <a:pt x="253141" y="81523"/>
                  </a:lnTo>
                  <a:cubicBezTo>
                    <a:pt x="253030" y="85902"/>
                    <a:pt x="252551" y="94660"/>
                    <a:pt x="250671" y="105321"/>
                  </a:cubicBezTo>
                  <a:cubicBezTo>
                    <a:pt x="252130" y="107867"/>
                    <a:pt x="263381" y="126188"/>
                    <a:pt x="289941" y="136686"/>
                  </a:cubicBezTo>
                  <a:lnTo>
                    <a:pt x="289941" y="64358"/>
                  </a:lnTo>
                  <a:lnTo>
                    <a:pt x="238246" y="64358"/>
                  </a:lnTo>
                  <a:lnTo>
                    <a:pt x="238246" y="48320"/>
                  </a:lnTo>
                  <a:lnTo>
                    <a:pt x="361784" y="48320"/>
                  </a:lnTo>
                  <a:lnTo>
                    <a:pt x="361784" y="64358"/>
                  </a:lnTo>
                  <a:lnTo>
                    <a:pt x="305874" y="64358"/>
                  </a:lnTo>
                  <a:lnTo>
                    <a:pt x="305874" y="89236"/>
                  </a:lnTo>
                  <a:lnTo>
                    <a:pt x="361784" y="89236"/>
                  </a:lnTo>
                  <a:lnTo>
                    <a:pt x="361784" y="105274"/>
                  </a:lnTo>
                  <a:lnTo>
                    <a:pt x="305874" y="105274"/>
                  </a:lnTo>
                  <a:lnTo>
                    <a:pt x="305874" y="141473"/>
                  </a:lnTo>
                  <a:cubicBezTo>
                    <a:pt x="322596" y="145029"/>
                    <a:pt x="355869" y="145006"/>
                    <a:pt x="379533" y="145000"/>
                  </a:cubicBezTo>
                  <a:lnTo>
                    <a:pt x="381757" y="144994"/>
                  </a:lnTo>
                  <a:lnTo>
                    <a:pt x="381757" y="161050"/>
                  </a:lnTo>
                  <a:lnTo>
                    <a:pt x="379650" y="161050"/>
                  </a:lnTo>
                  <a:close/>
                  <a:moveTo>
                    <a:pt x="365830" y="26011"/>
                  </a:moveTo>
                  <a:lnTo>
                    <a:pt x="234592" y="26011"/>
                  </a:lnTo>
                  <a:lnTo>
                    <a:pt x="234592" y="44933"/>
                  </a:lnTo>
                  <a:lnTo>
                    <a:pt x="218664" y="44933"/>
                  </a:lnTo>
                  <a:lnTo>
                    <a:pt x="218664" y="9996"/>
                  </a:lnTo>
                  <a:lnTo>
                    <a:pt x="219651" y="9996"/>
                  </a:lnTo>
                  <a:lnTo>
                    <a:pt x="219651" y="9972"/>
                  </a:lnTo>
                  <a:lnTo>
                    <a:pt x="288125" y="9972"/>
                  </a:lnTo>
                  <a:lnTo>
                    <a:pt x="282275" y="0"/>
                  </a:lnTo>
                  <a:lnTo>
                    <a:pt x="301373" y="0"/>
                  </a:lnTo>
                  <a:lnTo>
                    <a:pt x="307199" y="9972"/>
                  </a:lnTo>
                  <a:lnTo>
                    <a:pt x="381757" y="9972"/>
                  </a:lnTo>
                  <a:lnTo>
                    <a:pt x="381757" y="9972"/>
                  </a:lnTo>
                  <a:lnTo>
                    <a:pt x="381757" y="26011"/>
                  </a:lnTo>
                  <a:lnTo>
                    <a:pt x="381757" y="44910"/>
                  </a:lnTo>
                  <a:lnTo>
                    <a:pt x="365830" y="44910"/>
                  </a:lnTo>
                  <a:lnTo>
                    <a:pt x="365830" y="26011"/>
                  </a:lnTo>
                  <a:close/>
                  <a:moveTo>
                    <a:pt x="224199" y="197786"/>
                  </a:moveTo>
                  <a:lnTo>
                    <a:pt x="246706" y="197786"/>
                  </a:lnTo>
                  <a:lnTo>
                    <a:pt x="258489" y="235152"/>
                  </a:lnTo>
                  <a:lnTo>
                    <a:pt x="238994" y="235152"/>
                  </a:lnTo>
                  <a:lnTo>
                    <a:pt x="224199" y="197786"/>
                  </a:lnTo>
                  <a:close/>
                  <a:moveTo>
                    <a:pt x="244791" y="267007"/>
                  </a:moveTo>
                  <a:lnTo>
                    <a:pt x="244791" y="328896"/>
                  </a:lnTo>
                  <a:lnTo>
                    <a:pt x="269588" y="317674"/>
                  </a:lnTo>
                  <a:lnTo>
                    <a:pt x="269588" y="334034"/>
                  </a:lnTo>
                  <a:lnTo>
                    <a:pt x="228817" y="355432"/>
                  </a:lnTo>
                  <a:lnTo>
                    <a:pt x="228817" y="343539"/>
                  </a:lnTo>
                  <a:lnTo>
                    <a:pt x="228817" y="337303"/>
                  </a:lnTo>
                  <a:lnTo>
                    <a:pt x="228817" y="267007"/>
                  </a:lnTo>
                  <a:lnTo>
                    <a:pt x="208324" y="267007"/>
                  </a:lnTo>
                  <a:lnTo>
                    <a:pt x="208324" y="250928"/>
                  </a:lnTo>
                  <a:lnTo>
                    <a:pt x="244791" y="250928"/>
                  </a:lnTo>
                  <a:lnTo>
                    <a:pt x="244791" y="267007"/>
                  </a:lnTo>
                  <a:close/>
                  <a:moveTo>
                    <a:pt x="157179" y="89913"/>
                  </a:moveTo>
                  <a:lnTo>
                    <a:pt x="145840" y="89913"/>
                  </a:lnTo>
                  <a:lnTo>
                    <a:pt x="145840" y="126515"/>
                  </a:lnTo>
                  <a:lnTo>
                    <a:pt x="145887" y="126515"/>
                  </a:lnTo>
                  <a:lnTo>
                    <a:pt x="145887" y="142553"/>
                  </a:lnTo>
                  <a:lnTo>
                    <a:pt x="87344" y="142553"/>
                  </a:lnTo>
                  <a:lnTo>
                    <a:pt x="87344" y="144270"/>
                  </a:lnTo>
                  <a:lnTo>
                    <a:pt x="87297" y="144270"/>
                  </a:lnTo>
                  <a:lnTo>
                    <a:pt x="87297" y="89913"/>
                  </a:lnTo>
                  <a:lnTo>
                    <a:pt x="76053" y="89913"/>
                  </a:lnTo>
                  <a:lnTo>
                    <a:pt x="76053" y="161050"/>
                  </a:lnTo>
                  <a:lnTo>
                    <a:pt x="60125" y="161050"/>
                  </a:lnTo>
                  <a:lnTo>
                    <a:pt x="60125" y="89913"/>
                  </a:lnTo>
                  <a:lnTo>
                    <a:pt x="60125" y="72088"/>
                  </a:lnTo>
                  <a:lnTo>
                    <a:pt x="76053" y="72088"/>
                  </a:lnTo>
                  <a:lnTo>
                    <a:pt x="87297" y="72088"/>
                  </a:lnTo>
                  <a:lnTo>
                    <a:pt x="87297" y="54958"/>
                  </a:lnTo>
                  <a:lnTo>
                    <a:pt x="87297" y="38920"/>
                  </a:lnTo>
                  <a:lnTo>
                    <a:pt x="102408" y="38920"/>
                  </a:lnTo>
                  <a:lnTo>
                    <a:pt x="130730" y="38920"/>
                  </a:lnTo>
                  <a:lnTo>
                    <a:pt x="145840" y="38920"/>
                  </a:lnTo>
                  <a:lnTo>
                    <a:pt x="145840" y="54958"/>
                  </a:lnTo>
                  <a:lnTo>
                    <a:pt x="145840" y="72088"/>
                  </a:lnTo>
                  <a:lnTo>
                    <a:pt x="157179" y="72088"/>
                  </a:lnTo>
                  <a:lnTo>
                    <a:pt x="173106" y="72088"/>
                  </a:lnTo>
                  <a:lnTo>
                    <a:pt x="173106" y="89913"/>
                  </a:lnTo>
                  <a:lnTo>
                    <a:pt x="173106" y="161050"/>
                  </a:lnTo>
                  <a:lnTo>
                    <a:pt x="157179" y="161050"/>
                  </a:lnTo>
                  <a:lnTo>
                    <a:pt x="157179" y="89913"/>
                  </a:lnTo>
                  <a:close/>
                  <a:moveTo>
                    <a:pt x="130730" y="54958"/>
                  </a:moveTo>
                  <a:lnTo>
                    <a:pt x="102408" y="54958"/>
                  </a:lnTo>
                  <a:lnTo>
                    <a:pt x="102408" y="72088"/>
                  </a:lnTo>
                  <a:lnTo>
                    <a:pt x="130730" y="72088"/>
                  </a:lnTo>
                  <a:lnTo>
                    <a:pt x="130730" y="54958"/>
                  </a:lnTo>
                  <a:close/>
                  <a:moveTo>
                    <a:pt x="130730" y="89913"/>
                  </a:moveTo>
                  <a:lnTo>
                    <a:pt x="102408" y="89913"/>
                  </a:lnTo>
                  <a:lnTo>
                    <a:pt x="102408" y="126515"/>
                  </a:lnTo>
                  <a:lnTo>
                    <a:pt x="130730" y="126515"/>
                  </a:lnTo>
                  <a:lnTo>
                    <a:pt x="130730" y="89913"/>
                  </a:lnTo>
                  <a:close/>
                  <a:moveTo>
                    <a:pt x="60125" y="15122"/>
                  </a:moveTo>
                  <a:lnTo>
                    <a:pt x="44676" y="17667"/>
                  </a:lnTo>
                  <a:lnTo>
                    <a:pt x="44676" y="44344"/>
                  </a:lnTo>
                  <a:lnTo>
                    <a:pt x="60125" y="44344"/>
                  </a:lnTo>
                  <a:lnTo>
                    <a:pt x="60125" y="62589"/>
                  </a:lnTo>
                  <a:lnTo>
                    <a:pt x="44676" y="62589"/>
                  </a:lnTo>
                  <a:lnTo>
                    <a:pt x="44676" y="161050"/>
                  </a:lnTo>
                  <a:lnTo>
                    <a:pt x="28749" y="161050"/>
                  </a:lnTo>
                  <a:lnTo>
                    <a:pt x="28749" y="96756"/>
                  </a:lnTo>
                  <a:lnTo>
                    <a:pt x="14958" y="142927"/>
                  </a:lnTo>
                  <a:lnTo>
                    <a:pt x="0" y="142810"/>
                  </a:lnTo>
                  <a:lnTo>
                    <a:pt x="25345" y="62589"/>
                  </a:lnTo>
                  <a:lnTo>
                    <a:pt x="28749" y="62589"/>
                  </a:lnTo>
                  <a:lnTo>
                    <a:pt x="28749" y="62589"/>
                  </a:lnTo>
                  <a:lnTo>
                    <a:pt x="25345" y="62589"/>
                  </a:lnTo>
                  <a:lnTo>
                    <a:pt x="5909" y="62589"/>
                  </a:lnTo>
                  <a:lnTo>
                    <a:pt x="5909" y="44344"/>
                  </a:lnTo>
                  <a:lnTo>
                    <a:pt x="28749" y="44344"/>
                  </a:lnTo>
                  <a:lnTo>
                    <a:pt x="28749" y="20289"/>
                  </a:lnTo>
                  <a:lnTo>
                    <a:pt x="5920" y="27091"/>
                  </a:lnTo>
                  <a:lnTo>
                    <a:pt x="5920" y="9120"/>
                  </a:lnTo>
                  <a:lnTo>
                    <a:pt x="60125" y="204"/>
                  </a:lnTo>
                  <a:lnTo>
                    <a:pt x="60125" y="9972"/>
                  </a:lnTo>
                  <a:lnTo>
                    <a:pt x="103015" y="9972"/>
                  </a:lnTo>
                  <a:lnTo>
                    <a:pt x="97165" y="0"/>
                  </a:lnTo>
                  <a:lnTo>
                    <a:pt x="116268" y="0"/>
                  </a:lnTo>
                  <a:lnTo>
                    <a:pt x="122089" y="9972"/>
                  </a:lnTo>
                  <a:lnTo>
                    <a:pt x="173106" y="9972"/>
                  </a:lnTo>
                  <a:lnTo>
                    <a:pt x="173106" y="26011"/>
                  </a:lnTo>
                  <a:lnTo>
                    <a:pt x="60125" y="26011"/>
                  </a:lnTo>
                  <a:lnTo>
                    <a:pt x="60125" y="15122"/>
                  </a:lnTo>
                  <a:close/>
                  <a:moveTo>
                    <a:pt x="21001" y="197786"/>
                  </a:moveTo>
                  <a:lnTo>
                    <a:pt x="40560" y="197786"/>
                  </a:lnTo>
                  <a:lnTo>
                    <a:pt x="55285" y="235152"/>
                  </a:lnTo>
                  <a:lnTo>
                    <a:pt x="35790" y="235152"/>
                  </a:lnTo>
                  <a:lnTo>
                    <a:pt x="21001" y="197786"/>
                  </a:lnTo>
                  <a:close/>
                  <a:moveTo>
                    <a:pt x="41588" y="265904"/>
                  </a:moveTo>
                  <a:lnTo>
                    <a:pt x="41588" y="267007"/>
                  </a:lnTo>
                  <a:lnTo>
                    <a:pt x="41588" y="329030"/>
                  </a:lnTo>
                  <a:lnTo>
                    <a:pt x="66384" y="319075"/>
                  </a:lnTo>
                  <a:lnTo>
                    <a:pt x="66384" y="334174"/>
                  </a:lnTo>
                  <a:lnTo>
                    <a:pt x="25614" y="355572"/>
                  </a:lnTo>
                  <a:lnTo>
                    <a:pt x="25614" y="344268"/>
                  </a:lnTo>
                  <a:lnTo>
                    <a:pt x="25614" y="337443"/>
                  </a:lnTo>
                  <a:lnTo>
                    <a:pt x="25614" y="267007"/>
                  </a:lnTo>
                  <a:lnTo>
                    <a:pt x="12" y="267007"/>
                  </a:lnTo>
                  <a:lnTo>
                    <a:pt x="12" y="250928"/>
                  </a:lnTo>
                  <a:lnTo>
                    <a:pt x="41588" y="250928"/>
                  </a:lnTo>
                  <a:lnTo>
                    <a:pt x="41588" y="265904"/>
                  </a:lnTo>
                  <a:close/>
                  <a:moveTo>
                    <a:pt x="88915" y="197786"/>
                  </a:moveTo>
                  <a:lnTo>
                    <a:pt x="101181" y="197786"/>
                  </a:lnTo>
                  <a:lnTo>
                    <a:pt x="137380" y="197786"/>
                  </a:lnTo>
                  <a:lnTo>
                    <a:pt x="153354" y="197786"/>
                  </a:lnTo>
                  <a:lnTo>
                    <a:pt x="153354" y="239134"/>
                  </a:lnTo>
                  <a:lnTo>
                    <a:pt x="173100" y="239134"/>
                  </a:lnTo>
                  <a:lnTo>
                    <a:pt x="173100" y="254951"/>
                  </a:lnTo>
                  <a:lnTo>
                    <a:pt x="137380" y="254951"/>
                  </a:lnTo>
                  <a:lnTo>
                    <a:pt x="137380" y="250992"/>
                  </a:lnTo>
                  <a:lnTo>
                    <a:pt x="137380" y="239134"/>
                  </a:lnTo>
                  <a:lnTo>
                    <a:pt x="137380" y="212692"/>
                  </a:lnTo>
                  <a:lnTo>
                    <a:pt x="99932" y="212692"/>
                  </a:lnTo>
                  <a:cubicBezTo>
                    <a:pt x="98437" y="224112"/>
                    <a:pt x="95261" y="239298"/>
                    <a:pt x="88506" y="254951"/>
                  </a:cubicBezTo>
                  <a:lnTo>
                    <a:pt x="70442" y="254951"/>
                  </a:lnTo>
                  <a:cubicBezTo>
                    <a:pt x="77284" y="241289"/>
                    <a:pt x="84670" y="221245"/>
                    <a:pt x="85172" y="197786"/>
                  </a:cubicBezTo>
                  <a:lnTo>
                    <a:pt x="88915" y="197786"/>
                  </a:lnTo>
                  <a:close/>
                  <a:moveTo>
                    <a:pt x="90322" y="304683"/>
                  </a:moveTo>
                  <a:cubicBezTo>
                    <a:pt x="76934" y="285947"/>
                    <a:pt x="73262" y="269559"/>
                    <a:pt x="72754" y="267007"/>
                  </a:cubicBezTo>
                  <a:lnTo>
                    <a:pt x="81547" y="267007"/>
                  </a:lnTo>
                  <a:lnTo>
                    <a:pt x="81547" y="267007"/>
                  </a:lnTo>
                  <a:lnTo>
                    <a:pt x="156513" y="267007"/>
                  </a:lnTo>
                  <a:lnTo>
                    <a:pt x="168704" y="267007"/>
                  </a:lnTo>
                  <a:cubicBezTo>
                    <a:pt x="168202" y="269559"/>
                    <a:pt x="164611" y="285947"/>
                    <a:pt x="151498" y="304683"/>
                  </a:cubicBezTo>
                  <a:cubicBezTo>
                    <a:pt x="146471" y="311876"/>
                    <a:pt x="140656" y="318526"/>
                    <a:pt x="134140" y="324581"/>
                  </a:cubicBezTo>
                  <a:cubicBezTo>
                    <a:pt x="145519" y="331897"/>
                    <a:pt x="158580" y="337718"/>
                    <a:pt x="173100" y="341916"/>
                  </a:cubicBezTo>
                  <a:lnTo>
                    <a:pt x="173100" y="358585"/>
                  </a:lnTo>
                  <a:cubicBezTo>
                    <a:pt x="153454" y="353377"/>
                    <a:pt x="136008" y="345483"/>
                    <a:pt x="124857" y="335114"/>
                  </a:cubicBezTo>
                  <a:cubicBezTo>
                    <a:pt x="106763" y="345483"/>
                    <a:pt x="89685" y="353377"/>
                    <a:pt x="70442" y="358585"/>
                  </a:cubicBezTo>
                  <a:lnTo>
                    <a:pt x="70442" y="341916"/>
                  </a:lnTo>
                  <a:cubicBezTo>
                    <a:pt x="84524" y="337753"/>
                    <a:pt x="97211" y="332013"/>
                    <a:pt x="108287" y="324791"/>
                  </a:cubicBezTo>
                  <a:cubicBezTo>
                    <a:pt x="101532" y="318684"/>
                    <a:pt x="95518" y="311958"/>
                    <a:pt x="90322" y="304683"/>
                  </a:cubicBezTo>
                  <a:close/>
                  <a:moveTo>
                    <a:pt x="139249" y="295108"/>
                  </a:moveTo>
                  <a:cubicBezTo>
                    <a:pt x="142326" y="290706"/>
                    <a:pt x="144784" y="289357"/>
                    <a:pt x="146745" y="282602"/>
                  </a:cubicBezTo>
                  <a:lnTo>
                    <a:pt x="95179" y="282602"/>
                  </a:lnTo>
                  <a:cubicBezTo>
                    <a:pt x="97182" y="289357"/>
                    <a:pt x="99687" y="290706"/>
                    <a:pt x="102834" y="295108"/>
                  </a:cubicBezTo>
                  <a:cubicBezTo>
                    <a:pt x="108036" y="302395"/>
                    <a:pt x="114213" y="309056"/>
                    <a:pt x="124857" y="315023"/>
                  </a:cubicBezTo>
                  <a:cubicBezTo>
                    <a:pt x="128109" y="309056"/>
                    <a:pt x="134152" y="302395"/>
                    <a:pt x="139249" y="295108"/>
                  </a:cubicBezTo>
                  <a:close/>
                  <a:moveTo>
                    <a:pt x="316897" y="192683"/>
                  </a:moveTo>
                  <a:lnTo>
                    <a:pt x="334156" y="192683"/>
                  </a:lnTo>
                  <a:lnTo>
                    <a:pt x="334156" y="250946"/>
                  </a:lnTo>
                  <a:lnTo>
                    <a:pt x="381389" y="250946"/>
                  </a:lnTo>
                  <a:lnTo>
                    <a:pt x="381389" y="266984"/>
                  </a:lnTo>
                  <a:lnTo>
                    <a:pt x="334156" y="266984"/>
                  </a:lnTo>
                  <a:lnTo>
                    <a:pt x="334156" y="358795"/>
                  </a:lnTo>
                  <a:lnTo>
                    <a:pt x="316897" y="358795"/>
                  </a:lnTo>
                  <a:lnTo>
                    <a:pt x="316897" y="266984"/>
                  </a:lnTo>
                  <a:lnTo>
                    <a:pt x="269664" y="266984"/>
                  </a:lnTo>
                  <a:lnTo>
                    <a:pt x="269664" y="250946"/>
                  </a:lnTo>
                  <a:lnTo>
                    <a:pt x="316897" y="250946"/>
                  </a:lnTo>
                  <a:lnTo>
                    <a:pt x="316897" y="192683"/>
                  </a:lnTo>
                  <a:close/>
                </a:path>
              </a:pathLst>
            </a:custGeom>
            <a:solidFill>
              <a:schemeClr val="bg2"/>
            </a:solidFill>
            <a:ln w="58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n>
                  <a:solidFill>
                    <a:schemeClr val="bg2"/>
                  </a:solidFill>
                </a:ln>
                <a:solidFill>
                  <a:schemeClr val="tx2"/>
                </a:solidFill>
              </a:endParaRPr>
            </a:p>
          </p:txBody>
        </p:sp>
      </p:grpSp>
      <p:sp>
        <p:nvSpPr>
          <p:cNvPr id="88" name="底部装饰">
            <a:extLst>
              <a:ext uri="{FF2B5EF4-FFF2-40B4-BE49-F238E27FC236}">
                <a16:creationId xmlns:a16="http://schemas.microsoft.com/office/drawing/2014/main" xmlns="" id="{60C48367-5F4C-4D7F-A593-BF757DA3B0EF}"/>
              </a:ext>
            </a:extLst>
          </p:cNvPr>
          <p:cNvSpPr txBox="1"/>
          <p:nvPr/>
        </p:nvSpPr>
        <p:spPr>
          <a:xfrm>
            <a:off x="3842431" y="5967279"/>
            <a:ext cx="8092601" cy="947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300" normalizeH="0" baseline="0" noProof="0" dirty="0">
                <a:ln>
                  <a:gradFill flip="none" rotWithShape="1">
                    <a:gsLst>
                      <a:gs pos="69000">
                        <a:srgbClr val="B2B2B2">
                          <a:alpha val="20000"/>
                        </a:srgbClr>
                      </a:gs>
                      <a:gs pos="0">
                        <a:srgbClr val="000000">
                          <a:alpha val="0"/>
                          <a:lumMod val="0"/>
                          <a:lumOff val="100000"/>
                        </a:srgbClr>
                      </a:gs>
                      <a:gs pos="100000">
                        <a:srgbClr val="000000">
                          <a:lumMod val="45000"/>
                          <a:lumOff val="55000"/>
                          <a:alpha val="20000"/>
                        </a:srgbClr>
                      </a:gs>
                    </a:gsLst>
                    <a:lin ang="16200000" scaled="1"/>
                    <a:tileRect/>
                  </a:gradFill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ACHIEVEMENTS</a:t>
            </a:r>
            <a:endParaRPr kumimoji="0" lang="zh-CN" altLang="en-US" sz="6600" b="0" i="0" u="none" strike="noStrike" kern="1200" cap="none" spc="300" normalizeH="0" baseline="0" noProof="0" dirty="0">
              <a:ln>
                <a:gradFill flip="none" rotWithShape="1">
                  <a:gsLst>
                    <a:gs pos="69000">
                      <a:srgbClr val="B2B2B2">
                        <a:alpha val="20000"/>
                      </a:srgbClr>
                    </a:gs>
                    <a:gs pos="0">
                      <a:srgbClr val="00000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000000">
                        <a:lumMod val="45000"/>
                        <a:lumOff val="55000"/>
                        <a:alpha val="20000"/>
                      </a:srgb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02" name="矩形装饰">
            <a:extLst>
              <a:ext uri="{FF2B5EF4-FFF2-40B4-BE49-F238E27FC236}">
                <a16:creationId xmlns:a16="http://schemas.microsoft.com/office/drawing/2014/main" xmlns="" id="{63C7CA11-CD16-47C7-96AF-5EAB89B36378}"/>
              </a:ext>
            </a:extLst>
          </p:cNvPr>
          <p:cNvSpPr/>
          <p:nvPr/>
        </p:nvSpPr>
        <p:spPr>
          <a:xfrm>
            <a:off x="0" y="447041"/>
            <a:ext cx="351673" cy="751141"/>
          </a:xfrm>
          <a:custGeom>
            <a:avLst/>
            <a:gdLst>
              <a:gd name="connsiteX0" fmla="*/ 0 w 303990"/>
              <a:gd name="connsiteY0" fmla="*/ 0 h 922218"/>
              <a:gd name="connsiteX1" fmla="*/ 303990 w 303990"/>
              <a:gd name="connsiteY1" fmla="*/ 0 h 922218"/>
              <a:gd name="connsiteX2" fmla="*/ 303990 w 303990"/>
              <a:gd name="connsiteY2" fmla="*/ 922218 h 922218"/>
              <a:gd name="connsiteX3" fmla="*/ 0 w 303990"/>
              <a:gd name="connsiteY3" fmla="*/ 922218 h 9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990" h="922218">
                <a:moveTo>
                  <a:pt x="0" y="0"/>
                </a:moveTo>
                <a:lnTo>
                  <a:pt x="303990" y="0"/>
                </a:lnTo>
                <a:lnTo>
                  <a:pt x="303990" y="922218"/>
                </a:lnTo>
                <a:lnTo>
                  <a:pt x="0" y="922218"/>
                </a:ln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线条装饰">
            <a:extLst>
              <a:ext uri="{FF2B5EF4-FFF2-40B4-BE49-F238E27FC236}">
                <a16:creationId xmlns:a16="http://schemas.microsoft.com/office/drawing/2014/main" xmlns="" id="{5521E4E0-5176-467F-9A3C-E7B954B4FF8C}"/>
              </a:ext>
            </a:extLst>
          </p:cNvPr>
          <p:cNvGrpSpPr/>
          <p:nvPr/>
        </p:nvGrpSpPr>
        <p:grpSpPr>
          <a:xfrm>
            <a:off x="-59460" y="5366952"/>
            <a:ext cx="12275460" cy="439294"/>
            <a:chOff x="-59460" y="5366952"/>
            <a:chExt cx="12275460" cy="439294"/>
          </a:xfrm>
        </p:grpSpPr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65408DAC-CCBB-462B-A036-B1FCE44289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149" y="5366952"/>
              <a:ext cx="12265149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AB470C04-B79B-4B74-841B-B8B0280CDE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5513383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xmlns="" id="{C04CCDFB-9F64-4DF6-B66A-6D8DD5FA2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5806246"/>
              <a:ext cx="12265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xmlns="" id="{3977C667-34A2-48BF-AD8A-FED54E0B56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5659814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正文3">
            <a:extLst>
              <a:ext uri="{FF2B5EF4-FFF2-40B4-BE49-F238E27FC236}">
                <a16:creationId xmlns:a16="http://schemas.microsoft.com/office/drawing/2014/main" xmlns="" id="{34112D93-FFF3-4637-B12A-036D4E68285E}"/>
              </a:ext>
            </a:extLst>
          </p:cNvPr>
          <p:cNvSpPr txBox="1"/>
          <p:nvPr/>
        </p:nvSpPr>
        <p:spPr>
          <a:xfrm>
            <a:off x="8308188" y="2800337"/>
            <a:ext cx="3213280" cy="2070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作者在选择窗格中为各个图层做了精细的命名与分类，你可以快速找到并编辑你需要的图层。在“开始”菜单中的“编辑”选项卡中点击“选择”下拉菜单中的“选择窗格”即可查看。</a:t>
            </a:r>
          </a:p>
        </p:txBody>
      </p:sp>
      <p:sp>
        <p:nvSpPr>
          <p:cNvPr id="135" name="正文2">
            <a:extLst>
              <a:ext uri="{FF2B5EF4-FFF2-40B4-BE49-F238E27FC236}">
                <a16:creationId xmlns:a16="http://schemas.microsoft.com/office/drawing/2014/main" xmlns="" id="{8966955A-0A94-4B04-9399-A749380FF7FF}"/>
              </a:ext>
            </a:extLst>
          </p:cNvPr>
          <p:cNvSpPr txBox="1"/>
          <p:nvPr/>
        </p:nvSpPr>
        <p:spPr>
          <a:xfrm>
            <a:off x="4542114" y="2795284"/>
            <a:ext cx="3188487" cy="107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3C3C3C"/>
                </a:solidFill>
                <a:latin typeface="OPPOSans M"/>
                <a:ea typeface="OPPOSans M"/>
              </a:rPr>
              <a:t>点击标题即可修改标题内容，点击标题外侧，即可调整标题文本框长度及大小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7" name="正文1">
            <a:extLst>
              <a:ext uri="{FF2B5EF4-FFF2-40B4-BE49-F238E27FC236}">
                <a16:creationId xmlns:a16="http://schemas.microsoft.com/office/drawing/2014/main" xmlns="" id="{6DAA7E0B-71BD-4AF3-937B-3D2D1E0C74E1}"/>
              </a:ext>
            </a:extLst>
          </p:cNvPr>
          <p:cNvSpPr txBox="1"/>
          <p:nvPr/>
        </p:nvSpPr>
        <p:spPr>
          <a:xfrm>
            <a:off x="687802" y="2795284"/>
            <a:ext cx="3188487" cy="173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3C3C3C"/>
                </a:solidFill>
                <a:latin typeface="OPPOSans M"/>
                <a:ea typeface="OPPOSans M"/>
              </a:rPr>
              <a:t>欢迎使用此模板，此模板的使用方法将在接下来的模板文字输入区中讲到，请仔细阅读。这里是文本框用于输入年终工作概述。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10" name="PA-标题3">
            <a:extLst>
              <a:ext uri="{FF2B5EF4-FFF2-40B4-BE49-F238E27FC236}">
                <a16:creationId xmlns:a16="http://schemas.microsoft.com/office/drawing/2014/main" xmlns="" id="{3A7C4086-5037-4800-9E7F-5B429E6B974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318589" y="1991765"/>
            <a:ext cx="3453408" cy="626495"/>
            <a:chOff x="8318589" y="1991765"/>
            <a:chExt cx="3453408" cy="62649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714D6CB-8393-440D-B0C9-43F65AA600AE}"/>
                </a:ext>
              </a:extLst>
            </p:cNvPr>
            <p:cNvGrpSpPr/>
            <p:nvPr/>
          </p:nvGrpSpPr>
          <p:grpSpPr>
            <a:xfrm>
              <a:off x="8324355" y="1991765"/>
              <a:ext cx="3197113" cy="607682"/>
              <a:chOff x="8324355" y="1991765"/>
              <a:chExt cx="3197113" cy="607682"/>
            </a:xfrm>
          </p:grpSpPr>
          <p:cxnSp>
            <p:nvCxnSpPr>
              <p:cNvPr id="198" name="PA-直接连接符 197">
                <a:extLst>
                  <a:ext uri="{FF2B5EF4-FFF2-40B4-BE49-F238E27FC236}">
                    <a16:creationId xmlns:a16="http://schemas.microsoft.com/office/drawing/2014/main" xmlns="" id="{831E2334-9B28-4E9C-A381-1A994942A58C}"/>
                  </a:ext>
                </a:extLst>
              </p:cNvPr>
              <p:cNvCxnSpPr>
                <a:cxnSpLocks/>
              </p:cNvCxnSpPr>
              <p:nvPr>
                <p:custDataLst>
                  <p:tags r:id="rId14"/>
                </p:custDataLst>
              </p:nvPr>
            </p:nvCxnSpPr>
            <p:spPr>
              <a:xfrm>
                <a:off x="8324355" y="1991765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PA-直接连接符 198">
                <a:extLst>
                  <a:ext uri="{FF2B5EF4-FFF2-40B4-BE49-F238E27FC236}">
                    <a16:creationId xmlns:a16="http://schemas.microsoft.com/office/drawing/2014/main" xmlns="" id="{75A57F5F-612E-4BF0-8054-D80E15B9AF87}"/>
                  </a:ext>
                </a:extLst>
              </p:cNvPr>
              <p:cNvCxnSpPr>
                <a:cxnSpLocks/>
              </p:cNvCxnSpPr>
              <p:nvPr>
                <p:custDataLst>
                  <p:tags r:id="rId15"/>
                </p:custDataLst>
              </p:nvPr>
            </p:nvCxnSpPr>
            <p:spPr>
              <a:xfrm>
                <a:off x="8324355" y="2599447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0" name="PA-标题3番号">
              <a:extLst>
                <a:ext uri="{FF2B5EF4-FFF2-40B4-BE49-F238E27FC236}">
                  <a16:creationId xmlns:a16="http://schemas.microsoft.com/office/drawing/2014/main" xmlns="" id="{CA5B1AA9-DAB4-4F42-8CE0-463F9DB05F49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8318589" y="2033485"/>
              <a:ext cx="653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201" name="PA-标题3文字">
              <a:extLst>
                <a:ext uri="{FF2B5EF4-FFF2-40B4-BE49-F238E27FC236}">
                  <a16:creationId xmlns:a16="http://schemas.microsoft.com/office/drawing/2014/main" xmlns="" id="{EB83F5B7-65F0-4A9D-B2D3-A628E486A1C7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8971902" y="2033485"/>
              <a:ext cx="28000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添加第三标题</a:t>
              </a:r>
            </a:p>
          </p:txBody>
        </p:sp>
      </p:grpSp>
      <p:grpSp>
        <p:nvGrpSpPr>
          <p:cNvPr id="9" name="PA-标题2">
            <a:extLst>
              <a:ext uri="{FF2B5EF4-FFF2-40B4-BE49-F238E27FC236}">
                <a16:creationId xmlns:a16="http://schemas.microsoft.com/office/drawing/2014/main" xmlns="" id="{F0BF004D-C79F-4148-A6BE-25517F6875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95999" y="1991765"/>
            <a:ext cx="3453408" cy="626495"/>
            <a:chOff x="4495999" y="1991765"/>
            <a:chExt cx="3453408" cy="626495"/>
          </a:xfrm>
        </p:grpSpPr>
        <p:grpSp>
          <p:nvGrpSpPr>
            <p:cNvPr id="6" name="标题2">
              <a:extLst>
                <a:ext uri="{FF2B5EF4-FFF2-40B4-BE49-F238E27FC236}">
                  <a16:creationId xmlns:a16="http://schemas.microsoft.com/office/drawing/2014/main" xmlns="" id="{366C2409-C5D5-4145-BCD8-41AA1616EAF7}"/>
                </a:ext>
              </a:extLst>
            </p:cNvPr>
            <p:cNvGrpSpPr/>
            <p:nvPr/>
          </p:nvGrpSpPr>
          <p:grpSpPr>
            <a:xfrm>
              <a:off x="4501765" y="1991765"/>
              <a:ext cx="3197113" cy="607682"/>
              <a:chOff x="4501765" y="1991765"/>
              <a:chExt cx="3197113" cy="607682"/>
            </a:xfrm>
          </p:grpSpPr>
          <p:cxnSp>
            <p:nvCxnSpPr>
              <p:cNvPr id="193" name="PA-直接连接符 192">
                <a:extLst>
                  <a:ext uri="{FF2B5EF4-FFF2-40B4-BE49-F238E27FC236}">
                    <a16:creationId xmlns:a16="http://schemas.microsoft.com/office/drawing/2014/main" xmlns="" id="{65EB8D7E-B30E-4EEA-9255-23B7D943AD7F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4501765" y="1991765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PA-直接连接符 193">
                <a:extLst>
                  <a:ext uri="{FF2B5EF4-FFF2-40B4-BE49-F238E27FC236}">
                    <a16:creationId xmlns:a16="http://schemas.microsoft.com/office/drawing/2014/main" xmlns="" id="{B794A499-9406-4989-8A86-31D1BBEE74B3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4501765" y="2599447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5" name="PA-番号2">
              <a:extLst>
                <a:ext uri="{FF2B5EF4-FFF2-40B4-BE49-F238E27FC236}">
                  <a16:creationId xmlns:a16="http://schemas.microsoft.com/office/drawing/2014/main" xmlns="" id="{27520218-3336-4186-84BA-E43A40B98EA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495999" y="2033485"/>
              <a:ext cx="653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 w="1270">
                  <a:solidFill>
                    <a:srgbClr val="00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196" name="PA-标题2文字">
              <a:extLst>
                <a:ext uri="{FF2B5EF4-FFF2-40B4-BE49-F238E27FC236}">
                  <a16:creationId xmlns:a16="http://schemas.microsoft.com/office/drawing/2014/main" xmlns="" id="{F86CB9FD-1C95-48BF-8653-A1DCCF16A720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149312" y="2033485"/>
              <a:ext cx="28000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添加第二标题</a:t>
              </a:r>
            </a:p>
          </p:txBody>
        </p:sp>
      </p:grpSp>
      <p:grpSp>
        <p:nvGrpSpPr>
          <p:cNvPr id="8" name="PA-标题1">
            <a:extLst>
              <a:ext uri="{FF2B5EF4-FFF2-40B4-BE49-F238E27FC236}">
                <a16:creationId xmlns:a16="http://schemas.microsoft.com/office/drawing/2014/main" xmlns="" id="{EEB649DC-252B-4AB9-AF90-E6E946BFABB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3410" y="1991765"/>
            <a:ext cx="3453408" cy="626495"/>
            <a:chOff x="673410" y="1991765"/>
            <a:chExt cx="3453408" cy="62649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4C1B786-2742-4B7F-8139-FA6A4B53725B}"/>
                </a:ext>
              </a:extLst>
            </p:cNvPr>
            <p:cNvGrpSpPr/>
            <p:nvPr/>
          </p:nvGrpSpPr>
          <p:grpSpPr>
            <a:xfrm>
              <a:off x="679176" y="1991765"/>
              <a:ext cx="3197113" cy="607682"/>
              <a:chOff x="679176" y="1991765"/>
              <a:chExt cx="3197113" cy="607682"/>
            </a:xfrm>
          </p:grpSpPr>
          <p:cxnSp>
            <p:nvCxnSpPr>
              <p:cNvPr id="120" name="PA-直接连接符 119">
                <a:extLst>
                  <a:ext uri="{FF2B5EF4-FFF2-40B4-BE49-F238E27FC236}">
                    <a16:creationId xmlns:a16="http://schemas.microsoft.com/office/drawing/2014/main" xmlns="" id="{26639909-8FD8-47E3-B1F6-00D8E85E8174}"/>
                  </a:ext>
                </a:extLst>
              </p:cNvPr>
              <p:cNvCxnSpPr>
                <a:cxnSpLocks/>
              </p:cNvCxnSpPr>
              <p:nvPr>
                <p:custDataLst>
                  <p:tags r:id="rId6"/>
                </p:custDataLst>
              </p:nvPr>
            </p:nvCxnSpPr>
            <p:spPr>
              <a:xfrm>
                <a:off x="679176" y="1991765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PA-直接连接符 120">
                <a:extLst>
                  <a:ext uri="{FF2B5EF4-FFF2-40B4-BE49-F238E27FC236}">
                    <a16:creationId xmlns:a16="http://schemas.microsoft.com/office/drawing/2014/main" xmlns="" id="{342887C6-7D70-456B-8D67-F08B2C178EDC}"/>
                  </a:ext>
                </a:extLst>
              </p:cNvPr>
              <p:cNvCxnSpPr>
                <a:cxnSpLocks/>
              </p:cNvCxnSpPr>
              <p:nvPr>
                <p:custDataLst>
                  <p:tags r:id="rId7"/>
                </p:custDataLst>
              </p:nvPr>
            </p:nvCxnSpPr>
            <p:spPr>
              <a:xfrm>
                <a:off x="679176" y="2599447"/>
                <a:ext cx="3197113" cy="0"/>
              </a:xfrm>
              <a:prstGeom prst="line">
                <a:avLst/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PA-番号1">
              <a:extLst>
                <a:ext uri="{FF2B5EF4-FFF2-40B4-BE49-F238E27FC236}">
                  <a16:creationId xmlns:a16="http://schemas.microsoft.com/office/drawing/2014/main" xmlns="" id="{CD55A70F-1342-4D56-9B1C-C8D73012BCE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73410" y="2033485"/>
              <a:ext cx="653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 w="1270">
                    <a:solidFill>
                      <a:schemeClr val="accent1"/>
                    </a:solidFill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 w="1270">
                  <a:solidFill>
                    <a:schemeClr val="accent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18900000" algn="bl" rotWithShape="0">
                    <a:prstClr val="black"/>
                  </a:outerShdw>
                </a:effectLst>
                <a:uLnTx/>
                <a:uFillTx/>
                <a:latin typeface="锐字云字库综艺GB"/>
                <a:ea typeface="锐字云字库综艺GB"/>
                <a:cs typeface="+mn-cs"/>
              </a:endParaRPr>
            </a:p>
          </p:txBody>
        </p:sp>
        <p:sp>
          <p:nvSpPr>
            <p:cNvPr id="173" name="PA-标题1文字">
              <a:extLst>
                <a:ext uri="{FF2B5EF4-FFF2-40B4-BE49-F238E27FC236}">
                  <a16:creationId xmlns:a16="http://schemas.microsoft.com/office/drawing/2014/main" xmlns="" id="{77386CB5-85BD-463F-9939-52D95E6C88B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326723" y="2033485"/>
              <a:ext cx="28000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 w="1270">
                    <a:solidFill>
                      <a:srgbClr val="000000"/>
                    </a:solidFill>
                  </a:ln>
                  <a:solidFill>
                    <a:schemeClr val="bg1"/>
                  </a:solidFill>
                  <a:effectLst>
                    <a:outerShdw dist="38100" dir="18900000" algn="bl" rotWithShape="0">
                      <a:prstClr val="black"/>
                    </a:outerShdw>
                  </a:effectLst>
                  <a:uLnTx/>
                  <a:uFillTx/>
                  <a:latin typeface="锐字云字库综艺GB"/>
                  <a:ea typeface="锐字云字库综艺GB"/>
                  <a:cs typeface="+mn-cs"/>
                </a:rPr>
                <a:t>添加第一标题</a:t>
              </a:r>
            </a:p>
          </p:txBody>
        </p:sp>
      </p:grpSp>
      <p:sp>
        <p:nvSpPr>
          <p:cNvPr id="3" name="主标题">
            <a:extLst>
              <a:ext uri="{FF2B5EF4-FFF2-40B4-BE49-F238E27FC236}">
                <a16:creationId xmlns:a16="http://schemas.microsoft.com/office/drawing/2014/main" xmlns="" id="{87F89AEC-9476-484E-BE36-7C828E4604B4}"/>
              </a:ext>
            </a:extLst>
          </p:cNvPr>
          <p:cNvSpPr txBox="1"/>
          <p:nvPr/>
        </p:nvSpPr>
        <p:spPr>
          <a:xfrm>
            <a:off x="384537" y="408679"/>
            <a:ext cx="4904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50707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202" grpId="0" animBg="1"/>
      <p:bldP spid="136" grpId="0"/>
      <p:bldP spid="135" grpId="0"/>
      <p:bldP spid="2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背景">
            <a:extLst>
              <a:ext uri="{FF2B5EF4-FFF2-40B4-BE49-F238E27FC236}">
                <a16:creationId xmlns:a16="http://schemas.microsoft.com/office/drawing/2014/main" xmlns="" id="{122FB6C0-DA74-48BD-AA0E-B6B71E98A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FCDB0B4-7186-42B5-B521-CF9FC70C68C2}"/>
              </a:ext>
            </a:extLst>
          </p:cNvPr>
          <p:cNvGrpSpPr/>
          <p:nvPr/>
        </p:nvGrpSpPr>
        <p:grpSpPr>
          <a:xfrm>
            <a:off x="-41730" y="3683278"/>
            <a:ext cx="12275460" cy="439294"/>
            <a:chOff x="-59460" y="3678832"/>
            <a:chExt cx="12275460" cy="439294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B4DADBDF-B6FD-4751-B018-C7C3F3C6CC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9149" y="3678832"/>
              <a:ext cx="12265149" cy="0"/>
            </a:xfrm>
            <a:prstGeom prst="line">
              <a:avLst/>
            </a:prstGeom>
            <a:solidFill>
              <a:srgbClr val="C00000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EDC96F1C-7FE6-4E9F-A41B-604EC29185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825263"/>
              <a:ext cx="12265200" cy="0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E1B1E420-D7AF-4FD5-B447-24E4630E1A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4118126"/>
              <a:ext cx="12265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79123AB4-39D3-45C5-87CE-E330976E8A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59460" y="3971694"/>
              <a:ext cx="12265200" cy="0"/>
            </a:xfrm>
            <a:prstGeom prst="line">
              <a:avLst/>
            </a:prstGeom>
            <a:ln w="63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底部装饰文字">
            <a:extLst>
              <a:ext uri="{FF2B5EF4-FFF2-40B4-BE49-F238E27FC236}">
                <a16:creationId xmlns:a16="http://schemas.microsoft.com/office/drawing/2014/main" xmlns="" id="{FB3D9E47-B3FF-44EB-8EBD-270306B3E0FB}"/>
              </a:ext>
            </a:extLst>
          </p:cNvPr>
          <p:cNvSpPr txBox="1"/>
          <p:nvPr/>
        </p:nvSpPr>
        <p:spPr>
          <a:xfrm>
            <a:off x="64050" y="4062697"/>
            <a:ext cx="1261532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500" dirty="0">
                <a:ln>
                  <a:solidFill>
                    <a:srgbClr val="000000">
                      <a:shade val="50000"/>
                      <a:alpha val="2000"/>
                    </a:srgbClr>
                  </a:solidFill>
                </a:ln>
                <a:solidFill>
                  <a:schemeClr val="accent3"/>
                </a:solidFill>
                <a:latin typeface="+mj-ea"/>
                <a:ea typeface="+mj-ea"/>
              </a:rPr>
              <a:t>SUMMARY</a:t>
            </a:r>
            <a:endParaRPr lang="zh-CN" altLang="en-US" sz="17500" dirty="0">
              <a:ln>
                <a:solidFill>
                  <a:srgbClr val="000000">
                    <a:shade val="50000"/>
                    <a:alpha val="2000"/>
                  </a:srgbClr>
                </a:solidFill>
              </a:ln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71" name="英文标题">
            <a:extLst>
              <a:ext uri="{FF2B5EF4-FFF2-40B4-BE49-F238E27FC236}">
                <a16:creationId xmlns:a16="http://schemas.microsoft.com/office/drawing/2014/main" xmlns="" id="{2659D203-7269-4AF4-BD92-216780F52EBD}"/>
              </a:ext>
            </a:extLst>
          </p:cNvPr>
          <p:cNvSpPr txBox="1"/>
          <p:nvPr/>
        </p:nvSpPr>
        <p:spPr>
          <a:xfrm>
            <a:off x="1846806" y="2503286"/>
            <a:ext cx="7819708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0" b="0" i="0" u="none" strike="noStrike" cap="none" spc="0" normalizeH="0" baseline="0">
                <a:ln w="41275" cmpd="dbl">
                  <a:solidFill>
                    <a:schemeClr val="accent1">
                      <a:alpha val="20000"/>
                    </a:schemeClr>
                  </a:solidFill>
                </a:ln>
                <a:solidFill>
                  <a:schemeClr val="accent3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en-US" altLang="zh-CN" dirty="0"/>
              <a:t>ACHIEVEMENT</a:t>
            </a:r>
          </a:p>
        </p:txBody>
      </p:sp>
      <p:sp>
        <p:nvSpPr>
          <p:cNvPr id="133" name="中文标题底衬">
            <a:extLst>
              <a:ext uri="{FF2B5EF4-FFF2-40B4-BE49-F238E27FC236}">
                <a16:creationId xmlns:a16="http://schemas.microsoft.com/office/drawing/2014/main" xmlns="" id="{DA50C6DE-25DB-4AF9-AC3E-85997E102598}"/>
              </a:ext>
            </a:extLst>
          </p:cNvPr>
          <p:cNvSpPr txBox="1"/>
          <p:nvPr/>
        </p:nvSpPr>
        <p:spPr>
          <a:xfrm>
            <a:off x="1869254" y="1055780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年终总结</a:t>
            </a:r>
          </a:p>
        </p:txBody>
      </p:sp>
      <p:sp>
        <p:nvSpPr>
          <p:cNvPr id="6" name="中文标题">
            <a:extLst>
              <a:ext uri="{FF2B5EF4-FFF2-40B4-BE49-F238E27FC236}">
                <a16:creationId xmlns:a16="http://schemas.microsoft.com/office/drawing/2014/main" xmlns="" id="{C1DBEA59-CED4-4066-93B5-89620E44010C}"/>
              </a:ext>
            </a:extLst>
          </p:cNvPr>
          <p:cNvSpPr txBox="1"/>
          <p:nvPr/>
        </p:nvSpPr>
        <p:spPr>
          <a:xfrm>
            <a:off x="1846806" y="1098127"/>
            <a:ext cx="54963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400" dirty="0">
                <a:ln>
                  <a:solidFill>
                    <a:schemeClr val="tx1"/>
                  </a:solidFill>
                </a:ln>
                <a:latin typeface="+mj-ea"/>
                <a:ea typeface="+mj-ea"/>
              </a:rPr>
              <a:t>年终总结</a:t>
            </a:r>
          </a:p>
        </p:txBody>
      </p:sp>
      <p:sp>
        <p:nvSpPr>
          <p:cNvPr id="7" name="2番号">
            <a:extLst>
              <a:ext uri="{FF2B5EF4-FFF2-40B4-BE49-F238E27FC236}">
                <a16:creationId xmlns:a16="http://schemas.microsoft.com/office/drawing/2014/main" xmlns="" id="{EAB6B05D-55A2-46A4-AEC9-80484DA2772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7325" y="341155"/>
            <a:ext cx="102421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1800" spc="-300">
                <a:ln w="95250" cmpd="dbl">
                  <a:gradFill flip="none" rotWithShape="1">
                    <a:gsLst>
                      <a:gs pos="33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45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72000">
                        <a:srgbClr val="DA0000"/>
                      </a:gs>
                      <a:gs pos="100000">
                        <a:srgbClr val="8E0000"/>
                      </a:gs>
                    </a:gsLst>
                    <a:lin ang="10800000" scaled="1"/>
                    <a:tileRect/>
                  </a:gradFill>
                </a:ln>
                <a:noFill/>
                <a:latin typeface="Franklin Gothic Demi Cond" panose="020B0706030402020204" pitchFamily="34" charset="0"/>
                <a:ea typeface="锐字云字库综艺GB"/>
              </a:defRPr>
            </a:lvl1pPr>
          </a:lstStyle>
          <a:p>
            <a:r>
              <a:rPr lang="en-US" altLang="zh-CN" sz="27500" dirty="0">
                <a:ln w="95250" cmpd="dbl">
                  <a:gradFill flip="none" rotWithShape="1">
                    <a:gsLst>
                      <a:gs pos="38000">
                        <a:srgbClr val="BFBFBF">
                          <a:alpha val="0"/>
                        </a:srgbClr>
                      </a:gs>
                      <a:gs pos="0">
                        <a:srgbClr val="000000">
                          <a:lumMod val="5000"/>
                          <a:lumOff val="95000"/>
                          <a:alpha val="0"/>
                        </a:srgbClr>
                      </a:gs>
                      <a:gs pos="54000">
                        <a:srgbClr val="000000">
                          <a:lumMod val="45000"/>
                          <a:lumOff val="55000"/>
                          <a:alpha val="40000"/>
                        </a:srgbClr>
                      </a:gs>
                      <a:gs pos="86000">
                        <a:schemeClr val="accent6">
                          <a:lumMod val="75000"/>
                        </a:schemeClr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10800000" scaled="1"/>
                    <a:tileRect/>
                  </a:gradFill>
                </a:ln>
                <a:latin typeface="+mj-ea"/>
                <a:ea typeface="+mj-ea"/>
              </a:rPr>
              <a:t>2</a:t>
            </a:r>
            <a:endParaRPr lang="zh-CN" altLang="en-US" sz="27500" dirty="0">
              <a:ln w="95250" cmpd="dbl">
                <a:gradFill flip="none" rotWithShape="1">
                  <a:gsLst>
                    <a:gs pos="38000">
                      <a:srgbClr val="BFBFBF">
                        <a:alpha val="0"/>
                      </a:srgbClr>
                    </a:gs>
                    <a:gs pos="0">
                      <a:srgbClr val="000000">
                        <a:lumMod val="5000"/>
                        <a:lumOff val="95000"/>
                        <a:alpha val="0"/>
                      </a:srgbClr>
                    </a:gs>
                    <a:gs pos="54000">
                      <a:srgbClr val="000000">
                        <a:lumMod val="45000"/>
                        <a:lumOff val="55000"/>
                        <a:alpha val="40000"/>
                      </a:srgbClr>
                    </a:gs>
                    <a:gs pos="86000">
                      <a:schemeClr val="accent6">
                        <a:lumMod val="75000"/>
                      </a:schemeClr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10800000" scaled="1"/>
                  <a:tileRect/>
                </a:gradFill>
              </a:ln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247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3398 0.00023 L 1.66667E-6 0.00023 " pathEditMode="relative" ptsTypes="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33" grpId="0"/>
      <p:bldP spid="6" grpId="0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1_Office 主题​​">
  <a:themeElements>
    <a:clrScheme name="自定义 6">
      <a:dk1>
        <a:srgbClr val="3C3C3C"/>
      </a:dk1>
      <a:lt1>
        <a:srgbClr val="F7F7F7"/>
      </a:lt1>
      <a:dk2>
        <a:srgbClr val="F7F7F7"/>
      </a:dk2>
      <a:lt2>
        <a:srgbClr val="F7F7F7"/>
      </a:lt2>
      <a:accent1>
        <a:srgbClr val="000000"/>
      </a:accent1>
      <a:accent2>
        <a:srgbClr val="F7F7F7"/>
      </a:accent2>
      <a:accent3>
        <a:srgbClr val="F7F7F7"/>
      </a:accent3>
      <a:accent4>
        <a:srgbClr val="3C3C3C"/>
      </a:accent4>
      <a:accent5>
        <a:srgbClr val="7F7F7F"/>
      </a:accent5>
      <a:accent6>
        <a:srgbClr val="FF0000"/>
      </a:accent6>
      <a:hlink>
        <a:srgbClr val="FF0000"/>
      </a:hlink>
      <a:folHlink>
        <a:srgbClr val="954F72"/>
      </a:folHlink>
    </a:clrScheme>
    <a:fontScheme name="自定义 5">
      <a:majorFont>
        <a:latin typeface="锐字云字库综艺GB"/>
        <a:ea typeface="锐字云字库综艺G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7188</TotalTime>
  <Words>2786</Words>
  <Application>Microsoft Office PowerPoint</Application>
  <PresentationFormat>宽屏</PresentationFormat>
  <Paragraphs>503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江城律动宋</vt:lpstr>
      <vt:lpstr>等线</vt:lpstr>
      <vt:lpstr>lucida Grande</vt:lpstr>
      <vt:lpstr>阿里巴巴普惠体 2.0 105 Heavy</vt:lpstr>
      <vt:lpstr>阿里巴巴普惠体 2.0 35 Thin</vt:lpstr>
      <vt:lpstr>Arial</vt:lpstr>
      <vt:lpstr>演示新手书</vt:lpstr>
      <vt:lpstr>锐字云字库综艺GB</vt:lpstr>
      <vt:lpstr>OPPOSans H</vt:lpstr>
      <vt:lpstr>Wingdings</vt:lpstr>
      <vt:lpstr>Helvetica Neue</vt:lpstr>
      <vt:lpstr>微软雅黑</vt:lpstr>
      <vt:lpstr>OPPOSans 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点线面创意精美实用朴素风年终工作汇报ppt模板</dc:title>
  <dc:creator>yirui chou</dc:creator>
  <cp:keywords>稿定年终PPT模板大赛</cp:keywords>
  <dc:description>www.51pptmoban.com</dc:description>
  <cp:lastModifiedBy>阳光男孩</cp:lastModifiedBy>
  <cp:revision>34</cp:revision>
  <dcterms:created xsi:type="dcterms:W3CDTF">2021-10-31T16:33:03Z</dcterms:created>
  <dcterms:modified xsi:type="dcterms:W3CDTF">2021-12-13T07:31:51Z</dcterms:modified>
</cp:coreProperties>
</file>