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83" r:id="rId2"/>
    <p:sldId id="310" r:id="rId3"/>
    <p:sldId id="258" r:id="rId4"/>
    <p:sldId id="358" r:id="rId5"/>
    <p:sldId id="353" r:id="rId6"/>
    <p:sldId id="321" r:id="rId7"/>
    <p:sldId id="323" r:id="rId8"/>
    <p:sldId id="324" r:id="rId9"/>
    <p:sldId id="354" r:id="rId10"/>
    <p:sldId id="350" r:id="rId11"/>
    <p:sldId id="325" r:id="rId12"/>
    <p:sldId id="326" r:id="rId13"/>
    <p:sldId id="355" r:id="rId14"/>
    <p:sldId id="332" r:id="rId15"/>
    <p:sldId id="334" r:id="rId16"/>
    <p:sldId id="333" r:id="rId17"/>
    <p:sldId id="356" r:id="rId18"/>
    <p:sldId id="336" r:id="rId19"/>
    <p:sldId id="337" r:id="rId20"/>
    <p:sldId id="335" r:id="rId21"/>
    <p:sldId id="357" r:id="rId22"/>
    <p:sldId id="342" r:id="rId23"/>
    <p:sldId id="338" r:id="rId24"/>
    <p:sldId id="343" r:id="rId25"/>
    <p:sldId id="344" r:id="rId26"/>
    <p:sldId id="291" r:id="rId27"/>
    <p:sldId id="290" r:id="rId28"/>
    <p:sldId id="359" r:id="rId29"/>
  </p:sldIdLst>
  <p:sldSz cx="12192000" cy="6858000"/>
  <p:notesSz cx="6797675" cy="99266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活动介绍" id="{11C25AB6-899A-48F4-9ADF-CDC37915F8E4}">
          <p14:sldIdLst>
            <p14:sldId id="283"/>
          </p14:sldIdLst>
        </p14:section>
        <p14:section name="模板内容" id="{A8DAE4FC-5C89-4387-BEF0-D6F69814B5A7}">
          <p14:sldIdLst>
            <p14:sldId id="310"/>
            <p14:sldId id="258"/>
            <p14:sldId id="358"/>
            <p14:sldId id="353"/>
            <p14:sldId id="321"/>
            <p14:sldId id="323"/>
            <p14:sldId id="324"/>
            <p14:sldId id="354"/>
            <p14:sldId id="350"/>
            <p14:sldId id="325"/>
            <p14:sldId id="326"/>
            <p14:sldId id="355"/>
            <p14:sldId id="332"/>
            <p14:sldId id="334"/>
            <p14:sldId id="333"/>
            <p14:sldId id="356"/>
            <p14:sldId id="336"/>
            <p14:sldId id="337"/>
            <p14:sldId id="335"/>
            <p14:sldId id="357"/>
            <p14:sldId id="342"/>
            <p14:sldId id="338"/>
            <p14:sldId id="343"/>
            <p14:sldId id="344"/>
          </p14:sldIdLst>
        </p14:section>
        <p14:section name="结尾页" id="{B81552DA-B954-4C34-A09F-13C84730D657}">
          <p14:sldIdLst>
            <p14:sldId id="291"/>
            <p14:sldId id="290"/>
            <p14:sldId id="3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036B"/>
    <a:srgbClr val="F03957"/>
    <a:srgbClr val="1B0994"/>
    <a:srgbClr val="4FC5F1"/>
    <a:srgbClr val="000056"/>
    <a:srgbClr val="242F89"/>
    <a:srgbClr val="FF2485"/>
    <a:srgbClr val="FCF953"/>
    <a:srgbClr val="CD9A00"/>
    <a:srgbClr val="88E0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066" autoAdjust="0"/>
  </p:normalViewPr>
  <p:slideViewPr>
    <p:cSldViewPr>
      <p:cViewPr varScale="1">
        <p:scale>
          <a:sx n="92" d="100"/>
          <a:sy n="92" d="100"/>
        </p:scale>
        <p:origin x="90" y="642"/>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870"/>
    </p:cViewPr>
  </p:sorterViewPr>
  <p:notesViewPr>
    <p:cSldViewPr showGuides="1">
      <p:cViewPr varScale="1">
        <p:scale>
          <a:sx n="71" d="100"/>
          <a:sy n="71" d="100"/>
        </p:scale>
        <p:origin x="3300"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2">
                <a:lumMod val="20000"/>
                <a:lumOff val="80000"/>
              </a:schemeClr>
            </a:solidFill>
          </c:spPr>
          <c:dPt>
            <c:idx val="0"/>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4-3CAE-40E6-B599-5D9093A36B55}"/>
              </c:ext>
            </c:extLst>
          </c:dPt>
          <c:dPt>
            <c:idx val="1"/>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5-3CAE-40E6-B599-5D9093A36B55}"/>
              </c:ext>
            </c:extLst>
          </c:dPt>
          <c:dPt>
            <c:idx val="2"/>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3-3CAE-40E6-B599-5D9093A36B55}"/>
              </c:ext>
            </c:extLst>
          </c:dPt>
          <c:dPt>
            <c:idx val="3"/>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7-3CAE-40E6-B599-5D9093A36B55}"/>
              </c:ext>
            </c:extLst>
          </c:dPt>
          <c:dPt>
            <c:idx val="4"/>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2-3CAE-40E6-B599-5D9093A36B55}"/>
              </c:ext>
            </c:extLst>
          </c:dPt>
          <c:dPt>
            <c:idx val="5"/>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6-3CAE-40E6-B599-5D9093A36B55}"/>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c:v>
                </c:pt>
                <c:pt idx="1">
                  <c:v>1</c:v>
                </c:pt>
                <c:pt idx="2">
                  <c:v>1</c:v>
                </c:pt>
                <c:pt idx="3">
                  <c:v>1</c:v>
                </c:pt>
                <c:pt idx="4">
                  <c:v>1</c:v>
                </c:pt>
                <c:pt idx="5">
                  <c:v>1</c:v>
                </c:pt>
              </c:numCache>
            </c:numRef>
          </c:val>
          <c:extLst xmlns:c16r2="http://schemas.microsoft.com/office/drawing/2015/06/chart">
            <c:ext xmlns:c16="http://schemas.microsoft.com/office/drawing/2014/chart" uri="{C3380CC4-5D6E-409C-BE32-E72D297353CC}">
              <c16:uniqueId val="{00000000-3CAE-40E6-B599-5D9093A36B55}"/>
            </c:ext>
          </c:extLst>
        </c:ser>
        <c:dLbls>
          <c:showLegendKey val="0"/>
          <c:showVal val="0"/>
          <c:showCatName val="0"/>
          <c:showSerName val="0"/>
          <c:showPercent val="0"/>
          <c:showBubbleSize val="0"/>
          <c:showLeaderLines val="1"/>
        </c:dLbls>
        <c:firstSliceAng val="6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2">
                <a:lumMod val="20000"/>
                <a:lumOff val="80000"/>
              </a:schemeClr>
            </a:solidFill>
          </c:spPr>
          <c:dPt>
            <c:idx val="0"/>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1-FA0B-41A2-84BC-05D2836AC2EE}"/>
              </c:ext>
            </c:extLst>
          </c:dPt>
          <c:dPt>
            <c:idx val="1"/>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3-FA0B-41A2-84BC-05D2836AC2EE}"/>
              </c:ext>
            </c:extLst>
          </c:dPt>
          <c:dPt>
            <c:idx val="2"/>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5-FA0B-41A2-84BC-05D2836AC2EE}"/>
              </c:ext>
            </c:extLst>
          </c:dPt>
          <c:dPt>
            <c:idx val="3"/>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7-FA0B-41A2-84BC-05D2836AC2EE}"/>
              </c:ext>
            </c:extLst>
          </c:dPt>
          <c:dPt>
            <c:idx val="4"/>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9-FA0B-41A2-84BC-05D2836AC2EE}"/>
              </c:ext>
            </c:extLst>
          </c:dPt>
          <c:dPt>
            <c:idx val="5"/>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B-FA0B-41A2-84BC-05D2836AC2EE}"/>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c:v>
                </c:pt>
                <c:pt idx="1">
                  <c:v>1</c:v>
                </c:pt>
                <c:pt idx="2">
                  <c:v>1</c:v>
                </c:pt>
                <c:pt idx="3">
                  <c:v>1</c:v>
                </c:pt>
                <c:pt idx="4">
                  <c:v>1</c:v>
                </c:pt>
                <c:pt idx="5">
                  <c:v>1</c:v>
                </c:pt>
              </c:numCache>
            </c:numRef>
          </c:val>
          <c:extLst xmlns:c16r2="http://schemas.microsoft.com/office/drawing/2015/06/chart">
            <c:ext xmlns:c16="http://schemas.microsoft.com/office/drawing/2014/chart" uri="{C3380CC4-5D6E-409C-BE32-E72D297353CC}">
              <c16:uniqueId val="{0000000C-FA0B-41A2-84BC-05D2836AC2EE}"/>
            </c:ext>
          </c:extLst>
        </c:ser>
        <c:dLbls>
          <c:showLegendKey val="0"/>
          <c:showVal val="0"/>
          <c:showCatName val="0"/>
          <c:showSerName val="0"/>
          <c:showPercent val="0"/>
          <c:showBubbleSize val="0"/>
          <c:showLeaderLines val="1"/>
        </c:dLbls>
        <c:firstSliceAng val="6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accent2">
                <a:lumMod val="20000"/>
                <a:lumOff val="80000"/>
              </a:schemeClr>
            </a:solidFill>
          </c:spPr>
          <c:dPt>
            <c:idx val="0"/>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1-D226-4D87-B909-96DDD94ABCE0}"/>
              </c:ext>
            </c:extLst>
          </c:dPt>
          <c:dPt>
            <c:idx val="1"/>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3-D226-4D87-B909-96DDD94ABCE0}"/>
              </c:ext>
            </c:extLst>
          </c:dPt>
          <c:dPt>
            <c:idx val="2"/>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5-D226-4D87-B909-96DDD94ABCE0}"/>
              </c:ext>
            </c:extLst>
          </c:dPt>
          <c:dPt>
            <c:idx val="3"/>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7-D226-4D87-B909-96DDD94ABCE0}"/>
              </c:ext>
            </c:extLst>
          </c:dPt>
          <c:dPt>
            <c:idx val="4"/>
            <c:bubble3D val="0"/>
            <c:spPr>
              <a:solidFill>
                <a:schemeClr val="accent2">
                  <a:lumMod val="75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9-D226-4D87-B909-96DDD94ABCE0}"/>
              </c:ext>
            </c:extLst>
          </c:dPt>
          <c:dPt>
            <c:idx val="5"/>
            <c:bubble3D val="0"/>
            <c:spPr>
              <a:solidFill>
                <a:schemeClr val="accent2">
                  <a:lumMod val="20000"/>
                  <a:lumOff val="80000"/>
                </a:schemeClr>
              </a:solidFill>
              <a:ln w="63500">
                <a:solidFill>
                  <a:schemeClr val="accent2">
                    <a:lumMod val="50000"/>
                  </a:schemeClr>
                </a:solidFill>
              </a:ln>
              <a:effectLst/>
            </c:spPr>
            <c:extLst xmlns:c16r2="http://schemas.microsoft.com/office/drawing/2015/06/chart">
              <c:ext xmlns:c16="http://schemas.microsoft.com/office/drawing/2014/chart" uri="{C3380CC4-5D6E-409C-BE32-E72D297353CC}">
                <c16:uniqueId val="{0000000B-D226-4D87-B909-96DDD94ABCE0}"/>
              </c:ext>
            </c:extLst>
          </c:dPt>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c:v>
                </c:pt>
                <c:pt idx="1">
                  <c:v>1</c:v>
                </c:pt>
                <c:pt idx="2">
                  <c:v>1</c:v>
                </c:pt>
                <c:pt idx="3">
                  <c:v>1</c:v>
                </c:pt>
                <c:pt idx="4">
                  <c:v>1</c:v>
                </c:pt>
                <c:pt idx="5">
                  <c:v>1</c:v>
                </c:pt>
              </c:numCache>
            </c:numRef>
          </c:val>
          <c:extLst xmlns:c16r2="http://schemas.microsoft.com/office/drawing/2015/06/chart">
            <c:ext xmlns:c16="http://schemas.microsoft.com/office/drawing/2014/chart" uri="{C3380CC4-5D6E-409C-BE32-E72D297353CC}">
              <c16:uniqueId val="{0000000C-D226-4D87-B909-96DDD94ABCE0}"/>
            </c:ext>
          </c:extLst>
        </c:ser>
        <c:dLbls>
          <c:showLegendKey val="0"/>
          <c:showVal val="0"/>
          <c:showCatName val="0"/>
          <c:showSerName val="0"/>
          <c:showPercent val="0"/>
          <c:showBubbleSize val="0"/>
          <c:showLeaderLines val="1"/>
        </c:dLbls>
        <c:firstSliceAng val="6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96DFD758-9529-4CA5-8C91-48D9D864F083}"/>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2F916B4F-3AA6-4A2D-9712-D7F4D4F4A596}"/>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A50CBA0-37C7-4972-B373-AF99229807A7}" type="datetimeFigureOut">
              <a:rPr lang="zh-CN" altLang="en-US" smtClean="0"/>
              <a:t>2021/12/13</a:t>
            </a:fld>
            <a:endParaRPr lang="zh-CN" altLang="en-US"/>
          </a:p>
        </p:txBody>
      </p:sp>
      <p:sp>
        <p:nvSpPr>
          <p:cNvPr id="4" name="页脚占位符 3">
            <a:extLst>
              <a:ext uri="{FF2B5EF4-FFF2-40B4-BE49-F238E27FC236}">
                <a16:creationId xmlns:a16="http://schemas.microsoft.com/office/drawing/2014/main" xmlns="" id="{B4EAE5D8-F47A-46CB-A46D-437D103A38CB}"/>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C263A25E-F78F-4E33-9498-F042F287B681}"/>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9414BCF5-6F4C-4657-B3E5-61B5130AE662}" type="slidenum">
              <a:rPr lang="zh-CN" altLang="en-US" smtClean="0"/>
              <a:t>‹#›</a:t>
            </a:fld>
            <a:endParaRPr lang="zh-CN" altLang="en-US"/>
          </a:p>
        </p:txBody>
      </p:sp>
    </p:spTree>
    <p:extLst>
      <p:ext uri="{BB962C8B-B14F-4D97-AF65-F5344CB8AC3E}">
        <p14:creationId xmlns:p14="http://schemas.microsoft.com/office/powerpoint/2010/main" val="26489772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A249AF5-6D47-4A77-94EA-4A007F5A58A6}" type="datetimeFigureOut">
              <a:rPr lang="zh-CN" altLang="en-US" smtClean="0"/>
              <a:t>2021/12/13</a:t>
            </a:fld>
            <a:endParaRPr lang="zh-CN" altLang="en-US"/>
          </a:p>
        </p:txBody>
      </p:sp>
      <p:sp>
        <p:nvSpPr>
          <p:cNvPr id="4" name="幻灯片图像占位符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CC3FCA3-AA05-40DD-8F83-BBEAEF386101}" type="slidenum">
              <a:rPr lang="zh-CN" altLang="en-US" smtClean="0"/>
              <a:t>‹#›</a:t>
            </a:fld>
            <a:endParaRPr lang="zh-CN" altLang="en-US"/>
          </a:p>
        </p:txBody>
      </p:sp>
    </p:spTree>
    <p:extLst>
      <p:ext uri="{BB962C8B-B14F-4D97-AF65-F5344CB8AC3E}">
        <p14:creationId xmlns:p14="http://schemas.microsoft.com/office/powerpoint/2010/main" val="1785146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C3FCA3-AA05-40DD-8F83-BBEAEF386101}" type="slidenum">
              <a:rPr lang="zh-CN" altLang="en-US" smtClean="0"/>
              <a:t>2</a:t>
            </a:fld>
            <a:endParaRPr lang="zh-CN" altLang="en-US"/>
          </a:p>
        </p:txBody>
      </p:sp>
    </p:spTree>
    <p:extLst>
      <p:ext uri="{BB962C8B-B14F-4D97-AF65-F5344CB8AC3E}">
        <p14:creationId xmlns:p14="http://schemas.microsoft.com/office/powerpoint/2010/main" val="741954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C3FCA3-AA05-40DD-8F83-BBEAEF386101}" type="slidenum">
              <a:rPr lang="zh-CN" altLang="en-US" smtClean="0"/>
              <a:t>14</a:t>
            </a:fld>
            <a:endParaRPr lang="zh-CN" altLang="en-US"/>
          </a:p>
        </p:txBody>
      </p:sp>
    </p:spTree>
    <p:extLst>
      <p:ext uri="{BB962C8B-B14F-4D97-AF65-F5344CB8AC3E}">
        <p14:creationId xmlns:p14="http://schemas.microsoft.com/office/powerpoint/2010/main" val="4069912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C3FCA3-AA05-40DD-8F83-BBEAEF386101}" type="slidenum">
              <a:rPr lang="zh-CN" altLang="en-US" smtClean="0"/>
              <a:t>15</a:t>
            </a:fld>
            <a:endParaRPr lang="zh-CN" altLang="en-US"/>
          </a:p>
        </p:txBody>
      </p:sp>
    </p:spTree>
    <p:extLst>
      <p:ext uri="{BB962C8B-B14F-4D97-AF65-F5344CB8AC3E}">
        <p14:creationId xmlns:p14="http://schemas.microsoft.com/office/powerpoint/2010/main" val="2211789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CC3FCA3-AA05-40DD-8F83-BBEAEF386101}" type="slidenum">
              <a:rPr lang="zh-CN" altLang="en-US" smtClean="0"/>
              <a:t>16</a:t>
            </a:fld>
            <a:endParaRPr lang="zh-CN" altLang="en-US"/>
          </a:p>
        </p:txBody>
      </p:sp>
    </p:spTree>
    <p:extLst>
      <p:ext uri="{BB962C8B-B14F-4D97-AF65-F5344CB8AC3E}">
        <p14:creationId xmlns:p14="http://schemas.microsoft.com/office/powerpoint/2010/main" val="3387303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2A6CFE3-F845-43C2-A6C1-6F07B8C5A9BC}" type="slidenum">
              <a:rPr lang="zh-CN" altLang="en-US" smtClean="0"/>
              <a:t>26</a:t>
            </a:fld>
            <a:endParaRPr lang="zh-CN" altLang="en-US"/>
          </a:p>
        </p:txBody>
      </p:sp>
    </p:spTree>
    <p:extLst>
      <p:ext uri="{BB962C8B-B14F-4D97-AF65-F5344CB8AC3E}">
        <p14:creationId xmlns:p14="http://schemas.microsoft.com/office/powerpoint/2010/main" val="550719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8288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46" userDrawn="1">
          <p15:clr>
            <a:srgbClr val="FBAE40"/>
          </p15:clr>
        </p15:guide>
        <p15:guide id="4" orient="horz" pos="3974" userDrawn="1">
          <p15:clr>
            <a:srgbClr val="FBAE40"/>
          </p15:clr>
        </p15:guide>
        <p15:guide id="5" pos="438" userDrawn="1">
          <p15:clr>
            <a:srgbClr val="FBAE40"/>
          </p15:clr>
        </p15:guide>
        <p15:guide id="6" pos="7242"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73903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4.xml"/><Relationship Id="rId7" Type="http://schemas.openxmlformats.org/officeDocument/2006/relationships/image" Target="../media/image9.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25.xml"/><Relationship Id="rId9" Type="http://schemas.openxmlformats.org/officeDocument/2006/relationships/image" Target="../media/image11.jp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8.xml"/><Relationship Id="rId7" Type="http://schemas.openxmlformats.org/officeDocument/2006/relationships/image" Target="../media/image9.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29.xml"/><Relationship Id="rId9" Type="http://schemas.openxmlformats.org/officeDocument/2006/relationships/image" Target="../media/image11.jp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xml"/><Relationship Id="rId18" Type="http://schemas.openxmlformats.org/officeDocument/2006/relationships/image" Target="../media/image7.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xml"/><Relationship Id="rId17" Type="http://schemas.openxmlformats.org/officeDocument/2006/relationships/image" Target="../media/image6.png"/><Relationship Id="rId2" Type="http://schemas.openxmlformats.org/officeDocument/2006/relationships/tags" Target="../tags/tag2.xml"/><Relationship Id="rId16" Type="http://schemas.openxmlformats.org/officeDocument/2006/relationships/image" Target="../media/image5.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4.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32.xml"/><Relationship Id="rId7" Type="http://schemas.openxmlformats.org/officeDocument/2006/relationships/image" Target="../media/image9.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33.xml"/><Relationship Id="rId9" Type="http://schemas.openxmlformats.org/officeDocument/2006/relationships/image" Target="../media/image11.jp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slideLayout" Target="../slideLayouts/slideLayout1.xml"/><Relationship Id="rId7" Type="http://schemas.openxmlformats.org/officeDocument/2006/relationships/image" Target="../media/image25.jpg"/><Relationship Id="rId12" Type="http://schemas.openxmlformats.org/officeDocument/2006/relationships/image" Target="../media/image30.jp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image" Target="../media/image24.jp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jpeg"/><Relationship Id="rId4" Type="http://schemas.openxmlformats.org/officeDocument/2006/relationships/notesSlide" Target="../notesSlides/notesSlide5.xml"/><Relationship Id="rId9"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32.jpg"/><Relationship Id="rId5" Type="http://schemas.openxmlformats.org/officeDocument/2006/relationships/image" Target="file:///C:\Users\&#23439;&#27901;\AppData\Local\Temp\2021111100210-290.png" TargetMode="Externa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6.xml"/><Relationship Id="rId7" Type="http://schemas.openxmlformats.org/officeDocument/2006/relationships/image" Target="../media/image9.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17.xml"/><Relationship Id="rId9"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20.xml"/><Relationship Id="rId7" Type="http://schemas.openxmlformats.org/officeDocument/2006/relationships/image" Target="../media/image9.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21.xml"/><Relationship Id="rId9"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D8F67F5-F919-4294-B5B8-38EE1866603B}"/>
              </a:ext>
            </a:extLst>
          </p:cNvPr>
          <p:cNvGrpSpPr/>
          <p:nvPr/>
        </p:nvGrpSpPr>
        <p:grpSpPr>
          <a:xfrm>
            <a:off x="0" y="0"/>
            <a:ext cx="12192000" cy="6858000"/>
            <a:chOff x="0" y="0"/>
            <a:chExt cx="12192000" cy="6858000"/>
          </a:xfrm>
        </p:grpSpPr>
        <p:pic>
          <p:nvPicPr>
            <p:cNvPr id="22" name="图片 21">
              <a:extLst>
                <a:ext uri="{FF2B5EF4-FFF2-40B4-BE49-F238E27FC236}">
                  <a16:creationId xmlns:a16="http://schemas.microsoft.com/office/drawing/2014/main" xmlns="" id="{BEB24556-E9A8-440F-A492-C34544BC54FD}"/>
                </a:ext>
              </a:extLst>
            </p:cNvPr>
            <p:cNvPicPr>
              <a:picLocks noChangeAspect="1"/>
            </p:cNvPicPr>
            <p:nvPr/>
          </p:nvPicPr>
          <p:blipFill>
            <a:blip r:embed="rId2">
              <a:extLst>
                <a:ext uri="{28A0092B-C50C-407E-A947-70E740481C1C}">
                  <a14:useLocalDpi xmlns:a14="http://schemas.microsoft.com/office/drawing/2010/main" val="0"/>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5" name="矩形 4">
              <a:extLst>
                <a:ext uri="{FF2B5EF4-FFF2-40B4-BE49-F238E27FC236}">
                  <a16:creationId xmlns:a16="http://schemas.microsoft.com/office/drawing/2014/main" xmlns="" id="{E96F59AA-B805-47F7-94C7-C3C5E5C903B7}"/>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72353FCC-B544-4CEC-AA11-37BFB515A880}"/>
                </a:ext>
              </a:extLst>
            </p:cNvPr>
            <p:cNvSpPr txBox="1"/>
            <p:nvPr/>
          </p:nvSpPr>
          <p:spPr>
            <a:xfrm>
              <a:off x="2020904" y="5947189"/>
              <a:ext cx="3291840" cy="400110"/>
            </a:xfrm>
            <a:prstGeom prst="rect">
              <a:avLst/>
            </a:prstGeom>
            <a:noFill/>
          </p:spPr>
          <p:txBody>
            <a:bodyPr wrap="square" rtlCol="0">
              <a:spAutoFit/>
            </a:bodyPr>
            <a:lstStyle/>
            <a:p>
              <a:r>
                <a:rPr lang="zh-CN" altLang="en-US" sz="2000">
                  <a:solidFill>
                    <a:schemeClr val="tx1">
                      <a:lumMod val="75000"/>
                      <a:lumOff val="25000"/>
                    </a:schemeClr>
                  </a:solidFill>
                  <a:latin typeface="+mj-ea"/>
                  <a:ea typeface="+mj-ea"/>
                </a:rPr>
                <a:t>阿丁</a:t>
              </a:r>
              <a:endParaRPr lang="zh-CN" altLang="en-US" sz="2000" dirty="0">
                <a:solidFill>
                  <a:schemeClr val="tx1">
                    <a:lumMod val="75000"/>
                    <a:lumOff val="25000"/>
                  </a:schemeClr>
                </a:solidFill>
                <a:latin typeface="+mj-ea"/>
                <a:ea typeface="+mj-ea"/>
              </a:endParaRPr>
            </a:p>
          </p:txBody>
        </p:sp>
        <p:sp>
          <p:nvSpPr>
            <p:cNvPr id="12" name="文本框 11">
              <a:extLst>
                <a:ext uri="{FF2B5EF4-FFF2-40B4-BE49-F238E27FC236}">
                  <a16:creationId xmlns:a16="http://schemas.microsoft.com/office/drawing/2014/main" xmlns="" id="{F8F5887B-8553-47DB-88BD-0E0A9B13145E}"/>
                </a:ext>
              </a:extLst>
            </p:cNvPr>
            <p:cNvSpPr txBox="1"/>
            <p:nvPr/>
          </p:nvSpPr>
          <p:spPr>
            <a:xfrm>
              <a:off x="7970854" y="5947189"/>
              <a:ext cx="3291840" cy="400110"/>
            </a:xfrm>
            <a:prstGeom prst="rect">
              <a:avLst/>
            </a:prstGeom>
            <a:noFill/>
          </p:spPr>
          <p:txBody>
            <a:bodyPr wrap="square" rtlCol="0">
              <a:spAutoFit/>
            </a:bodyPr>
            <a:lstStyle/>
            <a:p>
              <a:r>
                <a:rPr lang="zh-CN" altLang="en-US" sz="2000">
                  <a:solidFill>
                    <a:schemeClr val="tx1">
                      <a:lumMod val="75000"/>
                      <a:lumOff val="25000"/>
                    </a:schemeClr>
                  </a:solidFill>
                  <a:latin typeface="+mj-ea"/>
                  <a:ea typeface="+mj-ea"/>
                </a:rPr>
                <a:t>微信</a:t>
              </a:r>
              <a:r>
                <a:rPr lang="en-US" altLang="zh-CN" sz="2000">
                  <a:solidFill>
                    <a:schemeClr val="tx1">
                      <a:lumMod val="75000"/>
                      <a:lumOff val="25000"/>
                    </a:schemeClr>
                  </a:solidFill>
                  <a:latin typeface="+mj-ea"/>
                  <a:ea typeface="+mj-ea"/>
                </a:rPr>
                <a:t>ding210821</a:t>
              </a:r>
              <a:endParaRPr lang="zh-CN" altLang="en-US" sz="2000" dirty="0">
                <a:solidFill>
                  <a:schemeClr val="tx1">
                    <a:lumMod val="75000"/>
                    <a:lumOff val="25000"/>
                  </a:schemeClr>
                </a:solidFill>
                <a:latin typeface="+mj-ea"/>
                <a:ea typeface="+mj-ea"/>
              </a:endParaRPr>
            </a:p>
          </p:txBody>
        </p:sp>
        <p:sp>
          <p:nvSpPr>
            <p:cNvPr id="7" name="文本框 6">
              <a:extLst>
                <a:ext uri="{FF2B5EF4-FFF2-40B4-BE49-F238E27FC236}">
                  <a16:creationId xmlns:a16="http://schemas.microsoft.com/office/drawing/2014/main" xmlns="" id="{AE8D6C1D-8A10-4780-9B2B-482B71BEA089}"/>
                </a:ext>
              </a:extLst>
            </p:cNvPr>
            <p:cNvSpPr txBox="1"/>
            <p:nvPr/>
          </p:nvSpPr>
          <p:spPr>
            <a:xfrm>
              <a:off x="929306"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作者：</a:t>
              </a:r>
            </a:p>
          </p:txBody>
        </p:sp>
        <p:cxnSp>
          <p:nvCxnSpPr>
            <p:cNvPr id="14" name="直接连接符 13">
              <a:extLst>
                <a:ext uri="{FF2B5EF4-FFF2-40B4-BE49-F238E27FC236}">
                  <a16:creationId xmlns:a16="http://schemas.microsoft.com/office/drawing/2014/main" xmlns="" id="{DA80E25F-9663-4B93-94EA-770CDF845175}"/>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0CD42A07-EACC-4F58-86C6-9F095C0A1EF0}"/>
                </a:ext>
              </a:extLst>
            </p:cNvPr>
            <p:cNvSpPr txBox="1"/>
            <p:nvPr/>
          </p:nvSpPr>
          <p:spPr>
            <a:xfrm>
              <a:off x="6002019" y="5851364"/>
              <a:ext cx="2079057" cy="584775"/>
            </a:xfrm>
            <a:prstGeom prst="rect">
              <a:avLst/>
            </a:prstGeom>
            <a:noFill/>
          </p:spPr>
          <p:txBody>
            <a:bodyPr wrap="square" rtlCol="0">
              <a:spAutoFit/>
            </a:bodyPr>
            <a:lstStyle/>
            <a:p>
              <a:r>
                <a:rPr lang="zh-CN" altLang="en-US" sz="3200" dirty="0">
                  <a:solidFill>
                    <a:schemeClr val="tx1">
                      <a:lumMod val="75000"/>
                      <a:lumOff val="25000"/>
                    </a:schemeClr>
                  </a:solidFill>
                  <a:latin typeface="+mj-ea"/>
                  <a:ea typeface="+mj-ea"/>
                </a:rPr>
                <a:t>联系方式：</a:t>
              </a:r>
            </a:p>
          </p:txBody>
        </p:sp>
        <p:cxnSp>
          <p:nvCxnSpPr>
            <p:cNvPr id="16" name="直接连接符 15">
              <a:extLst>
                <a:ext uri="{FF2B5EF4-FFF2-40B4-BE49-F238E27FC236}">
                  <a16:creationId xmlns:a16="http://schemas.microsoft.com/office/drawing/2014/main" xmlns="" id="{BE60F788-152C-4ACC-8EE5-DB861836DA65}"/>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xmlns="" id="{839A69A5-B9B2-4EC0-951D-2FE34D3A6532}"/>
                </a:ext>
              </a:extLst>
            </p:cNvPr>
            <p:cNvPicPr>
              <a:picLocks noChangeAspect="1"/>
            </p:cNvPicPr>
            <p:nvPr/>
          </p:nvPicPr>
          <p:blipFill rotWithShape="1">
            <a:blip r:embed="rId3">
              <a:extLst>
                <a:ext uri="{28A0092B-C50C-407E-A947-70E740481C1C}">
                  <a14:useLocalDpi xmlns:a14="http://schemas.microsoft.com/office/drawing/2010/main" val="0"/>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264327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84" name="任意多边形: 形状 83">
            <a:extLst>
              <a:ext uri="{FF2B5EF4-FFF2-40B4-BE49-F238E27FC236}">
                <a16:creationId xmlns:a16="http://schemas.microsoft.com/office/drawing/2014/main" xmlns="" id="{06EA1CAD-AB79-4E24-922E-9B6BF08795A8}"/>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xmlns="" id="{5F7954C3-E88C-46BC-AE35-5909CBFE5125}"/>
              </a:ext>
            </a:extLst>
          </p:cNvPr>
          <p:cNvSpPr/>
          <p:nvPr/>
        </p:nvSpPr>
        <p:spPr>
          <a:xfrm flipH="1">
            <a:off x="0" y="4797152"/>
            <a:ext cx="12192000" cy="2060848"/>
          </a:xfrm>
          <a:custGeom>
            <a:avLst/>
            <a:gdLst>
              <a:gd name="connsiteX0" fmla="*/ 6194451 w 12192000"/>
              <a:gd name="connsiteY0" fmla="*/ 1599 h 2060848"/>
              <a:gd name="connsiteX1" fmla="*/ 967712 w 12192000"/>
              <a:gd name="connsiteY1" fmla="*/ 731694 h 2060848"/>
              <a:gd name="connsiteX2" fmla="*/ 286033 w 12192000"/>
              <a:gd name="connsiteY2" fmla="*/ 619653 h 2060848"/>
              <a:gd name="connsiteX3" fmla="*/ 0 w 12192000"/>
              <a:gd name="connsiteY3" fmla="*/ 529935 h 2060848"/>
              <a:gd name="connsiteX4" fmla="*/ 0 w 12192000"/>
              <a:gd name="connsiteY4" fmla="*/ 2060848 h 2060848"/>
              <a:gd name="connsiteX5" fmla="*/ 12192000 w 12192000"/>
              <a:gd name="connsiteY5" fmla="*/ 2060848 h 2060848"/>
              <a:gd name="connsiteX6" fmla="*/ 12192000 w 12192000"/>
              <a:gd name="connsiteY6" fmla="*/ 976563 h 2060848"/>
              <a:gd name="connsiteX7" fmla="*/ 12114585 w 12192000"/>
              <a:gd name="connsiteY7" fmla="*/ 999756 h 2060848"/>
              <a:gd name="connsiteX8" fmla="*/ 11150043 w 12192000"/>
              <a:gd name="connsiteY8" fmla="*/ 1159742 h 2060848"/>
              <a:gd name="connsiteX9" fmla="*/ 6521711 w 12192000"/>
              <a:gd name="connsiteY9" fmla="*/ 4009 h 2060848"/>
              <a:gd name="connsiteX10" fmla="*/ 6194451 w 12192000"/>
              <a:gd name="connsiteY10" fmla="*/ 1599 h 2060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060848">
                <a:moveTo>
                  <a:pt x="6194451" y="1599"/>
                </a:moveTo>
                <a:cubicBezTo>
                  <a:pt x="4515258" y="41965"/>
                  <a:pt x="2228933" y="832018"/>
                  <a:pt x="967712" y="731694"/>
                </a:cubicBezTo>
                <a:cubicBezTo>
                  <a:pt x="715469" y="711629"/>
                  <a:pt x="489910" y="673130"/>
                  <a:pt x="286033" y="619653"/>
                </a:cubicBezTo>
                <a:lnTo>
                  <a:pt x="0" y="529935"/>
                </a:lnTo>
                <a:lnTo>
                  <a:pt x="0" y="2060848"/>
                </a:lnTo>
                <a:lnTo>
                  <a:pt x="12192000" y="2060848"/>
                </a:lnTo>
                <a:lnTo>
                  <a:pt x="12192000" y="976563"/>
                </a:lnTo>
                <a:lnTo>
                  <a:pt x="12114585" y="999756"/>
                </a:lnTo>
                <a:cubicBezTo>
                  <a:pt x="11768923" y="1097579"/>
                  <a:pt x="11441845" y="1159742"/>
                  <a:pt x="11150043" y="1159742"/>
                </a:cubicBezTo>
                <a:cubicBezTo>
                  <a:pt x="9490014" y="1159742"/>
                  <a:pt x="8218765" y="75350"/>
                  <a:pt x="6521711" y="4009"/>
                </a:cubicBezTo>
                <a:cubicBezTo>
                  <a:pt x="6415646" y="-450"/>
                  <a:pt x="6306398" y="-1092"/>
                  <a:pt x="6194451" y="159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8" name="图片 157">
            <a:extLst>
              <a:ext uri="{FF2B5EF4-FFF2-40B4-BE49-F238E27FC236}">
                <a16:creationId xmlns:a16="http://schemas.microsoft.com/office/drawing/2014/main" xmlns="" id="{40DC28F5-5A30-4072-ADB8-C61EC992B233}"/>
              </a:ext>
            </a:extLst>
          </p:cNvPr>
          <p:cNvPicPr>
            <a:picLocks noChangeAspect="1"/>
          </p:cNvPicPr>
          <p:nvPr/>
        </p:nvPicPr>
        <p:blipFill>
          <a:blip r:embed="rId3"/>
          <a:srcRect t="18822"/>
          <a:stretch>
            <a:fillRect/>
          </a:stretch>
        </p:blipFill>
        <p:spPr>
          <a:xfrm>
            <a:off x="121402" y="0"/>
            <a:ext cx="11949196" cy="4013688"/>
          </a:xfrm>
          <a:custGeom>
            <a:avLst/>
            <a:gdLst>
              <a:gd name="connsiteX0" fmla="*/ 0 w 11949196"/>
              <a:gd name="connsiteY0" fmla="*/ 0 h 4013688"/>
              <a:gd name="connsiteX1" fmla="*/ 11949196 w 11949196"/>
              <a:gd name="connsiteY1" fmla="*/ 0 h 4013688"/>
              <a:gd name="connsiteX2" fmla="*/ 11949196 w 11949196"/>
              <a:gd name="connsiteY2" fmla="*/ 4013688 h 4013688"/>
              <a:gd name="connsiteX3" fmla="*/ 0 w 11949196"/>
              <a:gd name="connsiteY3" fmla="*/ 4013688 h 4013688"/>
            </a:gdLst>
            <a:ahLst/>
            <a:cxnLst>
              <a:cxn ang="0">
                <a:pos x="connsiteX0" y="connsiteY0"/>
              </a:cxn>
              <a:cxn ang="0">
                <a:pos x="connsiteX1" y="connsiteY1"/>
              </a:cxn>
              <a:cxn ang="0">
                <a:pos x="connsiteX2" y="connsiteY2"/>
              </a:cxn>
              <a:cxn ang="0">
                <a:pos x="connsiteX3" y="connsiteY3"/>
              </a:cxn>
            </a:cxnLst>
            <a:rect l="l" t="t" r="r" b="b"/>
            <a:pathLst>
              <a:path w="11949196" h="4013688">
                <a:moveTo>
                  <a:pt x="0" y="0"/>
                </a:moveTo>
                <a:lnTo>
                  <a:pt x="11949196" y="0"/>
                </a:lnTo>
                <a:lnTo>
                  <a:pt x="11949196" y="4013688"/>
                </a:lnTo>
                <a:lnTo>
                  <a:pt x="0" y="4013688"/>
                </a:lnTo>
                <a:close/>
              </a:path>
            </a:pathLst>
          </a:custGeom>
        </p:spPr>
      </p:pic>
      <p:pic>
        <p:nvPicPr>
          <p:cNvPr id="25" name="图片 24">
            <a:extLst>
              <a:ext uri="{FF2B5EF4-FFF2-40B4-BE49-F238E27FC236}">
                <a16:creationId xmlns:a16="http://schemas.microsoft.com/office/drawing/2014/main" xmlns="" id="{168902E5-E87A-41F4-946E-B70D1CFFB215}"/>
              </a:ext>
            </a:extLst>
          </p:cNvPr>
          <p:cNvPicPr>
            <a:picLocks noChangeAspect="1"/>
          </p:cNvPicPr>
          <p:nvPr/>
        </p:nvPicPr>
        <p:blipFill>
          <a:blip r:embed="rId4"/>
          <a:srcRect b="26295"/>
          <a:stretch>
            <a:fillRect/>
          </a:stretch>
        </p:blipFill>
        <p:spPr>
          <a:xfrm>
            <a:off x="2314569" y="3527029"/>
            <a:ext cx="7562862" cy="2935545"/>
          </a:xfrm>
          <a:prstGeom prst="rect">
            <a:avLst/>
          </a:prstGeom>
          <a:effectLst>
            <a:outerShdw dist="38100" dir="18900000" algn="bl" rotWithShape="0">
              <a:schemeClr val="bg1"/>
            </a:outerShdw>
          </a:effectLst>
        </p:spPr>
      </p:pic>
      <p:sp>
        <p:nvSpPr>
          <p:cNvPr id="85" name="任意多边形: 形状 84">
            <a:extLst>
              <a:ext uri="{FF2B5EF4-FFF2-40B4-BE49-F238E27FC236}">
                <a16:creationId xmlns:a16="http://schemas.microsoft.com/office/drawing/2014/main" xmlns="" id="{8E7B6BE7-E84C-4ABA-B9C7-86B7695811EC}"/>
              </a:ext>
            </a:extLst>
          </p:cNvPr>
          <p:cNvSpPr/>
          <p:nvPr/>
        </p:nvSpPr>
        <p:spPr>
          <a:xfrm>
            <a:off x="0" y="5844656"/>
            <a:ext cx="12192000" cy="1013344"/>
          </a:xfrm>
          <a:custGeom>
            <a:avLst/>
            <a:gdLst>
              <a:gd name="connsiteX0" fmla="*/ 5373177 w 12192000"/>
              <a:gd name="connsiteY0" fmla="*/ 786 h 1013344"/>
              <a:gd name="connsiteX1" fmla="*/ 5633884 w 12192000"/>
              <a:gd name="connsiteY1" fmla="*/ 1970 h 1013344"/>
              <a:gd name="connsiteX2" fmla="*/ 9320981 w 12192000"/>
              <a:gd name="connsiteY2" fmla="*/ 570018 h 1013344"/>
              <a:gd name="connsiteX3" fmla="*/ 11980163 w 12192000"/>
              <a:gd name="connsiteY3" fmla="*/ 58276 h 1013344"/>
              <a:gd name="connsiteX4" fmla="*/ 12192000 w 12192000"/>
              <a:gd name="connsiteY4" fmla="*/ 13127 h 1013344"/>
              <a:gd name="connsiteX5" fmla="*/ 12192000 w 12192000"/>
              <a:gd name="connsiteY5" fmla="*/ 1013344 h 1013344"/>
              <a:gd name="connsiteX6" fmla="*/ 0 w 12192000"/>
              <a:gd name="connsiteY6" fmla="*/ 1013344 h 1013344"/>
              <a:gd name="connsiteX7" fmla="*/ 0 w 12192000"/>
              <a:gd name="connsiteY7" fmla="*/ 126685 h 1013344"/>
              <a:gd name="connsiteX8" fmla="*/ 226901 w 12192000"/>
              <a:gd name="connsiteY8" fmla="*/ 205322 h 1013344"/>
              <a:gd name="connsiteX9" fmla="*/ 1209368 w 12192000"/>
              <a:gd name="connsiteY9" fmla="*/ 359630 h 1013344"/>
              <a:gd name="connsiteX10" fmla="*/ 5373177 w 12192000"/>
              <a:gd name="connsiteY10" fmla="*/ 786 h 101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4">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4"/>
                </a:lnTo>
                <a:lnTo>
                  <a:pt x="0" y="1013344"/>
                </a:lnTo>
                <a:lnTo>
                  <a:pt x="0" y="126685"/>
                </a:lnTo>
                <a:lnTo>
                  <a:pt x="226901" y="205322"/>
                </a:lnTo>
                <a:cubicBezTo>
                  <a:pt x="490615" y="283940"/>
                  <a:pt x="807475" y="339907"/>
                  <a:pt x="1209368" y="359630"/>
                </a:cubicBezTo>
                <a:cubicBezTo>
                  <a:pt x="2214102" y="408940"/>
                  <a:pt x="4035471" y="20626"/>
                  <a:pt x="5373177" y="786"/>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框 14">
            <a:extLst>
              <a:ext uri="{FF2B5EF4-FFF2-40B4-BE49-F238E27FC236}">
                <a16:creationId xmlns:a16="http://schemas.microsoft.com/office/drawing/2014/main" xmlns="" id="{0E4912F0-1F47-40CD-8667-2D6EFC5D2480}"/>
              </a:ext>
            </a:extLst>
          </p:cNvPr>
          <p:cNvSpPr txBox="1"/>
          <p:nvPr/>
        </p:nvSpPr>
        <p:spPr>
          <a:xfrm>
            <a:off x="3394795" y="1630770"/>
            <a:ext cx="5394177" cy="1533946"/>
          </a:xfrm>
          <a:prstGeom prst="rect">
            <a:avLst/>
          </a:prstGeom>
          <a:noFill/>
        </p:spPr>
        <p:txBody>
          <a:bodyPr wrap="square">
            <a:spAutoFit/>
          </a:bodyPr>
          <a:lstStyle>
            <a:defPPr>
              <a:defRPr lang="zh-CN"/>
            </a:defPPr>
            <a:lvl1pPr>
              <a:lnSpc>
                <a:spcPct val="150000"/>
              </a:lnSpc>
              <a:defRPr sz="1600" b="0" i="0">
                <a:solidFill>
                  <a:schemeClr val="bg1"/>
                </a:solidFill>
                <a:effectLst/>
                <a:latin typeface="+mn-ea"/>
              </a:defRPr>
            </a:lvl1pPr>
          </a:lstStyle>
          <a:p>
            <a:r>
              <a:rPr lang="zh-CN" altLang="en-US"/>
              <a:t>每一天，我们都致力于创造更美好的未来。我们享受更加完美生活我们将激发人们</a:t>
            </a:r>
            <a:r>
              <a:rPr lang="en-US" altLang="zh-CN"/>
              <a:t>:</a:t>
            </a:r>
            <a:r>
              <a:rPr lang="zh-CN" altLang="en-US"/>
              <a:t>通过每天细微的行动</a:t>
            </a:r>
            <a:r>
              <a:rPr lang="en-US" altLang="zh-CN"/>
              <a:t>,</a:t>
            </a:r>
            <a:r>
              <a:rPr lang="zh-CN" altLang="en-US"/>
              <a:t>积少成多而改变世界。我们要开创新的模式在将公司规模扩大一倍的同时减少我们对环境的不利影响。 </a:t>
            </a:r>
          </a:p>
        </p:txBody>
      </p:sp>
      <p:sp>
        <p:nvSpPr>
          <p:cNvPr id="19" name="文本框 18">
            <a:extLst>
              <a:ext uri="{FF2B5EF4-FFF2-40B4-BE49-F238E27FC236}">
                <a16:creationId xmlns:a16="http://schemas.microsoft.com/office/drawing/2014/main" xmlns="" id="{41D8BC97-C0EE-4D34-BCC3-0B2DD289CAE3}"/>
              </a:ext>
            </a:extLst>
          </p:cNvPr>
          <p:cNvSpPr txBox="1"/>
          <p:nvPr/>
        </p:nvSpPr>
        <p:spPr>
          <a:xfrm>
            <a:off x="4964280" y="488864"/>
            <a:ext cx="2263440" cy="738664"/>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4800">
                <a:solidFill>
                  <a:schemeClr val="bg1"/>
                </a:solidFill>
                <a:effectLst/>
                <a:latin typeface="+mj-ea"/>
                <a:ea typeface="+mj-ea"/>
              </a:rPr>
              <a:t>品牌愿景</a:t>
            </a:r>
          </a:p>
        </p:txBody>
      </p:sp>
      <p:grpSp>
        <p:nvGrpSpPr>
          <p:cNvPr id="20" name="组合 19">
            <a:extLst>
              <a:ext uri="{FF2B5EF4-FFF2-40B4-BE49-F238E27FC236}">
                <a16:creationId xmlns:a16="http://schemas.microsoft.com/office/drawing/2014/main" xmlns="" id="{8836999C-D3F7-4201-9758-624E2EFE1544}"/>
              </a:ext>
            </a:extLst>
          </p:cNvPr>
          <p:cNvGrpSpPr/>
          <p:nvPr/>
        </p:nvGrpSpPr>
        <p:grpSpPr>
          <a:xfrm rot="713039">
            <a:off x="337834" y="388865"/>
            <a:ext cx="2142328" cy="3107679"/>
            <a:chOff x="1117569" y="1334356"/>
            <a:chExt cx="2069444" cy="3001953"/>
          </a:xfrm>
        </p:grpSpPr>
        <p:sp>
          <p:nvSpPr>
            <p:cNvPr id="21" name="任意多边形: 形状 20">
              <a:extLst>
                <a:ext uri="{FF2B5EF4-FFF2-40B4-BE49-F238E27FC236}">
                  <a16:creationId xmlns:a16="http://schemas.microsoft.com/office/drawing/2014/main" xmlns="" id="{C23EDD93-F64A-4126-BE14-84C04F347BBB}"/>
                </a:ext>
              </a:extLst>
            </p:cNvPr>
            <p:cNvSpPr/>
            <p:nvPr/>
          </p:nvSpPr>
          <p:spPr>
            <a:xfrm>
              <a:off x="2069795" y="3457487"/>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rgbClr val="B6DDEE"/>
            </a:solidFill>
            <a:ln w="482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4BB580FB-A8E2-4769-A1D0-535DD6BBD35C}"/>
                </a:ext>
              </a:extLst>
            </p:cNvPr>
            <p:cNvSpPr/>
            <p:nvPr/>
          </p:nvSpPr>
          <p:spPr>
            <a:xfrm rot="20834624">
              <a:off x="2434558" y="3407433"/>
              <a:ext cx="23455" cy="552119"/>
            </a:xfrm>
            <a:custGeom>
              <a:avLst/>
              <a:gdLst>
                <a:gd name="connsiteX0" fmla="*/ 0 w 23455"/>
                <a:gd name="connsiteY0" fmla="*/ 0 h 552119"/>
                <a:gd name="connsiteX1" fmla="*/ 23455 w 23455"/>
                <a:gd name="connsiteY1" fmla="*/ 0 h 552119"/>
                <a:gd name="connsiteX2" fmla="*/ 23455 w 23455"/>
                <a:gd name="connsiteY2" fmla="*/ 552120 h 552119"/>
                <a:gd name="connsiteX3" fmla="*/ 0 w 23455"/>
                <a:gd name="connsiteY3" fmla="*/ 552120 h 552119"/>
              </a:gdLst>
              <a:ahLst/>
              <a:cxnLst>
                <a:cxn ang="0">
                  <a:pos x="connsiteX0" y="connsiteY0"/>
                </a:cxn>
                <a:cxn ang="0">
                  <a:pos x="connsiteX1" y="connsiteY1"/>
                </a:cxn>
                <a:cxn ang="0">
                  <a:pos x="connsiteX2" y="connsiteY2"/>
                </a:cxn>
                <a:cxn ang="0">
                  <a:pos x="connsiteX3" y="connsiteY3"/>
                </a:cxn>
              </a:cxnLst>
              <a:rect l="l" t="t" r="r" b="b"/>
              <a:pathLst>
                <a:path w="23455" h="552119">
                  <a:moveTo>
                    <a:pt x="0" y="0"/>
                  </a:moveTo>
                  <a:lnTo>
                    <a:pt x="23455" y="0"/>
                  </a:lnTo>
                  <a:lnTo>
                    <a:pt x="23455" y="552120"/>
                  </a:lnTo>
                  <a:lnTo>
                    <a:pt x="0" y="552120"/>
                  </a:lnTo>
                  <a:close/>
                </a:path>
              </a:pathLst>
            </a:custGeom>
            <a:solidFill>
              <a:schemeClr val="tx1"/>
            </a:solidFill>
            <a:ln w="4822"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A47416DB-0F1E-4118-8629-AD3E695A2421}"/>
                </a:ext>
              </a:extLst>
            </p:cNvPr>
            <p:cNvSpPr/>
            <p:nvPr/>
          </p:nvSpPr>
          <p:spPr>
            <a:xfrm>
              <a:off x="1964388" y="3466764"/>
              <a:ext cx="631243" cy="123542"/>
            </a:xfrm>
            <a:custGeom>
              <a:avLst/>
              <a:gdLst>
                <a:gd name="connsiteX0" fmla="*/ 0 w 631243"/>
                <a:gd name="connsiteY0" fmla="*/ 114132 h 123542"/>
                <a:gd name="connsiteX1" fmla="*/ 47201 w 631243"/>
                <a:gd name="connsiteY1" fmla="*/ 74508 h 123542"/>
                <a:gd name="connsiteX2" fmla="*/ 93389 w 631243"/>
                <a:gd name="connsiteY2" fmla="*/ 46274 h 123542"/>
                <a:gd name="connsiteX3" fmla="*/ 224906 w 631243"/>
                <a:gd name="connsiteY3" fmla="*/ 12924 h 123542"/>
                <a:gd name="connsiteX4" fmla="*/ 433499 w 631243"/>
                <a:gd name="connsiteY4" fmla="*/ 38 h 123542"/>
                <a:gd name="connsiteX5" fmla="*/ 543732 w 631243"/>
                <a:gd name="connsiteY5" fmla="*/ 3223 h 123542"/>
                <a:gd name="connsiteX6" fmla="*/ 631233 w 631243"/>
                <a:gd name="connsiteY6" fmla="*/ 52259 h 123542"/>
                <a:gd name="connsiteX7" fmla="*/ 318150 w 631243"/>
                <a:gd name="connsiteY7" fmla="*/ 109064 h 123542"/>
                <a:gd name="connsiteX8" fmla="*/ 0 w 631243"/>
                <a:gd name="connsiteY8" fmla="*/ 114132 h 123542"/>
                <a:gd name="connsiteX9" fmla="*/ 0 w 631243"/>
                <a:gd name="connsiteY9" fmla="*/ 114132 h 12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243" h="123542">
                  <a:moveTo>
                    <a:pt x="0" y="114132"/>
                  </a:moveTo>
                  <a:lnTo>
                    <a:pt x="47201" y="74508"/>
                  </a:lnTo>
                  <a:cubicBezTo>
                    <a:pt x="47201" y="74508"/>
                    <a:pt x="86680" y="49073"/>
                    <a:pt x="93389" y="46274"/>
                  </a:cubicBezTo>
                  <a:cubicBezTo>
                    <a:pt x="100098" y="43475"/>
                    <a:pt x="207387" y="16785"/>
                    <a:pt x="224906" y="12924"/>
                  </a:cubicBezTo>
                  <a:cubicBezTo>
                    <a:pt x="242474" y="9063"/>
                    <a:pt x="429445" y="-686"/>
                    <a:pt x="433499" y="38"/>
                  </a:cubicBezTo>
                  <a:cubicBezTo>
                    <a:pt x="437553" y="714"/>
                    <a:pt x="543732" y="3223"/>
                    <a:pt x="543732" y="3223"/>
                  </a:cubicBezTo>
                  <a:lnTo>
                    <a:pt x="631233" y="52259"/>
                  </a:lnTo>
                  <a:cubicBezTo>
                    <a:pt x="632633" y="66545"/>
                    <a:pt x="492477" y="91979"/>
                    <a:pt x="318150" y="109064"/>
                  </a:cubicBezTo>
                  <a:cubicBezTo>
                    <a:pt x="143872" y="126149"/>
                    <a:pt x="1400" y="128466"/>
                    <a:pt x="0" y="114132"/>
                  </a:cubicBezTo>
                  <a:lnTo>
                    <a:pt x="0" y="114132"/>
                  </a:lnTo>
                  <a:close/>
                </a:path>
              </a:pathLst>
            </a:custGeom>
            <a:solidFill>
              <a:schemeClr val="accent4">
                <a:lumMod val="10000"/>
                <a:lumOff val="90000"/>
              </a:schemeClr>
            </a:solidFill>
            <a:ln w="482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xmlns="" id="{CA60C244-45FD-48CD-BC44-AA1720AE86BC}"/>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rgbClr val="B6DDEE"/>
            </a:solidFill>
            <a:ln w="482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xmlns="" id="{14FBF212-67D3-42E2-9F68-3F32A8ABE68B}"/>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chemeClr val="accent1"/>
            </a:solidFill>
            <a:ln w="4822"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5CE235F-E583-4BD8-925D-247939B68DB5}"/>
                </a:ext>
              </a:extLst>
            </p:cNvPr>
            <p:cNvSpPr/>
            <p:nvPr/>
          </p:nvSpPr>
          <p:spPr>
            <a:xfrm rot="20697538">
              <a:off x="2512828" y="3485583"/>
              <a:ext cx="23454" cy="530630"/>
            </a:xfrm>
            <a:custGeom>
              <a:avLst/>
              <a:gdLst>
                <a:gd name="connsiteX0" fmla="*/ 0 w 23454"/>
                <a:gd name="connsiteY0" fmla="*/ 0 h 530630"/>
                <a:gd name="connsiteX1" fmla="*/ 23455 w 23454"/>
                <a:gd name="connsiteY1" fmla="*/ 0 h 530630"/>
                <a:gd name="connsiteX2" fmla="*/ 23455 w 23454"/>
                <a:gd name="connsiteY2" fmla="*/ 530631 h 530630"/>
                <a:gd name="connsiteX3" fmla="*/ 0 w 23454"/>
                <a:gd name="connsiteY3" fmla="*/ 530631 h 530630"/>
              </a:gdLst>
              <a:ahLst/>
              <a:cxnLst>
                <a:cxn ang="0">
                  <a:pos x="connsiteX0" y="connsiteY0"/>
                </a:cxn>
                <a:cxn ang="0">
                  <a:pos x="connsiteX1" y="connsiteY1"/>
                </a:cxn>
                <a:cxn ang="0">
                  <a:pos x="connsiteX2" y="connsiteY2"/>
                </a:cxn>
                <a:cxn ang="0">
                  <a:pos x="connsiteX3" y="connsiteY3"/>
                </a:cxn>
              </a:cxnLst>
              <a:rect l="l" t="t" r="r" b="b"/>
              <a:pathLst>
                <a:path w="23454" h="530630">
                  <a:moveTo>
                    <a:pt x="0" y="0"/>
                  </a:moveTo>
                  <a:lnTo>
                    <a:pt x="23455" y="0"/>
                  </a:lnTo>
                  <a:lnTo>
                    <a:pt x="23455" y="530631"/>
                  </a:lnTo>
                  <a:lnTo>
                    <a:pt x="0" y="530631"/>
                  </a:lnTo>
                  <a:close/>
                </a:path>
              </a:pathLst>
            </a:custGeom>
            <a:solidFill>
              <a:schemeClr val="tx1"/>
            </a:solidFill>
            <a:ln w="482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2FB00275-2FCC-45C8-BAAF-314F73C2123F}"/>
                </a:ext>
              </a:extLst>
            </p:cNvPr>
            <p:cNvSpPr/>
            <p:nvPr/>
          </p:nvSpPr>
          <p:spPr>
            <a:xfrm>
              <a:off x="2066995" y="3969365"/>
              <a:ext cx="137742" cy="349762"/>
            </a:xfrm>
            <a:custGeom>
              <a:avLst/>
              <a:gdLst>
                <a:gd name="connsiteX0" fmla="*/ 32915 w 137742"/>
                <a:gd name="connsiteY0" fmla="*/ 286152 h 349762"/>
                <a:gd name="connsiteX1" fmla="*/ 137743 w 137742"/>
                <a:gd name="connsiteY1" fmla="*/ 349763 h 349762"/>
                <a:gd name="connsiteX2" fmla="*/ 104827 w 137742"/>
                <a:gd name="connsiteY2" fmla="*/ 63611 h 349762"/>
                <a:gd name="connsiteX3" fmla="*/ 0 w 137742"/>
                <a:gd name="connsiteY3" fmla="*/ 0 h 349762"/>
              </a:gdLst>
              <a:ahLst/>
              <a:cxnLst>
                <a:cxn ang="0">
                  <a:pos x="connsiteX0" y="connsiteY0"/>
                </a:cxn>
                <a:cxn ang="0">
                  <a:pos x="connsiteX1" y="connsiteY1"/>
                </a:cxn>
                <a:cxn ang="0">
                  <a:pos x="connsiteX2" y="connsiteY2"/>
                </a:cxn>
                <a:cxn ang="0">
                  <a:pos x="connsiteX3" y="connsiteY3"/>
                </a:cxn>
              </a:cxnLst>
              <a:rect l="l" t="t" r="r" b="b"/>
              <a:pathLst>
                <a:path w="137742" h="349762">
                  <a:moveTo>
                    <a:pt x="32915" y="286152"/>
                  </a:moveTo>
                  <a:lnTo>
                    <a:pt x="137743" y="349763"/>
                  </a:lnTo>
                  <a:lnTo>
                    <a:pt x="104827" y="636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E1D63F6E-FC29-43AF-BE6F-FA9565B1BCBE}"/>
                </a:ext>
              </a:extLst>
            </p:cNvPr>
            <p:cNvSpPr/>
            <p:nvPr/>
          </p:nvSpPr>
          <p:spPr>
            <a:xfrm>
              <a:off x="2066995" y="3921296"/>
              <a:ext cx="519938" cy="112018"/>
            </a:xfrm>
            <a:custGeom>
              <a:avLst/>
              <a:gdLst>
                <a:gd name="connsiteX0" fmla="*/ 0 w 519938"/>
                <a:gd name="connsiteY0" fmla="*/ 48070 h 112018"/>
                <a:gd name="connsiteX1" fmla="*/ 417958 w 519938"/>
                <a:gd name="connsiteY1" fmla="*/ 0 h 112018"/>
                <a:gd name="connsiteX2" fmla="*/ 519938 w 519938"/>
                <a:gd name="connsiteY2" fmla="*/ 63997 h 112018"/>
                <a:gd name="connsiteX3" fmla="*/ 102028 w 519938"/>
                <a:gd name="connsiteY3" fmla="*/ 112018 h 112018"/>
              </a:gdLst>
              <a:ahLst/>
              <a:cxnLst>
                <a:cxn ang="0">
                  <a:pos x="connsiteX0" y="connsiteY0"/>
                </a:cxn>
                <a:cxn ang="0">
                  <a:pos x="connsiteX1" y="connsiteY1"/>
                </a:cxn>
                <a:cxn ang="0">
                  <a:pos x="connsiteX2" y="connsiteY2"/>
                </a:cxn>
                <a:cxn ang="0">
                  <a:pos x="connsiteX3" y="connsiteY3"/>
                </a:cxn>
              </a:cxnLst>
              <a:rect l="l" t="t" r="r" b="b"/>
              <a:pathLst>
                <a:path w="519938" h="112018">
                  <a:moveTo>
                    <a:pt x="0" y="48070"/>
                  </a:moveTo>
                  <a:lnTo>
                    <a:pt x="417958" y="0"/>
                  </a:lnTo>
                  <a:lnTo>
                    <a:pt x="519938" y="63997"/>
                  </a:lnTo>
                  <a:lnTo>
                    <a:pt x="102028" y="112018"/>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4F6C13C5-296A-4E39-B7DE-602120DFE38A}"/>
                </a:ext>
              </a:extLst>
            </p:cNvPr>
            <p:cNvSpPr/>
            <p:nvPr/>
          </p:nvSpPr>
          <p:spPr>
            <a:xfrm rot="21206568">
              <a:off x="2186780" y="4008390"/>
              <a:ext cx="417879" cy="288046"/>
            </a:xfrm>
            <a:custGeom>
              <a:avLst/>
              <a:gdLst>
                <a:gd name="connsiteX0" fmla="*/ 0 w 417879"/>
                <a:gd name="connsiteY0" fmla="*/ 0 h 288046"/>
                <a:gd name="connsiteX1" fmla="*/ 417879 w 417879"/>
                <a:gd name="connsiteY1" fmla="*/ 0 h 288046"/>
                <a:gd name="connsiteX2" fmla="*/ 417879 w 417879"/>
                <a:gd name="connsiteY2" fmla="*/ 288046 h 288046"/>
                <a:gd name="connsiteX3" fmla="*/ 0 w 417879"/>
                <a:gd name="connsiteY3" fmla="*/ 288046 h 288046"/>
              </a:gdLst>
              <a:ahLst/>
              <a:cxnLst>
                <a:cxn ang="0">
                  <a:pos x="connsiteX0" y="connsiteY0"/>
                </a:cxn>
                <a:cxn ang="0">
                  <a:pos x="connsiteX1" y="connsiteY1"/>
                </a:cxn>
                <a:cxn ang="0">
                  <a:pos x="connsiteX2" y="connsiteY2"/>
                </a:cxn>
                <a:cxn ang="0">
                  <a:pos x="connsiteX3" y="connsiteY3"/>
                </a:cxn>
              </a:cxnLst>
              <a:rect l="l" t="t" r="r" b="b"/>
              <a:pathLst>
                <a:path w="417879" h="288046">
                  <a:moveTo>
                    <a:pt x="0" y="0"/>
                  </a:moveTo>
                  <a:lnTo>
                    <a:pt x="417879" y="0"/>
                  </a:lnTo>
                  <a:lnTo>
                    <a:pt x="417879" y="288046"/>
                  </a:lnTo>
                  <a:lnTo>
                    <a:pt x="0" y="288046"/>
                  </a:lnTo>
                  <a:close/>
                </a:path>
              </a:pathLst>
            </a:custGeom>
            <a:solidFill>
              <a:schemeClr val="accent2">
                <a:lumMod val="50000"/>
              </a:schemeClr>
            </a:solidFill>
            <a:ln w="4822" cap="flat">
              <a:noFill/>
              <a:prstDash val="solid"/>
              <a:miter/>
            </a:ln>
          </p:spPr>
          <p:txBody>
            <a:bodyPr rtlCol="0" anchor="ctr"/>
            <a:lstStyle/>
            <a:p>
              <a:pPr algn="ctr"/>
              <a:endParaRPr lang="zh-CN" altLang="en-US" sz="2000">
                <a:latin typeface="+mj-ea"/>
                <a:ea typeface="+mj-ea"/>
              </a:endParaRPr>
            </a:p>
          </p:txBody>
        </p:sp>
        <p:sp>
          <p:nvSpPr>
            <p:cNvPr id="35" name="任意多边形: 形状 34">
              <a:extLst>
                <a:ext uri="{FF2B5EF4-FFF2-40B4-BE49-F238E27FC236}">
                  <a16:creationId xmlns:a16="http://schemas.microsoft.com/office/drawing/2014/main" xmlns="" id="{29CFF941-4DFA-4C02-AE90-25658EE7F424}"/>
                </a:ext>
              </a:extLst>
            </p:cNvPr>
            <p:cNvSpPr/>
            <p:nvPr/>
          </p:nvSpPr>
          <p:spPr>
            <a:xfrm>
              <a:off x="2484954" y="3921296"/>
              <a:ext cx="101979" cy="74711"/>
            </a:xfrm>
            <a:custGeom>
              <a:avLst/>
              <a:gdLst>
                <a:gd name="connsiteX0" fmla="*/ 101980 w 101979"/>
                <a:gd name="connsiteY0" fmla="*/ 63997 h 74711"/>
                <a:gd name="connsiteX1" fmla="*/ 8591 w 101979"/>
                <a:gd name="connsiteY1" fmla="*/ 74711 h 74711"/>
                <a:gd name="connsiteX2" fmla="*/ 0 w 101979"/>
                <a:gd name="connsiteY2" fmla="*/ 0 h 74711"/>
              </a:gdLst>
              <a:ahLst/>
              <a:cxnLst>
                <a:cxn ang="0">
                  <a:pos x="connsiteX0" y="connsiteY0"/>
                </a:cxn>
                <a:cxn ang="0">
                  <a:pos x="connsiteX1" y="connsiteY1"/>
                </a:cxn>
                <a:cxn ang="0">
                  <a:pos x="connsiteX2" y="connsiteY2"/>
                </a:cxn>
              </a:cxnLst>
              <a:rect l="l" t="t" r="r" b="b"/>
              <a:pathLst>
                <a:path w="101979" h="74711">
                  <a:moveTo>
                    <a:pt x="101980" y="63997"/>
                  </a:moveTo>
                  <a:lnTo>
                    <a:pt x="8591" y="747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9A3E0368-58C4-4A4D-93F0-A6F9D051AD87}"/>
                </a:ext>
              </a:extLst>
            </p:cNvPr>
            <p:cNvSpPr/>
            <p:nvPr/>
          </p:nvSpPr>
          <p:spPr>
            <a:xfrm>
              <a:off x="2048414" y="3903824"/>
              <a:ext cx="590016" cy="432485"/>
            </a:xfrm>
            <a:custGeom>
              <a:avLst/>
              <a:gdLst>
                <a:gd name="connsiteX0" fmla="*/ 545566 w 590016"/>
                <a:gd name="connsiteY0" fmla="*/ 292523 h 432485"/>
                <a:gd name="connsiteX1" fmla="*/ 552516 w 590016"/>
                <a:gd name="connsiteY1" fmla="*/ 352803 h 432485"/>
                <a:gd name="connsiteX2" fmla="*/ 159896 w 590016"/>
                <a:gd name="connsiteY2" fmla="*/ 397688 h 432485"/>
                <a:gd name="connsiteX3" fmla="*/ 67375 w 590016"/>
                <a:gd name="connsiteY3" fmla="*/ 341510 h 432485"/>
                <a:gd name="connsiteX4" fmla="*/ 37356 w 590016"/>
                <a:gd name="connsiteY4" fmla="*/ 80358 h 432485"/>
                <a:gd name="connsiteX5" fmla="*/ 433113 w 590016"/>
                <a:gd name="connsiteY5" fmla="*/ 34846 h 432485"/>
                <a:gd name="connsiteX6" fmla="*/ 494986 w 590016"/>
                <a:gd name="connsiteY6" fmla="*/ 69450 h 432485"/>
                <a:gd name="connsiteX7" fmla="*/ 121575 w 590016"/>
                <a:gd name="connsiteY7" fmla="*/ 112356 h 432485"/>
                <a:gd name="connsiteX8" fmla="*/ 125388 w 590016"/>
                <a:gd name="connsiteY8" fmla="*/ 145948 h 432485"/>
                <a:gd name="connsiteX9" fmla="*/ 523510 w 590016"/>
                <a:gd name="connsiteY9" fmla="*/ 100194 h 432485"/>
                <a:gd name="connsiteX10" fmla="*/ 536831 w 590016"/>
                <a:gd name="connsiteY10" fmla="*/ 215977 h 432485"/>
                <a:gd name="connsiteX11" fmla="*/ 568395 w 590016"/>
                <a:gd name="connsiteY11" fmla="*/ 211489 h 432485"/>
                <a:gd name="connsiteX12" fmla="*/ 553433 w 590016"/>
                <a:gd name="connsiteY12" fmla="*/ 64286 h 432485"/>
                <a:gd name="connsiteX13" fmla="*/ 553819 w 590016"/>
                <a:gd name="connsiteY13" fmla="*/ 63611 h 432485"/>
                <a:gd name="connsiteX14" fmla="*/ 553336 w 590016"/>
                <a:gd name="connsiteY14" fmla="*/ 63321 h 432485"/>
                <a:gd name="connsiteX15" fmla="*/ 553288 w 590016"/>
                <a:gd name="connsiteY15" fmla="*/ 62742 h 432485"/>
                <a:gd name="connsiteX16" fmla="*/ 552516 w 590016"/>
                <a:gd name="connsiteY16" fmla="*/ 62838 h 432485"/>
                <a:gd name="connsiteX17" fmla="*/ 440160 w 590016"/>
                <a:gd name="connsiteY17" fmla="*/ 0 h 432485"/>
                <a:gd name="connsiteX18" fmla="*/ 0 w 590016"/>
                <a:gd name="connsiteY18" fmla="*/ 50580 h 432485"/>
                <a:gd name="connsiteX19" fmla="*/ 35763 w 590016"/>
                <a:gd name="connsiteY19" fmla="*/ 361732 h 432485"/>
                <a:gd name="connsiteX20" fmla="*/ 152318 w 590016"/>
                <a:gd name="connsiteY20" fmla="*/ 432486 h 432485"/>
                <a:gd name="connsiteX21" fmla="*/ 590016 w 590016"/>
                <a:gd name="connsiteY21" fmla="*/ 382437 h 432485"/>
                <a:gd name="connsiteX22" fmla="*/ 579447 w 590016"/>
                <a:gd name="connsiteY22" fmla="*/ 290302 h 432485"/>
                <a:gd name="connsiteX23" fmla="*/ 545566 w 590016"/>
                <a:gd name="connsiteY23" fmla="*/ 292523 h 43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0016" h="432485">
                  <a:moveTo>
                    <a:pt x="545566" y="292523"/>
                  </a:moveTo>
                  <a:lnTo>
                    <a:pt x="552516" y="352803"/>
                  </a:lnTo>
                  <a:lnTo>
                    <a:pt x="159896" y="397688"/>
                  </a:lnTo>
                  <a:lnTo>
                    <a:pt x="67375" y="341510"/>
                  </a:lnTo>
                  <a:lnTo>
                    <a:pt x="37356" y="80358"/>
                  </a:lnTo>
                  <a:lnTo>
                    <a:pt x="433113" y="34846"/>
                  </a:lnTo>
                  <a:lnTo>
                    <a:pt x="494986" y="69450"/>
                  </a:lnTo>
                  <a:lnTo>
                    <a:pt x="121575" y="112356"/>
                  </a:lnTo>
                  <a:lnTo>
                    <a:pt x="125388" y="145948"/>
                  </a:lnTo>
                  <a:lnTo>
                    <a:pt x="523510" y="100194"/>
                  </a:lnTo>
                  <a:lnTo>
                    <a:pt x="536831" y="215977"/>
                  </a:lnTo>
                  <a:cubicBezTo>
                    <a:pt x="549958" y="214095"/>
                    <a:pt x="554398" y="213130"/>
                    <a:pt x="568395" y="211489"/>
                  </a:cubicBezTo>
                  <a:lnTo>
                    <a:pt x="553433" y="64286"/>
                  </a:lnTo>
                  <a:lnTo>
                    <a:pt x="553819" y="63611"/>
                  </a:lnTo>
                  <a:lnTo>
                    <a:pt x="553336" y="63321"/>
                  </a:lnTo>
                  <a:lnTo>
                    <a:pt x="553288" y="62742"/>
                  </a:lnTo>
                  <a:lnTo>
                    <a:pt x="552516" y="62838"/>
                  </a:lnTo>
                  <a:lnTo>
                    <a:pt x="440160" y="0"/>
                  </a:lnTo>
                  <a:lnTo>
                    <a:pt x="0" y="50580"/>
                  </a:lnTo>
                  <a:lnTo>
                    <a:pt x="35763" y="361732"/>
                  </a:lnTo>
                  <a:lnTo>
                    <a:pt x="152318" y="432486"/>
                  </a:lnTo>
                  <a:lnTo>
                    <a:pt x="590016" y="382437"/>
                  </a:lnTo>
                  <a:lnTo>
                    <a:pt x="579447" y="290302"/>
                  </a:lnTo>
                  <a:cubicBezTo>
                    <a:pt x="566850" y="290737"/>
                    <a:pt x="559273" y="292185"/>
                    <a:pt x="545566" y="292523"/>
                  </a:cubicBezTo>
                </a:path>
              </a:pathLst>
            </a:custGeom>
            <a:solidFill>
              <a:srgbClr val="05161C"/>
            </a:solidFill>
            <a:ln w="482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7B587355-5BDB-4151-98E4-B170A301FF81}"/>
                </a:ext>
              </a:extLst>
            </p:cNvPr>
            <p:cNvSpPr/>
            <p:nvPr/>
          </p:nvSpPr>
          <p:spPr>
            <a:xfrm>
              <a:off x="2145568" y="3539969"/>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rgbClr val="B6DDEE"/>
            </a:solidFill>
            <a:ln w="482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49CA681C-B8DB-487D-9088-5918D2BD4525}"/>
                </a:ext>
              </a:extLst>
            </p:cNvPr>
            <p:cNvSpPr/>
            <p:nvPr/>
          </p:nvSpPr>
          <p:spPr>
            <a:xfrm>
              <a:off x="1117569" y="1334356"/>
              <a:ext cx="1684955" cy="1356858"/>
            </a:xfrm>
            <a:custGeom>
              <a:avLst/>
              <a:gdLst>
                <a:gd name="connsiteX0" fmla="*/ 98934 w 1684955"/>
                <a:gd name="connsiteY0" fmla="*/ 1356858 h 1356858"/>
                <a:gd name="connsiteX1" fmla="*/ 130402 w 1684955"/>
                <a:gd name="connsiteY1" fmla="*/ 1344455 h 1356858"/>
                <a:gd name="connsiteX2" fmla="*/ 86337 w 1684955"/>
                <a:gd name="connsiteY2" fmla="*/ 1234077 h 1356858"/>
                <a:gd name="connsiteX3" fmla="*/ 36916 w 1684955"/>
                <a:gd name="connsiteY3" fmla="*/ 848117 h 1356858"/>
                <a:gd name="connsiteX4" fmla="*/ 90392 w 1684955"/>
                <a:gd name="connsiteY4" fmla="*/ 626348 h 1356858"/>
                <a:gd name="connsiteX5" fmla="*/ 395125 w 1684955"/>
                <a:gd name="connsiteY5" fmla="*/ 246759 h 1356858"/>
                <a:gd name="connsiteX6" fmla="*/ 395897 w 1684955"/>
                <a:gd name="connsiteY6" fmla="*/ 246228 h 1356858"/>
                <a:gd name="connsiteX7" fmla="*/ 404343 w 1684955"/>
                <a:gd name="connsiteY7" fmla="*/ 240098 h 1356858"/>
                <a:gd name="connsiteX8" fmla="*/ 406080 w 1684955"/>
                <a:gd name="connsiteY8" fmla="*/ 238844 h 1356858"/>
                <a:gd name="connsiteX9" fmla="*/ 407770 w 1684955"/>
                <a:gd name="connsiteY9" fmla="*/ 237637 h 1356858"/>
                <a:gd name="connsiteX10" fmla="*/ 407770 w 1684955"/>
                <a:gd name="connsiteY10" fmla="*/ 237637 h 1356858"/>
                <a:gd name="connsiteX11" fmla="*/ 413175 w 1684955"/>
                <a:gd name="connsiteY11" fmla="*/ 233872 h 1356858"/>
                <a:gd name="connsiteX12" fmla="*/ 421235 w 1684955"/>
                <a:gd name="connsiteY12" fmla="*/ 228274 h 1356858"/>
                <a:gd name="connsiteX13" fmla="*/ 430309 w 1684955"/>
                <a:gd name="connsiteY13" fmla="*/ 222145 h 1356858"/>
                <a:gd name="connsiteX14" fmla="*/ 438513 w 1684955"/>
                <a:gd name="connsiteY14" fmla="*/ 216691 h 1356858"/>
                <a:gd name="connsiteX15" fmla="*/ 440203 w 1684955"/>
                <a:gd name="connsiteY15" fmla="*/ 215581 h 1356858"/>
                <a:gd name="connsiteX16" fmla="*/ 447635 w 1684955"/>
                <a:gd name="connsiteY16" fmla="*/ 210754 h 1356858"/>
                <a:gd name="connsiteX17" fmla="*/ 456371 w 1684955"/>
                <a:gd name="connsiteY17" fmla="*/ 205252 h 1356858"/>
                <a:gd name="connsiteX18" fmla="*/ 457770 w 1684955"/>
                <a:gd name="connsiteY18" fmla="*/ 204384 h 1356858"/>
                <a:gd name="connsiteX19" fmla="*/ 472635 w 1684955"/>
                <a:gd name="connsiteY19" fmla="*/ 195262 h 1356858"/>
                <a:gd name="connsiteX20" fmla="*/ 473890 w 1684955"/>
                <a:gd name="connsiteY20" fmla="*/ 194490 h 1356858"/>
                <a:gd name="connsiteX21" fmla="*/ 481033 w 1684955"/>
                <a:gd name="connsiteY21" fmla="*/ 190243 h 1356858"/>
                <a:gd name="connsiteX22" fmla="*/ 490830 w 1684955"/>
                <a:gd name="connsiteY22" fmla="*/ 184548 h 1356858"/>
                <a:gd name="connsiteX23" fmla="*/ 499132 w 1684955"/>
                <a:gd name="connsiteY23" fmla="*/ 179818 h 1356858"/>
                <a:gd name="connsiteX24" fmla="*/ 509122 w 1684955"/>
                <a:gd name="connsiteY24" fmla="*/ 174219 h 1356858"/>
                <a:gd name="connsiteX25" fmla="*/ 515686 w 1684955"/>
                <a:gd name="connsiteY25" fmla="*/ 170648 h 1356858"/>
                <a:gd name="connsiteX26" fmla="*/ 517568 w 1684955"/>
                <a:gd name="connsiteY26" fmla="*/ 169634 h 1356858"/>
                <a:gd name="connsiteX27" fmla="*/ 535233 w 1684955"/>
                <a:gd name="connsiteY27" fmla="*/ 160319 h 1356858"/>
                <a:gd name="connsiteX28" fmla="*/ 537791 w 1684955"/>
                <a:gd name="connsiteY28" fmla="*/ 158968 h 1356858"/>
                <a:gd name="connsiteX29" fmla="*/ 544161 w 1684955"/>
                <a:gd name="connsiteY29" fmla="*/ 155686 h 1356858"/>
                <a:gd name="connsiteX30" fmla="*/ 553186 w 1684955"/>
                <a:gd name="connsiteY30" fmla="*/ 151246 h 1356858"/>
                <a:gd name="connsiteX31" fmla="*/ 554683 w 1684955"/>
                <a:gd name="connsiteY31" fmla="*/ 150522 h 1356858"/>
                <a:gd name="connsiteX32" fmla="*/ 563129 w 1684955"/>
                <a:gd name="connsiteY32" fmla="*/ 146420 h 1356858"/>
                <a:gd name="connsiteX33" fmla="*/ 573843 w 1684955"/>
                <a:gd name="connsiteY33" fmla="*/ 141352 h 1356858"/>
                <a:gd name="connsiteX34" fmla="*/ 582337 w 1684955"/>
                <a:gd name="connsiteY34" fmla="*/ 137443 h 1356858"/>
                <a:gd name="connsiteX35" fmla="*/ 583496 w 1684955"/>
                <a:gd name="connsiteY35" fmla="*/ 136912 h 1356858"/>
                <a:gd name="connsiteX36" fmla="*/ 593197 w 1684955"/>
                <a:gd name="connsiteY36" fmla="*/ 132520 h 1356858"/>
                <a:gd name="connsiteX37" fmla="*/ 598940 w 1684955"/>
                <a:gd name="connsiteY37" fmla="*/ 130010 h 1356858"/>
                <a:gd name="connsiteX38" fmla="*/ 601643 w 1684955"/>
                <a:gd name="connsiteY38" fmla="*/ 128852 h 1356858"/>
                <a:gd name="connsiteX39" fmla="*/ 621623 w 1684955"/>
                <a:gd name="connsiteY39" fmla="*/ 120406 h 1356858"/>
                <a:gd name="connsiteX40" fmla="*/ 623747 w 1684955"/>
                <a:gd name="connsiteY40" fmla="*/ 119537 h 1356858"/>
                <a:gd name="connsiteX41" fmla="*/ 630166 w 1684955"/>
                <a:gd name="connsiteY41" fmla="*/ 116931 h 1356858"/>
                <a:gd name="connsiteX42" fmla="*/ 641556 w 1684955"/>
                <a:gd name="connsiteY42" fmla="*/ 112442 h 1356858"/>
                <a:gd name="connsiteX43" fmla="*/ 650243 w 1684955"/>
                <a:gd name="connsiteY43" fmla="*/ 109112 h 1356858"/>
                <a:gd name="connsiteX44" fmla="*/ 661778 w 1684955"/>
                <a:gd name="connsiteY44" fmla="*/ 104817 h 1356858"/>
                <a:gd name="connsiteX45" fmla="*/ 668584 w 1684955"/>
                <a:gd name="connsiteY45" fmla="*/ 102355 h 1356858"/>
                <a:gd name="connsiteX46" fmla="*/ 670466 w 1684955"/>
                <a:gd name="connsiteY46" fmla="*/ 101680 h 1356858"/>
                <a:gd name="connsiteX47" fmla="*/ 692860 w 1684955"/>
                <a:gd name="connsiteY47" fmla="*/ 93958 h 1356858"/>
                <a:gd name="connsiteX48" fmla="*/ 695756 w 1684955"/>
                <a:gd name="connsiteY48" fmla="*/ 92992 h 1356858"/>
                <a:gd name="connsiteX49" fmla="*/ 700196 w 1684955"/>
                <a:gd name="connsiteY49" fmla="*/ 91496 h 1356858"/>
                <a:gd name="connsiteX50" fmla="*/ 709318 w 1684955"/>
                <a:gd name="connsiteY50" fmla="*/ 88601 h 1356858"/>
                <a:gd name="connsiteX51" fmla="*/ 720997 w 1684955"/>
                <a:gd name="connsiteY51" fmla="*/ 84981 h 1356858"/>
                <a:gd name="connsiteX52" fmla="*/ 733111 w 1684955"/>
                <a:gd name="connsiteY52" fmla="*/ 81361 h 1356858"/>
                <a:gd name="connsiteX53" fmla="*/ 743440 w 1684955"/>
                <a:gd name="connsiteY53" fmla="*/ 78417 h 1356858"/>
                <a:gd name="connsiteX54" fmla="*/ 754299 w 1684955"/>
                <a:gd name="connsiteY54" fmla="*/ 75376 h 1356858"/>
                <a:gd name="connsiteX55" fmla="*/ 759366 w 1684955"/>
                <a:gd name="connsiteY55" fmla="*/ 74025 h 1356858"/>
                <a:gd name="connsiteX56" fmla="*/ 769936 w 1684955"/>
                <a:gd name="connsiteY56" fmla="*/ 71226 h 1356858"/>
                <a:gd name="connsiteX57" fmla="*/ 785911 w 1684955"/>
                <a:gd name="connsiteY57" fmla="*/ 67268 h 1356858"/>
                <a:gd name="connsiteX58" fmla="*/ 788469 w 1684955"/>
                <a:gd name="connsiteY58" fmla="*/ 66641 h 1356858"/>
                <a:gd name="connsiteX59" fmla="*/ 794309 w 1684955"/>
                <a:gd name="connsiteY59" fmla="*/ 65241 h 1356858"/>
                <a:gd name="connsiteX60" fmla="*/ 807099 w 1684955"/>
                <a:gd name="connsiteY60" fmla="*/ 62345 h 1356858"/>
                <a:gd name="connsiteX61" fmla="*/ 816027 w 1684955"/>
                <a:gd name="connsiteY61" fmla="*/ 60415 h 1356858"/>
                <a:gd name="connsiteX62" fmla="*/ 817089 w 1684955"/>
                <a:gd name="connsiteY62" fmla="*/ 60174 h 1356858"/>
                <a:gd name="connsiteX63" fmla="*/ 826935 w 1684955"/>
                <a:gd name="connsiteY63" fmla="*/ 58098 h 1356858"/>
                <a:gd name="connsiteX64" fmla="*/ 829107 w 1684955"/>
                <a:gd name="connsiteY64" fmla="*/ 57664 h 1356858"/>
                <a:gd name="connsiteX65" fmla="*/ 835477 w 1684955"/>
                <a:gd name="connsiteY65" fmla="*/ 56409 h 1356858"/>
                <a:gd name="connsiteX66" fmla="*/ 837649 w 1684955"/>
                <a:gd name="connsiteY66" fmla="*/ 55975 h 1356858"/>
                <a:gd name="connsiteX67" fmla="*/ 855217 w 1684955"/>
                <a:gd name="connsiteY67" fmla="*/ 52693 h 1356858"/>
                <a:gd name="connsiteX68" fmla="*/ 861057 w 1684955"/>
                <a:gd name="connsiteY68" fmla="*/ 51679 h 1356858"/>
                <a:gd name="connsiteX69" fmla="*/ 883596 w 1684955"/>
                <a:gd name="connsiteY69" fmla="*/ 47963 h 1356858"/>
                <a:gd name="connsiteX70" fmla="*/ 892428 w 1684955"/>
                <a:gd name="connsiteY70" fmla="*/ 46612 h 1356858"/>
                <a:gd name="connsiteX71" fmla="*/ 905797 w 1684955"/>
                <a:gd name="connsiteY71" fmla="*/ 44729 h 1356858"/>
                <a:gd name="connsiteX72" fmla="*/ 914870 w 1684955"/>
                <a:gd name="connsiteY72" fmla="*/ 43571 h 1356858"/>
                <a:gd name="connsiteX73" fmla="*/ 919407 w 1684955"/>
                <a:gd name="connsiteY73" fmla="*/ 42992 h 1356858"/>
                <a:gd name="connsiteX74" fmla="*/ 928432 w 1684955"/>
                <a:gd name="connsiteY74" fmla="*/ 41930 h 1356858"/>
                <a:gd name="connsiteX75" fmla="*/ 933693 w 1684955"/>
                <a:gd name="connsiteY75" fmla="*/ 41351 h 1356858"/>
                <a:gd name="connsiteX76" fmla="*/ 940836 w 1684955"/>
                <a:gd name="connsiteY76" fmla="*/ 40579 h 1356858"/>
                <a:gd name="connsiteX77" fmla="*/ 949668 w 1684955"/>
                <a:gd name="connsiteY77" fmla="*/ 39613 h 1356858"/>
                <a:gd name="connsiteX78" fmla="*/ 960237 w 1684955"/>
                <a:gd name="connsiteY78" fmla="*/ 38696 h 1356858"/>
                <a:gd name="connsiteX79" fmla="*/ 969263 w 1684955"/>
                <a:gd name="connsiteY79" fmla="*/ 37924 h 1356858"/>
                <a:gd name="connsiteX80" fmla="*/ 976261 w 1684955"/>
                <a:gd name="connsiteY80" fmla="*/ 37345 h 1356858"/>
                <a:gd name="connsiteX81" fmla="*/ 989147 w 1684955"/>
                <a:gd name="connsiteY81" fmla="*/ 36476 h 1356858"/>
                <a:gd name="connsiteX82" fmla="*/ 994359 w 1684955"/>
                <a:gd name="connsiteY82" fmla="*/ 36139 h 1356858"/>
                <a:gd name="connsiteX83" fmla="*/ 1003915 w 1684955"/>
                <a:gd name="connsiteY83" fmla="*/ 35559 h 1356858"/>
                <a:gd name="connsiteX84" fmla="*/ 1138280 w 1684955"/>
                <a:gd name="connsiteY84" fmla="*/ 36187 h 1356858"/>
                <a:gd name="connsiteX85" fmla="*/ 1139535 w 1684955"/>
                <a:gd name="connsiteY85" fmla="*/ 36283 h 1356858"/>
                <a:gd name="connsiteX86" fmla="*/ 1147547 w 1684955"/>
                <a:gd name="connsiteY86" fmla="*/ 36814 h 1356858"/>
                <a:gd name="connsiteX87" fmla="*/ 1152325 w 1684955"/>
                <a:gd name="connsiteY87" fmla="*/ 37104 h 1356858"/>
                <a:gd name="connsiteX88" fmla="*/ 1160916 w 1684955"/>
                <a:gd name="connsiteY88" fmla="*/ 37828 h 1356858"/>
                <a:gd name="connsiteX89" fmla="*/ 1164487 w 1684955"/>
                <a:gd name="connsiteY89" fmla="*/ 38117 h 1356858"/>
                <a:gd name="connsiteX90" fmla="*/ 1171823 w 1684955"/>
                <a:gd name="connsiteY90" fmla="*/ 38745 h 1356858"/>
                <a:gd name="connsiteX91" fmla="*/ 1178869 w 1684955"/>
                <a:gd name="connsiteY91" fmla="*/ 39372 h 1356858"/>
                <a:gd name="connsiteX92" fmla="*/ 1194120 w 1684955"/>
                <a:gd name="connsiteY92" fmla="*/ 41013 h 1356858"/>
                <a:gd name="connsiteX93" fmla="*/ 1197499 w 1684955"/>
                <a:gd name="connsiteY93" fmla="*/ 41399 h 1356858"/>
                <a:gd name="connsiteX94" fmla="*/ 1202277 w 1684955"/>
                <a:gd name="connsiteY94" fmla="*/ 41930 h 1356858"/>
                <a:gd name="connsiteX95" fmla="*/ 1205511 w 1684955"/>
                <a:gd name="connsiteY95" fmla="*/ 42316 h 1356858"/>
                <a:gd name="connsiteX96" fmla="*/ 1220231 w 1684955"/>
                <a:gd name="connsiteY96" fmla="*/ 44198 h 1356858"/>
                <a:gd name="connsiteX97" fmla="*/ 1231138 w 1684955"/>
                <a:gd name="connsiteY97" fmla="*/ 45743 h 1356858"/>
                <a:gd name="connsiteX98" fmla="*/ 1237316 w 1684955"/>
                <a:gd name="connsiteY98" fmla="*/ 46612 h 1356858"/>
                <a:gd name="connsiteX99" fmla="*/ 1243156 w 1684955"/>
                <a:gd name="connsiteY99" fmla="*/ 47529 h 1356858"/>
                <a:gd name="connsiteX100" fmla="*/ 1246100 w 1684955"/>
                <a:gd name="connsiteY100" fmla="*/ 48011 h 1356858"/>
                <a:gd name="connsiteX101" fmla="*/ 1255511 w 1684955"/>
                <a:gd name="connsiteY101" fmla="*/ 49556 h 1356858"/>
                <a:gd name="connsiteX102" fmla="*/ 1259710 w 1684955"/>
                <a:gd name="connsiteY102" fmla="*/ 50280 h 1356858"/>
                <a:gd name="connsiteX103" fmla="*/ 1270617 w 1684955"/>
                <a:gd name="connsiteY103" fmla="*/ 52162 h 1356858"/>
                <a:gd name="connsiteX104" fmla="*/ 1272017 w 1684955"/>
                <a:gd name="connsiteY104" fmla="*/ 52451 h 1356858"/>
                <a:gd name="connsiteX105" fmla="*/ 1278146 w 1684955"/>
                <a:gd name="connsiteY105" fmla="*/ 53610 h 1356858"/>
                <a:gd name="connsiteX106" fmla="*/ 1281477 w 1684955"/>
                <a:gd name="connsiteY106" fmla="*/ 54237 h 1356858"/>
                <a:gd name="connsiteX107" fmla="*/ 1301892 w 1684955"/>
                <a:gd name="connsiteY107" fmla="*/ 58291 h 1356858"/>
                <a:gd name="connsiteX108" fmla="*/ 1308600 w 1684955"/>
                <a:gd name="connsiteY108" fmla="*/ 59739 h 1356858"/>
                <a:gd name="connsiteX109" fmla="*/ 1333504 w 1684955"/>
                <a:gd name="connsiteY109" fmla="*/ 65434 h 1356858"/>
                <a:gd name="connsiteX110" fmla="*/ 1345184 w 1684955"/>
                <a:gd name="connsiteY110" fmla="*/ 68282 h 1356858"/>
                <a:gd name="connsiteX111" fmla="*/ 1358987 w 1684955"/>
                <a:gd name="connsiteY111" fmla="*/ 71901 h 1356858"/>
                <a:gd name="connsiteX112" fmla="*/ 1362800 w 1684955"/>
                <a:gd name="connsiteY112" fmla="*/ 72915 h 1356858"/>
                <a:gd name="connsiteX113" fmla="*/ 1368736 w 1684955"/>
                <a:gd name="connsiteY113" fmla="*/ 74508 h 1356858"/>
                <a:gd name="connsiteX114" fmla="*/ 1371005 w 1684955"/>
                <a:gd name="connsiteY114" fmla="*/ 75135 h 1356858"/>
                <a:gd name="connsiteX115" fmla="*/ 1384084 w 1684955"/>
                <a:gd name="connsiteY115" fmla="*/ 78900 h 1356858"/>
                <a:gd name="connsiteX116" fmla="*/ 1394316 w 1684955"/>
                <a:gd name="connsiteY116" fmla="*/ 81940 h 1356858"/>
                <a:gd name="connsiteX117" fmla="*/ 1397839 w 1684955"/>
                <a:gd name="connsiteY117" fmla="*/ 83002 h 1356858"/>
                <a:gd name="connsiteX118" fmla="*/ 1401845 w 1684955"/>
                <a:gd name="connsiteY118" fmla="*/ 84209 h 1356858"/>
                <a:gd name="connsiteX119" fmla="*/ 1409374 w 1684955"/>
                <a:gd name="connsiteY119" fmla="*/ 86622 h 1356858"/>
                <a:gd name="connsiteX120" fmla="*/ 1412173 w 1684955"/>
                <a:gd name="connsiteY120" fmla="*/ 87539 h 1356858"/>
                <a:gd name="connsiteX121" fmla="*/ 1455900 w 1684955"/>
                <a:gd name="connsiteY121" fmla="*/ 102693 h 1356858"/>
                <a:gd name="connsiteX122" fmla="*/ 1461788 w 1684955"/>
                <a:gd name="connsiteY122" fmla="*/ 86863 h 1356858"/>
                <a:gd name="connsiteX123" fmla="*/ 1456575 w 1684955"/>
                <a:gd name="connsiteY123" fmla="*/ 102838 h 1356858"/>
                <a:gd name="connsiteX124" fmla="*/ 1520379 w 1684955"/>
                <a:gd name="connsiteY124" fmla="*/ 128997 h 1356858"/>
                <a:gd name="connsiteX125" fmla="*/ 1561306 w 1684955"/>
                <a:gd name="connsiteY125" fmla="*/ 148495 h 1356858"/>
                <a:gd name="connsiteX126" fmla="*/ 1568932 w 1684955"/>
                <a:gd name="connsiteY126" fmla="*/ 133389 h 1356858"/>
                <a:gd name="connsiteX127" fmla="*/ 1562127 w 1684955"/>
                <a:gd name="connsiteY127" fmla="*/ 148881 h 1356858"/>
                <a:gd name="connsiteX128" fmla="*/ 1601847 w 1684955"/>
                <a:gd name="connsiteY128" fmla="*/ 170069 h 1356858"/>
                <a:gd name="connsiteX129" fmla="*/ 1658701 w 1684955"/>
                <a:gd name="connsiteY129" fmla="*/ 204673 h 1356858"/>
                <a:gd name="connsiteX130" fmla="*/ 1659570 w 1684955"/>
                <a:gd name="connsiteY130" fmla="*/ 205252 h 1356858"/>
                <a:gd name="connsiteX131" fmla="*/ 1672601 w 1684955"/>
                <a:gd name="connsiteY131" fmla="*/ 214036 h 1356858"/>
                <a:gd name="connsiteX132" fmla="*/ 1684956 w 1684955"/>
                <a:gd name="connsiteY132" fmla="*/ 181604 h 1356858"/>
                <a:gd name="connsiteX133" fmla="*/ 1678151 w 1684955"/>
                <a:gd name="connsiteY133" fmla="*/ 177018 h 1356858"/>
                <a:gd name="connsiteX134" fmla="*/ 1677234 w 1684955"/>
                <a:gd name="connsiteY134" fmla="*/ 176439 h 1356858"/>
                <a:gd name="connsiteX135" fmla="*/ 1618208 w 1684955"/>
                <a:gd name="connsiteY135" fmla="*/ 140532 h 1356858"/>
                <a:gd name="connsiteX136" fmla="*/ 1577330 w 1684955"/>
                <a:gd name="connsiteY136" fmla="*/ 118717 h 1356858"/>
                <a:gd name="connsiteX137" fmla="*/ 1576509 w 1684955"/>
                <a:gd name="connsiteY137" fmla="*/ 118331 h 1356858"/>
                <a:gd name="connsiteX138" fmla="*/ 1534230 w 1684955"/>
                <a:gd name="connsiteY138" fmla="*/ 98205 h 1356858"/>
                <a:gd name="connsiteX139" fmla="*/ 1468400 w 1684955"/>
                <a:gd name="connsiteY139" fmla="*/ 71226 h 1356858"/>
                <a:gd name="connsiteX140" fmla="*/ 1467676 w 1684955"/>
                <a:gd name="connsiteY140" fmla="*/ 70936 h 1356858"/>
                <a:gd name="connsiteX141" fmla="*/ 1422212 w 1684955"/>
                <a:gd name="connsiteY141" fmla="*/ 55202 h 1356858"/>
                <a:gd name="connsiteX142" fmla="*/ 1419799 w 1684955"/>
                <a:gd name="connsiteY142" fmla="*/ 54430 h 1356858"/>
                <a:gd name="connsiteX143" fmla="*/ 1411884 w 1684955"/>
                <a:gd name="connsiteY143" fmla="*/ 51921 h 1356858"/>
                <a:gd name="connsiteX144" fmla="*/ 1407299 w 1684955"/>
                <a:gd name="connsiteY144" fmla="*/ 50569 h 1356858"/>
                <a:gd name="connsiteX145" fmla="*/ 1404065 w 1684955"/>
                <a:gd name="connsiteY145" fmla="*/ 49604 h 1356858"/>
                <a:gd name="connsiteX146" fmla="*/ 1393544 w 1684955"/>
                <a:gd name="connsiteY146" fmla="*/ 46467 h 1356858"/>
                <a:gd name="connsiteX147" fmla="*/ 1380078 w 1684955"/>
                <a:gd name="connsiteY147" fmla="*/ 42606 h 1356858"/>
                <a:gd name="connsiteX148" fmla="*/ 1377713 w 1684955"/>
                <a:gd name="connsiteY148" fmla="*/ 41930 h 1356858"/>
                <a:gd name="connsiteX149" fmla="*/ 1371439 w 1684955"/>
                <a:gd name="connsiteY149" fmla="*/ 40241 h 1356858"/>
                <a:gd name="connsiteX150" fmla="*/ 1367675 w 1684955"/>
                <a:gd name="connsiteY150" fmla="*/ 39227 h 1356858"/>
                <a:gd name="connsiteX151" fmla="*/ 1353389 w 1684955"/>
                <a:gd name="connsiteY151" fmla="*/ 35463 h 1356858"/>
                <a:gd name="connsiteX152" fmla="*/ 1341323 w 1684955"/>
                <a:gd name="connsiteY152" fmla="*/ 32519 h 1356858"/>
                <a:gd name="connsiteX153" fmla="*/ 1315647 w 1684955"/>
                <a:gd name="connsiteY153" fmla="*/ 26631 h 1356858"/>
                <a:gd name="connsiteX154" fmla="*/ 1308745 w 1684955"/>
                <a:gd name="connsiteY154" fmla="*/ 25135 h 1356858"/>
                <a:gd name="connsiteX155" fmla="*/ 1287703 w 1684955"/>
                <a:gd name="connsiteY155" fmla="*/ 20936 h 1356858"/>
                <a:gd name="connsiteX156" fmla="*/ 1284469 w 1684955"/>
                <a:gd name="connsiteY156" fmla="*/ 20308 h 1356858"/>
                <a:gd name="connsiteX157" fmla="*/ 1277905 w 1684955"/>
                <a:gd name="connsiteY157" fmla="*/ 19053 h 1356858"/>
                <a:gd name="connsiteX158" fmla="*/ 1276457 w 1684955"/>
                <a:gd name="connsiteY158" fmla="*/ 18764 h 1356858"/>
                <a:gd name="connsiteX159" fmla="*/ 1265067 w 1684955"/>
                <a:gd name="connsiteY159" fmla="*/ 16833 h 1356858"/>
                <a:gd name="connsiteX160" fmla="*/ 1260868 w 1684955"/>
                <a:gd name="connsiteY160" fmla="*/ 16109 h 1356858"/>
                <a:gd name="connsiteX161" fmla="*/ 1251167 w 1684955"/>
                <a:gd name="connsiteY161" fmla="*/ 14517 h 1356858"/>
                <a:gd name="connsiteX162" fmla="*/ 1248272 w 1684955"/>
                <a:gd name="connsiteY162" fmla="*/ 14034 h 1356858"/>
                <a:gd name="connsiteX163" fmla="*/ 1242094 w 1684955"/>
                <a:gd name="connsiteY163" fmla="*/ 13069 h 1356858"/>
                <a:gd name="connsiteX164" fmla="*/ 1235675 w 1684955"/>
                <a:gd name="connsiteY164" fmla="*/ 12200 h 1356858"/>
                <a:gd name="connsiteX165" fmla="*/ 1224430 w 1684955"/>
                <a:gd name="connsiteY165" fmla="*/ 10607 h 1356858"/>
                <a:gd name="connsiteX166" fmla="*/ 1209275 w 1684955"/>
                <a:gd name="connsiteY166" fmla="*/ 8677 h 1356858"/>
                <a:gd name="connsiteX167" fmla="*/ 1205945 w 1684955"/>
                <a:gd name="connsiteY167" fmla="*/ 8242 h 1356858"/>
                <a:gd name="connsiteX168" fmla="*/ 1200781 w 1684955"/>
                <a:gd name="connsiteY168" fmla="*/ 7663 h 1356858"/>
                <a:gd name="connsiteX169" fmla="*/ 1197595 w 1684955"/>
                <a:gd name="connsiteY169" fmla="*/ 7325 h 1356858"/>
                <a:gd name="connsiteX170" fmla="*/ 1181862 w 1684955"/>
                <a:gd name="connsiteY170" fmla="*/ 5636 h 1356858"/>
                <a:gd name="connsiteX171" fmla="*/ 1174622 w 1684955"/>
                <a:gd name="connsiteY171" fmla="*/ 4961 h 1356858"/>
                <a:gd name="connsiteX172" fmla="*/ 1167093 w 1684955"/>
                <a:gd name="connsiteY172" fmla="*/ 4285 h 1356858"/>
                <a:gd name="connsiteX173" fmla="*/ 1163618 w 1684955"/>
                <a:gd name="connsiteY173" fmla="*/ 3995 h 1356858"/>
                <a:gd name="connsiteX174" fmla="*/ 1154593 w 1684955"/>
                <a:gd name="connsiteY174" fmla="*/ 3271 h 1356858"/>
                <a:gd name="connsiteX175" fmla="*/ 1149670 w 1684955"/>
                <a:gd name="connsiteY175" fmla="*/ 2934 h 1356858"/>
                <a:gd name="connsiteX176" fmla="*/ 1141369 w 1684955"/>
                <a:gd name="connsiteY176" fmla="*/ 2403 h 1356858"/>
                <a:gd name="connsiteX177" fmla="*/ 1140162 w 1684955"/>
                <a:gd name="connsiteY177" fmla="*/ 2306 h 1356858"/>
                <a:gd name="connsiteX178" fmla="*/ 1001937 w 1684955"/>
                <a:gd name="connsiteY178" fmla="*/ 1630 h 1356858"/>
                <a:gd name="connsiteX179" fmla="*/ 992043 w 1684955"/>
                <a:gd name="connsiteY179" fmla="*/ 2210 h 1356858"/>
                <a:gd name="connsiteX180" fmla="*/ 986879 w 1684955"/>
                <a:gd name="connsiteY180" fmla="*/ 2547 h 1356858"/>
                <a:gd name="connsiteX181" fmla="*/ 973510 w 1684955"/>
                <a:gd name="connsiteY181" fmla="*/ 3416 h 1356858"/>
                <a:gd name="connsiteX182" fmla="*/ 966077 w 1684955"/>
                <a:gd name="connsiteY182" fmla="*/ 4044 h 1356858"/>
                <a:gd name="connsiteX183" fmla="*/ 957293 w 1684955"/>
                <a:gd name="connsiteY183" fmla="*/ 4767 h 1356858"/>
                <a:gd name="connsiteX184" fmla="*/ 946145 w 1684955"/>
                <a:gd name="connsiteY184" fmla="*/ 5733 h 1356858"/>
                <a:gd name="connsiteX185" fmla="*/ 936830 w 1684955"/>
                <a:gd name="connsiteY185" fmla="*/ 6746 h 1356858"/>
                <a:gd name="connsiteX186" fmla="*/ 929880 w 1684955"/>
                <a:gd name="connsiteY186" fmla="*/ 7518 h 1356858"/>
                <a:gd name="connsiteX187" fmla="*/ 924330 w 1684955"/>
                <a:gd name="connsiteY187" fmla="*/ 8146 h 1356858"/>
                <a:gd name="connsiteX188" fmla="*/ 915063 w 1684955"/>
                <a:gd name="connsiteY188" fmla="*/ 9256 h 1356858"/>
                <a:gd name="connsiteX189" fmla="*/ 910333 w 1684955"/>
                <a:gd name="connsiteY189" fmla="*/ 9883 h 1356858"/>
                <a:gd name="connsiteX190" fmla="*/ 901067 w 1684955"/>
                <a:gd name="connsiteY190" fmla="*/ 11090 h 1356858"/>
                <a:gd name="connsiteX191" fmla="*/ 887312 w 1684955"/>
                <a:gd name="connsiteY191" fmla="*/ 13020 h 1356858"/>
                <a:gd name="connsiteX192" fmla="*/ 878190 w 1684955"/>
                <a:gd name="connsiteY192" fmla="*/ 14420 h 1356858"/>
                <a:gd name="connsiteX193" fmla="*/ 855024 w 1684955"/>
                <a:gd name="connsiteY193" fmla="*/ 18233 h 1356858"/>
                <a:gd name="connsiteX194" fmla="*/ 849039 w 1684955"/>
                <a:gd name="connsiteY194" fmla="*/ 19295 h 1356858"/>
                <a:gd name="connsiteX195" fmla="*/ 830941 w 1684955"/>
                <a:gd name="connsiteY195" fmla="*/ 22673 h 1356858"/>
                <a:gd name="connsiteX196" fmla="*/ 828817 w 1684955"/>
                <a:gd name="connsiteY196" fmla="*/ 23107 h 1356858"/>
                <a:gd name="connsiteX197" fmla="*/ 822205 w 1684955"/>
                <a:gd name="connsiteY197" fmla="*/ 24411 h 1356858"/>
                <a:gd name="connsiteX198" fmla="*/ 819937 w 1684955"/>
                <a:gd name="connsiteY198" fmla="*/ 24845 h 1356858"/>
                <a:gd name="connsiteX199" fmla="*/ 809753 w 1684955"/>
                <a:gd name="connsiteY199" fmla="*/ 26969 h 1356858"/>
                <a:gd name="connsiteX200" fmla="*/ 808691 w 1684955"/>
                <a:gd name="connsiteY200" fmla="*/ 27210 h 1356858"/>
                <a:gd name="connsiteX201" fmla="*/ 799521 w 1684955"/>
                <a:gd name="connsiteY201" fmla="*/ 29237 h 1356858"/>
                <a:gd name="connsiteX202" fmla="*/ 786394 w 1684955"/>
                <a:gd name="connsiteY202" fmla="*/ 32229 h 1356858"/>
                <a:gd name="connsiteX203" fmla="*/ 780264 w 1684955"/>
                <a:gd name="connsiteY203" fmla="*/ 33725 h 1356858"/>
                <a:gd name="connsiteX204" fmla="*/ 777755 w 1684955"/>
                <a:gd name="connsiteY204" fmla="*/ 34353 h 1356858"/>
                <a:gd name="connsiteX205" fmla="*/ 761297 w 1684955"/>
                <a:gd name="connsiteY205" fmla="*/ 38455 h 1356858"/>
                <a:gd name="connsiteX206" fmla="*/ 750583 w 1684955"/>
                <a:gd name="connsiteY206" fmla="*/ 41303 h 1356858"/>
                <a:gd name="connsiteX207" fmla="*/ 745177 w 1684955"/>
                <a:gd name="connsiteY207" fmla="*/ 42751 h 1356858"/>
                <a:gd name="connsiteX208" fmla="*/ 733980 w 1684955"/>
                <a:gd name="connsiteY208" fmla="*/ 45888 h 1356858"/>
                <a:gd name="connsiteX209" fmla="*/ 723362 w 1684955"/>
                <a:gd name="connsiteY209" fmla="*/ 48928 h 1356858"/>
                <a:gd name="connsiteX210" fmla="*/ 710862 w 1684955"/>
                <a:gd name="connsiteY210" fmla="*/ 52644 h 1356858"/>
                <a:gd name="connsiteX211" fmla="*/ 698169 w 1684955"/>
                <a:gd name="connsiteY211" fmla="*/ 56602 h 1356858"/>
                <a:gd name="connsiteX212" fmla="*/ 689433 w 1684955"/>
                <a:gd name="connsiteY212" fmla="*/ 59401 h 1356858"/>
                <a:gd name="connsiteX213" fmla="*/ 684607 w 1684955"/>
                <a:gd name="connsiteY213" fmla="*/ 60994 h 1356858"/>
                <a:gd name="connsiteX214" fmla="*/ 681856 w 1684955"/>
                <a:gd name="connsiteY214" fmla="*/ 61911 h 1356858"/>
                <a:gd name="connsiteX215" fmla="*/ 658786 w 1684955"/>
                <a:gd name="connsiteY215" fmla="*/ 69874 h 1356858"/>
                <a:gd name="connsiteX216" fmla="*/ 656952 w 1684955"/>
                <a:gd name="connsiteY216" fmla="*/ 70550 h 1356858"/>
                <a:gd name="connsiteX217" fmla="*/ 649906 w 1684955"/>
                <a:gd name="connsiteY217" fmla="*/ 73108 h 1356858"/>
                <a:gd name="connsiteX218" fmla="*/ 638033 w 1684955"/>
                <a:gd name="connsiteY218" fmla="*/ 77548 h 1356858"/>
                <a:gd name="connsiteX219" fmla="*/ 629104 w 1684955"/>
                <a:gd name="connsiteY219" fmla="*/ 80975 h 1356858"/>
                <a:gd name="connsiteX220" fmla="*/ 617376 w 1684955"/>
                <a:gd name="connsiteY220" fmla="*/ 85560 h 1356858"/>
                <a:gd name="connsiteX221" fmla="*/ 610668 w 1684955"/>
                <a:gd name="connsiteY221" fmla="*/ 88311 h 1356858"/>
                <a:gd name="connsiteX222" fmla="*/ 608544 w 1684955"/>
                <a:gd name="connsiteY222" fmla="*/ 89180 h 1356858"/>
                <a:gd name="connsiteX223" fmla="*/ 587936 w 1684955"/>
                <a:gd name="connsiteY223" fmla="*/ 97867 h 1356858"/>
                <a:gd name="connsiteX224" fmla="*/ 585281 w 1684955"/>
                <a:gd name="connsiteY224" fmla="*/ 99025 h 1356858"/>
                <a:gd name="connsiteX225" fmla="*/ 579200 w 1684955"/>
                <a:gd name="connsiteY225" fmla="*/ 101680 h 1356858"/>
                <a:gd name="connsiteX226" fmla="*/ 569113 w 1684955"/>
                <a:gd name="connsiteY226" fmla="*/ 106217 h 1356858"/>
                <a:gd name="connsiteX227" fmla="*/ 567955 w 1684955"/>
                <a:gd name="connsiteY227" fmla="*/ 106747 h 1356858"/>
                <a:gd name="connsiteX228" fmla="*/ 559219 w 1684955"/>
                <a:gd name="connsiteY228" fmla="*/ 110753 h 1356858"/>
                <a:gd name="connsiteX229" fmla="*/ 548167 w 1684955"/>
                <a:gd name="connsiteY229" fmla="*/ 115966 h 1356858"/>
                <a:gd name="connsiteX230" fmla="*/ 539431 w 1684955"/>
                <a:gd name="connsiteY230" fmla="*/ 120213 h 1356858"/>
                <a:gd name="connsiteX231" fmla="*/ 537984 w 1684955"/>
                <a:gd name="connsiteY231" fmla="*/ 120937 h 1356858"/>
                <a:gd name="connsiteX232" fmla="*/ 528621 w 1684955"/>
                <a:gd name="connsiteY232" fmla="*/ 125570 h 1356858"/>
                <a:gd name="connsiteX233" fmla="*/ 521960 w 1684955"/>
                <a:gd name="connsiteY233" fmla="*/ 128997 h 1356858"/>
                <a:gd name="connsiteX234" fmla="*/ 519451 w 1684955"/>
                <a:gd name="connsiteY234" fmla="*/ 130300 h 1356858"/>
                <a:gd name="connsiteX235" fmla="*/ 501255 w 1684955"/>
                <a:gd name="connsiteY235" fmla="*/ 139904 h 1356858"/>
                <a:gd name="connsiteX236" fmla="*/ 499373 w 1684955"/>
                <a:gd name="connsiteY236" fmla="*/ 140918 h 1356858"/>
                <a:gd name="connsiteX237" fmla="*/ 492520 w 1684955"/>
                <a:gd name="connsiteY237" fmla="*/ 144634 h 1356858"/>
                <a:gd name="connsiteX238" fmla="*/ 482191 w 1684955"/>
                <a:gd name="connsiteY238" fmla="*/ 150426 h 1356858"/>
                <a:gd name="connsiteX239" fmla="*/ 473649 w 1684955"/>
                <a:gd name="connsiteY239" fmla="*/ 155300 h 1356858"/>
                <a:gd name="connsiteX240" fmla="*/ 463514 w 1684955"/>
                <a:gd name="connsiteY240" fmla="*/ 161188 h 1356858"/>
                <a:gd name="connsiteX241" fmla="*/ 456129 w 1684955"/>
                <a:gd name="connsiteY241" fmla="*/ 165628 h 1356858"/>
                <a:gd name="connsiteX242" fmla="*/ 454875 w 1684955"/>
                <a:gd name="connsiteY242" fmla="*/ 166401 h 1356858"/>
                <a:gd name="connsiteX243" fmla="*/ 439527 w 1684955"/>
                <a:gd name="connsiteY243" fmla="*/ 175812 h 1356858"/>
                <a:gd name="connsiteX244" fmla="*/ 438127 w 1684955"/>
                <a:gd name="connsiteY244" fmla="*/ 176681 h 1356858"/>
                <a:gd name="connsiteX245" fmla="*/ 429054 w 1684955"/>
                <a:gd name="connsiteY245" fmla="*/ 182376 h 1356858"/>
                <a:gd name="connsiteX246" fmla="*/ 421332 w 1684955"/>
                <a:gd name="connsiteY246" fmla="*/ 187395 h 1356858"/>
                <a:gd name="connsiteX247" fmla="*/ 419691 w 1684955"/>
                <a:gd name="connsiteY247" fmla="*/ 188505 h 1356858"/>
                <a:gd name="connsiteX248" fmla="*/ 411196 w 1684955"/>
                <a:gd name="connsiteY248" fmla="*/ 194104 h 1356858"/>
                <a:gd name="connsiteX249" fmla="*/ 401833 w 1684955"/>
                <a:gd name="connsiteY249" fmla="*/ 200426 h 1356858"/>
                <a:gd name="connsiteX250" fmla="*/ 393484 w 1684955"/>
                <a:gd name="connsiteY250" fmla="*/ 206218 h 1356858"/>
                <a:gd name="connsiteX251" fmla="*/ 391167 w 1684955"/>
                <a:gd name="connsiteY251" fmla="*/ 207810 h 1356858"/>
                <a:gd name="connsiteX252" fmla="*/ 389188 w 1684955"/>
                <a:gd name="connsiteY252" fmla="*/ 209210 h 1356858"/>
                <a:gd name="connsiteX253" fmla="*/ 389188 w 1684955"/>
                <a:gd name="connsiteY253" fmla="*/ 209210 h 1356858"/>
                <a:gd name="connsiteX254" fmla="*/ 386003 w 1684955"/>
                <a:gd name="connsiteY254" fmla="*/ 211478 h 1356858"/>
                <a:gd name="connsiteX255" fmla="*/ 384459 w 1684955"/>
                <a:gd name="connsiteY255" fmla="*/ 212588 h 1356858"/>
                <a:gd name="connsiteX256" fmla="*/ 375626 w 1684955"/>
                <a:gd name="connsiteY256" fmla="*/ 219007 h 1356858"/>
                <a:gd name="connsiteX257" fmla="*/ 374854 w 1684955"/>
                <a:gd name="connsiteY257" fmla="*/ 219587 h 1356858"/>
                <a:gd name="connsiteX258" fmla="*/ 58827 w 1684955"/>
                <a:gd name="connsiteY258" fmla="*/ 613607 h 1356858"/>
                <a:gd name="connsiteX259" fmla="*/ 2939 w 1684955"/>
                <a:gd name="connsiteY259" fmla="*/ 845414 h 1356858"/>
                <a:gd name="connsiteX260" fmla="*/ 54049 w 1684955"/>
                <a:gd name="connsiteY260" fmla="*/ 1245033 h 1356858"/>
                <a:gd name="connsiteX261" fmla="*/ 98934 w 1684955"/>
                <a:gd name="connsiteY261" fmla="*/ 1356858 h 135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684955" h="1356858">
                  <a:moveTo>
                    <a:pt x="98934" y="1356858"/>
                  </a:moveTo>
                  <a:cubicBezTo>
                    <a:pt x="109455" y="1352756"/>
                    <a:pt x="119929" y="1348605"/>
                    <a:pt x="130402" y="1344455"/>
                  </a:cubicBezTo>
                  <a:cubicBezTo>
                    <a:pt x="113510" y="1307292"/>
                    <a:pt x="98838" y="1270564"/>
                    <a:pt x="86337" y="1234077"/>
                  </a:cubicBezTo>
                  <a:cubicBezTo>
                    <a:pt x="44252" y="1111344"/>
                    <a:pt x="26733" y="974277"/>
                    <a:pt x="36916" y="848117"/>
                  </a:cubicBezTo>
                  <a:cubicBezTo>
                    <a:pt x="42997" y="772827"/>
                    <a:pt x="60999" y="698212"/>
                    <a:pt x="90392" y="626348"/>
                  </a:cubicBezTo>
                  <a:cubicBezTo>
                    <a:pt x="150238" y="480159"/>
                    <a:pt x="255596" y="348932"/>
                    <a:pt x="395125" y="246759"/>
                  </a:cubicBezTo>
                  <a:lnTo>
                    <a:pt x="395897" y="246228"/>
                  </a:lnTo>
                  <a:cubicBezTo>
                    <a:pt x="398745" y="244152"/>
                    <a:pt x="401592" y="242077"/>
                    <a:pt x="404343" y="240098"/>
                  </a:cubicBezTo>
                  <a:lnTo>
                    <a:pt x="406080" y="238844"/>
                  </a:lnTo>
                  <a:cubicBezTo>
                    <a:pt x="406805" y="238313"/>
                    <a:pt x="407335" y="237927"/>
                    <a:pt x="407770" y="237637"/>
                  </a:cubicBezTo>
                  <a:lnTo>
                    <a:pt x="407770" y="237637"/>
                  </a:lnTo>
                  <a:lnTo>
                    <a:pt x="413175" y="233872"/>
                  </a:lnTo>
                  <a:cubicBezTo>
                    <a:pt x="415878" y="231990"/>
                    <a:pt x="418532" y="230108"/>
                    <a:pt x="421235" y="228274"/>
                  </a:cubicBezTo>
                  <a:cubicBezTo>
                    <a:pt x="424227" y="226199"/>
                    <a:pt x="427268" y="224172"/>
                    <a:pt x="430309" y="222145"/>
                  </a:cubicBezTo>
                  <a:cubicBezTo>
                    <a:pt x="433011" y="220310"/>
                    <a:pt x="435762" y="218525"/>
                    <a:pt x="438513" y="216691"/>
                  </a:cubicBezTo>
                  <a:lnTo>
                    <a:pt x="440203" y="215581"/>
                  </a:lnTo>
                  <a:cubicBezTo>
                    <a:pt x="442664" y="213940"/>
                    <a:pt x="445125" y="212347"/>
                    <a:pt x="447635" y="210754"/>
                  </a:cubicBezTo>
                  <a:cubicBezTo>
                    <a:pt x="450531" y="208872"/>
                    <a:pt x="453475" y="207086"/>
                    <a:pt x="456371" y="205252"/>
                  </a:cubicBezTo>
                  <a:lnTo>
                    <a:pt x="457770" y="204384"/>
                  </a:lnTo>
                  <a:cubicBezTo>
                    <a:pt x="462693" y="201295"/>
                    <a:pt x="467616" y="198254"/>
                    <a:pt x="472635" y="195262"/>
                  </a:cubicBezTo>
                  <a:lnTo>
                    <a:pt x="473890" y="194490"/>
                  </a:lnTo>
                  <a:cubicBezTo>
                    <a:pt x="476255" y="193042"/>
                    <a:pt x="478620" y="191642"/>
                    <a:pt x="481033" y="190243"/>
                  </a:cubicBezTo>
                  <a:cubicBezTo>
                    <a:pt x="484267" y="188312"/>
                    <a:pt x="487549" y="186430"/>
                    <a:pt x="490830" y="184548"/>
                  </a:cubicBezTo>
                  <a:cubicBezTo>
                    <a:pt x="493581" y="182955"/>
                    <a:pt x="496333" y="181362"/>
                    <a:pt x="499132" y="179818"/>
                  </a:cubicBezTo>
                  <a:cubicBezTo>
                    <a:pt x="502462" y="177935"/>
                    <a:pt x="505792" y="176053"/>
                    <a:pt x="509122" y="174219"/>
                  </a:cubicBezTo>
                  <a:cubicBezTo>
                    <a:pt x="511294" y="173013"/>
                    <a:pt x="513466" y="171854"/>
                    <a:pt x="515686" y="170648"/>
                  </a:cubicBezTo>
                  <a:lnTo>
                    <a:pt x="517568" y="169634"/>
                  </a:lnTo>
                  <a:cubicBezTo>
                    <a:pt x="523408" y="166497"/>
                    <a:pt x="529296" y="163408"/>
                    <a:pt x="535233" y="160319"/>
                  </a:cubicBezTo>
                  <a:lnTo>
                    <a:pt x="537791" y="158968"/>
                  </a:lnTo>
                  <a:cubicBezTo>
                    <a:pt x="539914" y="157858"/>
                    <a:pt x="542038" y="156796"/>
                    <a:pt x="544161" y="155686"/>
                  </a:cubicBezTo>
                  <a:cubicBezTo>
                    <a:pt x="547154" y="154190"/>
                    <a:pt x="550146" y="152694"/>
                    <a:pt x="553186" y="151246"/>
                  </a:cubicBezTo>
                  <a:lnTo>
                    <a:pt x="554683" y="150522"/>
                  </a:lnTo>
                  <a:cubicBezTo>
                    <a:pt x="557482" y="149122"/>
                    <a:pt x="560281" y="147771"/>
                    <a:pt x="563129" y="146420"/>
                  </a:cubicBezTo>
                  <a:cubicBezTo>
                    <a:pt x="566700" y="144730"/>
                    <a:pt x="570272" y="143041"/>
                    <a:pt x="573843" y="141352"/>
                  </a:cubicBezTo>
                  <a:cubicBezTo>
                    <a:pt x="576642" y="140049"/>
                    <a:pt x="579490" y="138746"/>
                    <a:pt x="582337" y="137443"/>
                  </a:cubicBezTo>
                  <a:lnTo>
                    <a:pt x="583496" y="136912"/>
                  </a:lnTo>
                  <a:cubicBezTo>
                    <a:pt x="586729" y="135464"/>
                    <a:pt x="589963" y="133968"/>
                    <a:pt x="593197" y="132520"/>
                  </a:cubicBezTo>
                  <a:cubicBezTo>
                    <a:pt x="595127" y="131651"/>
                    <a:pt x="597009" y="130831"/>
                    <a:pt x="598940" y="130010"/>
                  </a:cubicBezTo>
                  <a:lnTo>
                    <a:pt x="601643" y="128852"/>
                  </a:lnTo>
                  <a:cubicBezTo>
                    <a:pt x="608255" y="126004"/>
                    <a:pt x="614915" y="123157"/>
                    <a:pt x="621623" y="120406"/>
                  </a:cubicBezTo>
                  <a:lnTo>
                    <a:pt x="623747" y="119537"/>
                  </a:lnTo>
                  <a:cubicBezTo>
                    <a:pt x="625871" y="118668"/>
                    <a:pt x="627994" y="117800"/>
                    <a:pt x="630166" y="116931"/>
                  </a:cubicBezTo>
                  <a:cubicBezTo>
                    <a:pt x="633931" y="115435"/>
                    <a:pt x="637743" y="113939"/>
                    <a:pt x="641556" y="112442"/>
                  </a:cubicBezTo>
                  <a:cubicBezTo>
                    <a:pt x="644452" y="111332"/>
                    <a:pt x="647348" y="110222"/>
                    <a:pt x="650243" y="109112"/>
                  </a:cubicBezTo>
                  <a:cubicBezTo>
                    <a:pt x="654056" y="107664"/>
                    <a:pt x="657917" y="106217"/>
                    <a:pt x="661778" y="104817"/>
                  </a:cubicBezTo>
                  <a:cubicBezTo>
                    <a:pt x="664047" y="103996"/>
                    <a:pt x="666315" y="103176"/>
                    <a:pt x="668584" y="102355"/>
                  </a:cubicBezTo>
                  <a:lnTo>
                    <a:pt x="670466" y="101680"/>
                  </a:lnTo>
                  <a:cubicBezTo>
                    <a:pt x="677898" y="99025"/>
                    <a:pt x="685379" y="96467"/>
                    <a:pt x="692860" y="93958"/>
                  </a:cubicBezTo>
                  <a:lnTo>
                    <a:pt x="695756" y="92992"/>
                  </a:lnTo>
                  <a:cubicBezTo>
                    <a:pt x="697252" y="92510"/>
                    <a:pt x="698748" y="91979"/>
                    <a:pt x="700196" y="91496"/>
                  </a:cubicBezTo>
                  <a:cubicBezTo>
                    <a:pt x="703236" y="90483"/>
                    <a:pt x="706277" y="89566"/>
                    <a:pt x="709318" y="88601"/>
                  </a:cubicBezTo>
                  <a:lnTo>
                    <a:pt x="720997" y="84981"/>
                  </a:lnTo>
                  <a:cubicBezTo>
                    <a:pt x="725051" y="83726"/>
                    <a:pt x="729057" y="82519"/>
                    <a:pt x="733111" y="81361"/>
                  </a:cubicBezTo>
                  <a:lnTo>
                    <a:pt x="743440" y="78417"/>
                  </a:lnTo>
                  <a:cubicBezTo>
                    <a:pt x="747059" y="77403"/>
                    <a:pt x="750631" y="76390"/>
                    <a:pt x="754299" y="75376"/>
                  </a:cubicBezTo>
                  <a:cubicBezTo>
                    <a:pt x="755988" y="74894"/>
                    <a:pt x="757677" y="74459"/>
                    <a:pt x="759366" y="74025"/>
                  </a:cubicBezTo>
                  <a:lnTo>
                    <a:pt x="769936" y="71226"/>
                  </a:lnTo>
                  <a:cubicBezTo>
                    <a:pt x="775245" y="69874"/>
                    <a:pt x="780554" y="68571"/>
                    <a:pt x="785911" y="67268"/>
                  </a:cubicBezTo>
                  <a:lnTo>
                    <a:pt x="788469" y="66641"/>
                  </a:lnTo>
                  <a:cubicBezTo>
                    <a:pt x="790400" y="66158"/>
                    <a:pt x="792378" y="65676"/>
                    <a:pt x="794309" y="65241"/>
                  </a:cubicBezTo>
                  <a:cubicBezTo>
                    <a:pt x="798556" y="64228"/>
                    <a:pt x="802803" y="63311"/>
                    <a:pt x="807099" y="62345"/>
                  </a:cubicBezTo>
                  <a:cubicBezTo>
                    <a:pt x="810091" y="61670"/>
                    <a:pt x="813035" y="61042"/>
                    <a:pt x="816027" y="60415"/>
                  </a:cubicBezTo>
                  <a:lnTo>
                    <a:pt x="817089" y="60174"/>
                  </a:lnTo>
                  <a:cubicBezTo>
                    <a:pt x="820371" y="59450"/>
                    <a:pt x="823653" y="58774"/>
                    <a:pt x="826935" y="58098"/>
                  </a:cubicBezTo>
                  <a:lnTo>
                    <a:pt x="829107" y="57664"/>
                  </a:lnTo>
                  <a:cubicBezTo>
                    <a:pt x="831230" y="57229"/>
                    <a:pt x="833354" y="56843"/>
                    <a:pt x="835477" y="56409"/>
                  </a:cubicBezTo>
                  <a:lnTo>
                    <a:pt x="837649" y="55975"/>
                  </a:lnTo>
                  <a:cubicBezTo>
                    <a:pt x="843489" y="54816"/>
                    <a:pt x="849377" y="53706"/>
                    <a:pt x="855217" y="52693"/>
                  </a:cubicBezTo>
                  <a:lnTo>
                    <a:pt x="861057" y="51679"/>
                  </a:lnTo>
                  <a:cubicBezTo>
                    <a:pt x="868538" y="50376"/>
                    <a:pt x="876067" y="49121"/>
                    <a:pt x="883596" y="47963"/>
                  </a:cubicBezTo>
                  <a:lnTo>
                    <a:pt x="892428" y="46612"/>
                  </a:lnTo>
                  <a:cubicBezTo>
                    <a:pt x="896868" y="45936"/>
                    <a:pt x="901356" y="45357"/>
                    <a:pt x="905797" y="44729"/>
                  </a:cubicBezTo>
                  <a:cubicBezTo>
                    <a:pt x="908789" y="44343"/>
                    <a:pt x="911830" y="43909"/>
                    <a:pt x="914870" y="43571"/>
                  </a:cubicBezTo>
                  <a:lnTo>
                    <a:pt x="919407" y="42992"/>
                  </a:lnTo>
                  <a:cubicBezTo>
                    <a:pt x="922399" y="42606"/>
                    <a:pt x="925440" y="42268"/>
                    <a:pt x="928432" y="41930"/>
                  </a:cubicBezTo>
                  <a:cubicBezTo>
                    <a:pt x="930169" y="41737"/>
                    <a:pt x="931955" y="41544"/>
                    <a:pt x="933693" y="41351"/>
                  </a:cubicBezTo>
                  <a:lnTo>
                    <a:pt x="940836" y="40579"/>
                  </a:lnTo>
                  <a:cubicBezTo>
                    <a:pt x="943780" y="40241"/>
                    <a:pt x="946724" y="39903"/>
                    <a:pt x="949668" y="39613"/>
                  </a:cubicBezTo>
                  <a:cubicBezTo>
                    <a:pt x="953191" y="39276"/>
                    <a:pt x="956714" y="38986"/>
                    <a:pt x="960237" y="38696"/>
                  </a:cubicBezTo>
                  <a:lnTo>
                    <a:pt x="969263" y="37924"/>
                  </a:lnTo>
                  <a:cubicBezTo>
                    <a:pt x="971579" y="37731"/>
                    <a:pt x="973944" y="37490"/>
                    <a:pt x="976261" y="37345"/>
                  </a:cubicBezTo>
                  <a:cubicBezTo>
                    <a:pt x="980556" y="37007"/>
                    <a:pt x="984852" y="36766"/>
                    <a:pt x="989147" y="36476"/>
                  </a:cubicBezTo>
                  <a:lnTo>
                    <a:pt x="994359" y="36139"/>
                  </a:lnTo>
                  <a:cubicBezTo>
                    <a:pt x="997545" y="35945"/>
                    <a:pt x="1000730" y="35752"/>
                    <a:pt x="1003915" y="35559"/>
                  </a:cubicBezTo>
                  <a:cubicBezTo>
                    <a:pt x="1048607" y="33243"/>
                    <a:pt x="1093830" y="33436"/>
                    <a:pt x="1138280" y="36187"/>
                  </a:cubicBezTo>
                  <a:lnTo>
                    <a:pt x="1139535" y="36283"/>
                  </a:lnTo>
                  <a:cubicBezTo>
                    <a:pt x="1142189" y="36428"/>
                    <a:pt x="1144892" y="36621"/>
                    <a:pt x="1147547" y="36814"/>
                  </a:cubicBezTo>
                  <a:lnTo>
                    <a:pt x="1152325" y="37104"/>
                  </a:lnTo>
                  <a:cubicBezTo>
                    <a:pt x="1155220" y="37297"/>
                    <a:pt x="1158068" y="37586"/>
                    <a:pt x="1160916" y="37828"/>
                  </a:cubicBezTo>
                  <a:lnTo>
                    <a:pt x="1164487" y="38117"/>
                  </a:lnTo>
                  <a:cubicBezTo>
                    <a:pt x="1166948" y="38310"/>
                    <a:pt x="1169362" y="38503"/>
                    <a:pt x="1171823" y="38745"/>
                  </a:cubicBezTo>
                  <a:lnTo>
                    <a:pt x="1178869" y="39372"/>
                  </a:lnTo>
                  <a:cubicBezTo>
                    <a:pt x="1183985" y="39855"/>
                    <a:pt x="1189053" y="40434"/>
                    <a:pt x="1194120" y="41013"/>
                  </a:cubicBezTo>
                  <a:lnTo>
                    <a:pt x="1197499" y="41399"/>
                  </a:lnTo>
                  <a:cubicBezTo>
                    <a:pt x="1199091" y="41544"/>
                    <a:pt x="1200684" y="41737"/>
                    <a:pt x="1202277" y="41930"/>
                  </a:cubicBezTo>
                  <a:lnTo>
                    <a:pt x="1205511" y="42316"/>
                  </a:lnTo>
                  <a:cubicBezTo>
                    <a:pt x="1210433" y="42895"/>
                    <a:pt x="1215308" y="43571"/>
                    <a:pt x="1220231" y="44198"/>
                  </a:cubicBezTo>
                  <a:cubicBezTo>
                    <a:pt x="1223899" y="44681"/>
                    <a:pt x="1227519" y="45212"/>
                    <a:pt x="1231138" y="45743"/>
                  </a:cubicBezTo>
                  <a:lnTo>
                    <a:pt x="1237316" y="46612"/>
                  </a:lnTo>
                  <a:cubicBezTo>
                    <a:pt x="1239295" y="46901"/>
                    <a:pt x="1241225" y="47239"/>
                    <a:pt x="1243156" y="47529"/>
                  </a:cubicBezTo>
                  <a:lnTo>
                    <a:pt x="1246100" y="48011"/>
                  </a:lnTo>
                  <a:cubicBezTo>
                    <a:pt x="1249237" y="48494"/>
                    <a:pt x="1252374" y="49025"/>
                    <a:pt x="1255511" y="49556"/>
                  </a:cubicBezTo>
                  <a:lnTo>
                    <a:pt x="1259710" y="50280"/>
                  </a:lnTo>
                  <a:cubicBezTo>
                    <a:pt x="1263378" y="50907"/>
                    <a:pt x="1266998" y="51486"/>
                    <a:pt x="1270617" y="52162"/>
                  </a:cubicBezTo>
                  <a:lnTo>
                    <a:pt x="1272017" y="52451"/>
                  </a:lnTo>
                  <a:cubicBezTo>
                    <a:pt x="1274092" y="52838"/>
                    <a:pt x="1276120" y="53224"/>
                    <a:pt x="1278146" y="53610"/>
                  </a:cubicBezTo>
                  <a:lnTo>
                    <a:pt x="1281477" y="54237"/>
                  </a:lnTo>
                  <a:cubicBezTo>
                    <a:pt x="1288282" y="55540"/>
                    <a:pt x="1295135" y="56892"/>
                    <a:pt x="1301892" y="58291"/>
                  </a:cubicBezTo>
                  <a:lnTo>
                    <a:pt x="1308600" y="59739"/>
                  </a:lnTo>
                  <a:cubicBezTo>
                    <a:pt x="1316950" y="61525"/>
                    <a:pt x="1325251" y="63455"/>
                    <a:pt x="1333504" y="65434"/>
                  </a:cubicBezTo>
                  <a:lnTo>
                    <a:pt x="1345184" y="68282"/>
                  </a:lnTo>
                  <a:cubicBezTo>
                    <a:pt x="1349817" y="69440"/>
                    <a:pt x="1354402" y="70695"/>
                    <a:pt x="1358987" y="71901"/>
                  </a:cubicBezTo>
                  <a:lnTo>
                    <a:pt x="1362800" y="72915"/>
                  </a:lnTo>
                  <a:cubicBezTo>
                    <a:pt x="1364779" y="73446"/>
                    <a:pt x="1366758" y="73977"/>
                    <a:pt x="1368736" y="74508"/>
                  </a:cubicBezTo>
                  <a:lnTo>
                    <a:pt x="1371005" y="75135"/>
                  </a:lnTo>
                  <a:cubicBezTo>
                    <a:pt x="1375397" y="76342"/>
                    <a:pt x="1379740" y="77645"/>
                    <a:pt x="1384084" y="78900"/>
                  </a:cubicBezTo>
                  <a:cubicBezTo>
                    <a:pt x="1387511" y="79913"/>
                    <a:pt x="1390937" y="80927"/>
                    <a:pt x="1394316" y="81940"/>
                  </a:cubicBezTo>
                  <a:lnTo>
                    <a:pt x="1397839" y="83002"/>
                  </a:lnTo>
                  <a:cubicBezTo>
                    <a:pt x="1399190" y="83388"/>
                    <a:pt x="1400493" y="83774"/>
                    <a:pt x="1401845" y="84209"/>
                  </a:cubicBezTo>
                  <a:cubicBezTo>
                    <a:pt x="1404354" y="84981"/>
                    <a:pt x="1406864" y="85801"/>
                    <a:pt x="1409374" y="86622"/>
                  </a:cubicBezTo>
                  <a:lnTo>
                    <a:pt x="1412173" y="87539"/>
                  </a:lnTo>
                  <a:cubicBezTo>
                    <a:pt x="1426845" y="92268"/>
                    <a:pt x="1441565" y="97384"/>
                    <a:pt x="1455900" y="102693"/>
                  </a:cubicBezTo>
                  <a:lnTo>
                    <a:pt x="1461788" y="86863"/>
                  </a:lnTo>
                  <a:lnTo>
                    <a:pt x="1456575" y="102838"/>
                  </a:lnTo>
                  <a:cubicBezTo>
                    <a:pt x="1478197" y="110898"/>
                    <a:pt x="1499626" y="119682"/>
                    <a:pt x="1520379" y="128997"/>
                  </a:cubicBezTo>
                  <a:cubicBezTo>
                    <a:pt x="1534086" y="135174"/>
                    <a:pt x="1547841" y="141690"/>
                    <a:pt x="1561306" y="148495"/>
                  </a:cubicBezTo>
                  <a:lnTo>
                    <a:pt x="1568932" y="133389"/>
                  </a:lnTo>
                  <a:lnTo>
                    <a:pt x="1562127" y="148881"/>
                  </a:lnTo>
                  <a:cubicBezTo>
                    <a:pt x="1575447" y="155638"/>
                    <a:pt x="1588768" y="162733"/>
                    <a:pt x="1601847" y="170069"/>
                  </a:cubicBezTo>
                  <a:cubicBezTo>
                    <a:pt x="1621201" y="180976"/>
                    <a:pt x="1640361" y="192608"/>
                    <a:pt x="1658701" y="204673"/>
                  </a:cubicBezTo>
                  <a:lnTo>
                    <a:pt x="1659570" y="205252"/>
                  </a:lnTo>
                  <a:cubicBezTo>
                    <a:pt x="1663913" y="208100"/>
                    <a:pt x="1668257" y="211092"/>
                    <a:pt x="1672601" y="214036"/>
                  </a:cubicBezTo>
                  <a:cubicBezTo>
                    <a:pt x="1676752" y="203274"/>
                    <a:pt x="1680902" y="192463"/>
                    <a:pt x="1684956" y="181604"/>
                  </a:cubicBezTo>
                  <a:cubicBezTo>
                    <a:pt x="1682688" y="180059"/>
                    <a:pt x="1680420" y="178515"/>
                    <a:pt x="1678151" y="177018"/>
                  </a:cubicBezTo>
                  <a:lnTo>
                    <a:pt x="1677234" y="176439"/>
                  </a:lnTo>
                  <a:cubicBezTo>
                    <a:pt x="1658267" y="163939"/>
                    <a:pt x="1638431" y="151922"/>
                    <a:pt x="1618208" y="140532"/>
                  </a:cubicBezTo>
                  <a:cubicBezTo>
                    <a:pt x="1604888" y="133051"/>
                    <a:pt x="1591133" y="125715"/>
                    <a:pt x="1577330" y="118717"/>
                  </a:cubicBezTo>
                  <a:lnTo>
                    <a:pt x="1576509" y="118331"/>
                  </a:lnTo>
                  <a:cubicBezTo>
                    <a:pt x="1562609" y="111332"/>
                    <a:pt x="1548372" y="104527"/>
                    <a:pt x="1534230" y="98205"/>
                  </a:cubicBezTo>
                  <a:cubicBezTo>
                    <a:pt x="1512850" y="88601"/>
                    <a:pt x="1490697" y="79527"/>
                    <a:pt x="1468400" y="71226"/>
                  </a:cubicBezTo>
                  <a:lnTo>
                    <a:pt x="1467676" y="70936"/>
                  </a:lnTo>
                  <a:cubicBezTo>
                    <a:pt x="1452859" y="65434"/>
                    <a:pt x="1437656" y="60174"/>
                    <a:pt x="1422212" y="55202"/>
                  </a:cubicBezTo>
                  <a:lnTo>
                    <a:pt x="1419799" y="54430"/>
                  </a:lnTo>
                  <a:cubicBezTo>
                    <a:pt x="1417192" y="53561"/>
                    <a:pt x="1414538" y="52741"/>
                    <a:pt x="1411884" y="51921"/>
                  </a:cubicBezTo>
                  <a:cubicBezTo>
                    <a:pt x="1410387" y="51438"/>
                    <a:pt x="1408843" y="51004"/>
                    <a:pt x="1407299" y="50569"/>
                  </a:cubicBezTo>
                  <a:lnTo>
                    <a:pt x="1404065" y="49604"/>
                  </a:lnTo>
                  <a:cubicBezTo>
                    <a:pt x="1400542" y="48542"/>
                    <a:pt x="1397019" y="47480"/>
                    <a:pt x="1393544" y="46467"/>
                  </a:cubicBezTo>
                  <a:cubicBezTo>
                    <a:pt x="1389055" y="45164"/>
                    <a:pt x="1384567" y="43861"/>
                    <a:pt x="1380078" y="42606"/>
                  </a:cubicBezTo>
                  <a:lnTo>
                    <a:pt x="1377713" y="41930"/>
                  </a:lnTo>
                  <a:cubicBezTo>
                    <a:pt x="1375638" y="41351"/>
                    <a:pt x="1373514" y="40820"/>
                    <a:pt x="1371439" y="40241"/>
                  </a:cubicBezTo>
                  <a:lnTo>
                    <a:pt x="1367675" y="39227"/>
                  </a:lnTo>
                  <a:cubicBezTo>
                    <a:pt x="1362945" y="37972"/>
                    <a:pt x="1358167" y="36669"/>
                    <a:pt x="1353389" y="35463"/>
                  </a:cubicBezTo>
                  <a:lnTo>
                    <a:pt x="1341323" y="32519"/>
                  </a:lnTo>
                  <a:cubicBezTo>
                    <a:pt x="1332829" y="30492"/>
                    <a:pt x="1324238" y="28513"/>
                    <a:pt x="1315647" y="26631"/>
                  </a:cubicBezTo>
                  <a:lnTo>
                    <a:pt x="1308745" y="25135"/>
                  </a:lnTo>
                  <a:cubicBezTo>
                    <a:pt x="1301747" y="23687"/>
                    <a:pt x="1294749" y="22287"/>
                    <a:pt x="1287703" y="20936"/>
                  </a:cubicBezTo>
                  <a:lnTo>
                    <a:pt x="1284469" y="20308"/>
                  </a:lnTo>
                  <a:cubicBezTo>
                    <a:pt x="1282297" y="19874"/>
                    <a:pt x="1280125" y="19488"/>
                    <a:pt x="1277905" y="19053"/>
                  </a:cubicBezTo>
                  <a:lnTo>
                    <a:pt x="1276457" y="18764"/>
                  </a:lnTo>
                  <a:cubicBezTo>
                    <a:pt x="1272693" y="18088"/>
                    <a:pt x="1268880" y="17461"/>
                    <a:pt x="1265067" y="16833"/>
                  </a:cubicBezTo>
                  <a:lnTo>
                    <a:pt x="1260868" y="16109"/>
                  </a:lnTo>
                  <a:cubicBezTo>
                    <a:pt x="1257635" y="15578"/>
                    <a:pt x="1254401" y="15048"/>
                    <a:pt x="1251167" y="14517"/>
                  </a:cubicBezTo>
                  <a:lnTo>
                    <a:pt x="1248272" y="14034"/>
                  </a:lnTo>
                  <a:cubicBezTo>
                    <a:pt x="1246245" y="13696"/>
                    <a:pt x="1244169" y="13358"/>
                    <a:pt x="1242094" y="13069"/>
                  </a:cubicBezTo>
                  <a:lnTo>
                    <a:pt x="1235675" y="12200"/>
                  </a:lnTo>
                  <a:cubicBezTo>
                    <a:pt x="1231910" y="11669"/>
                    <a:pt x="1228194" y="11138"/>
                    <a:pt x="1224430" y="10607"/>
                  </a:cubicBezTo>
                  <a:cubicBezTo>
                    <a:pt x="1219410" y="9932"/>
                    <a:pt x="1214343" y="9256"/>
                    <a:pt x="1209275" y="8677"/>
                  </a:cubicBezTo>
                  <a:lnTo>
                    <a:pt x="1205945" y="8242"/>
                  </a:lnTo>
                  <a:cubicBezTo>
                    <a:pt x="1204207" y="8049"/>
                    <a:pt x="1202518" y="7856"/>
                    <a:pt x="1200781" y="7663"/>
                  </a:cubicBezTo>
                  <a:lnTo>
                    <a:pt x="1197595" y="7325"/>
                  </a:lnTo>
                  <a:cubicBezTo>
                    <a:pt x="1192383" y="6746"/>
                    <a:pt x="1187122" y="6167"/>
                    <a:pt x="1181862" y="5636"/>
                  </a:cubicBezTo>
                  <a:lnTo>
                    <a:pt x="1174622" y="4961"/>
                  </a:lnTo>
                  <a:cubicBezTo>
                    <a:pt x="1172112" y="4719"/>
                    <a:pt x="1169603" y="4526"/>
                    <a:pt x="1167093" y="4285"/>
                  </a:cubicBezTo>
                  <a:lnTo>
                    <a:pt x="1163618" y="3995"/>
                  </a:lnTo>
                  <a:cubicBezTo>
                    <a:pt x="1160626" y="3754"/>
                    <a:pt x="1157585" y="3464"/>
                    <a:pt x="1154593" y="3271"/>
                  </a:cubicBezTo>
                  <a:lnTo>
                    <a:pt x="1149670" y="2934"/>
                  </a:lnTo>
                  <a:cubicBezTo>
                    <a:pt x="1146919" y="2740"/>
                    <a:pt x="1144120" y="2547"/>
                    <a:pt x="1141369" y="2403"/>
                  </a:cubicBezTo>
                  <a:lnTo>
                    <a:pt x="1140162" y="2306"/>
                  </a:lnTo>
                  <a:cubicBezTo>
                    <a:pt x="1094457" y="-541"/>
                    <a:pt x="1047932" y="-734"/>
                    <a:pt x="1001937" y="1630"/>
                  </a:cubicBezTo>
                  <a:cubicBezTo>
                    <a:pt x="998655" y="1823"/>
                    <a:pt x="995325" y="2016"/>
                    <a:pt x="992043" y="2210"/>
                  </a:cubicBezTo>
                  <a:lnTo>
                    <a:pt x="986879" y="2547"/>
                  </a:lnTo>
                  <a:cubicBezTo>
                    <a:pt x="982438" y="2837"/>
                    <a:pt x="977998" y="3078"/>
                    <a:pt x="973510" y="3416"/>
                  </a:cubicBezTo>
                  <a:cubicBezTo>
                    <a:pt x="971048" y="3609"/>
                    <a:pt x="968539" y="3802"/>
                    <a:pt x="966077" y="4044"/>
                  </a:cubicBezTo>
                  <a:lnTo>
                    <a:pt x="957293" y="4767"/>
                  </a:lnTo>
                  <a:cubicBezTo>
                    <a:pt x="953577" y="5057"/>
                    <a:pt x="949861" y="5395"/>
                    <a:pt x="946145" y="5733"/>
                  </a:cubicBezTo>
                  <a:cubicBezTo>
                    <a:pt x="943056" y="6022"/>
                    <a:pt x="939967" y="6408"/>
                    <a:pt x="936830" y="6746"/>
                  </a:cubicBezTo>
                  <a:lnTo>
                    <a:pt x="929880" y="7518"/>
                  </a:lnTo>
                  <a:cubicBezTo>
                    <a:pt x="928046" y="7712"/>
                    <a:pt x="926164" y="7905"/>
                    <a:pt x="924330" y="8146"/>
                  </a:cubicBezTo>
                  <a:cubicBezTo>
                    <a:pt x="921241" y="8484"/>
                    <a:pt x="918104" y="8870"/>
                    <a:pt x="915063" y="9256"/>
                  </a:cubicBezTo>
                  <a:lnTo>
                    <a:pt x="910333" y="9883"/>
                  </a:lnTo>
                  <a:cubicBezTo>
                    <a:pt x="907244" y="10269"/>
                    <a:pt x="904156" y="10656"/>
                    <a:pt x="901067" y="11090"/>
                  </a:cubicBezTo>
                  <a:cubicBezTo>
                    <a:pt x="896482" y="11717"/>
                    <a:pt x="891897" y="12345"/>
                    <a:pt x="887312" y="13020"/>
                  </a:cubicBezTo>
                  <a:lnTo>
                    <a:pt x="878190" y="14420"/>
                  </a:lnTo>
                  <a:cubicBezTo>
                    <a:pt x="870420" y="15627"/>
                    <a:pt x="862698" y="16882"/>
                    <a:pt x="855024" y="18233"/>
                  </a:cubicBezTo>
                  <a:lnTo>
                    <a:pt x="849039" y="19295"/>
                  </a:lnTo>
                  <a:cubicBezTo>
                    <a:pt x="843006" y="20405"/>
                    <a:pt x="836973" y="21515"/>
                    <a:pt x="830941" y="22673"/>
                  </a:cubicBezTo>
                  <a:lnTo>
                    <a:pt x="828817" y="23107"/>
                  </a:lnTo>
                  <a:cubicBezTo>
                    <a:pt x="826597" y="23542"/>
                    <a:pt x="824377" y="23976"/>
                    <a:pt x="822205" y="24411"/>
                  </a:cubicBezTo>
                  <a:lnTo>
                    <a:pt x="819937" y="24845"/>
                  </a:lnTo>
                  <a:cubicBezTo>
                    <a:pt x="816558" y="25521"/>
                    <a:pt x="813180" y="26245"/>
                    <a:pt x="809753" y="26969"/>
                  </a:cubicBezTo>
                  <a:lnTo>
                    <a:pt x="808691" y="27210"/>
                  </a:lnTo>
                  <a:cubicBezTo>
                    <a:pt x="805602" y="27886"/>
                    <a:pt x="802562" y="28561"/>
                    <a:pt x="799521" y="29237"/>
                  </a:cubicBezTo>
                  <a:cubicBezTo>
                    <a:pt x="795129" y="30202"/>
                    <a:pt x="790737" y="31216"/>
                    <a:pt x="786394" y="32229"/>
                  </a:cubicBezTo>
                  <a:cubicBezTo>
                    <a:pt x="784318" y="32712"/>
                    <a:pt x="782291" y="33194"/>
                    <a:pt x="780264" y="33725"/>
                  </a:cubicBezTo>
                  <a:lnTo>
                    <a:pt x="777755" y="34353"/>
                  </a:lnTo>
                  <a:cubicBezTo>
                    <a:pt x="772253" y="35704"/>
                    <a:pt x="766751" y="37007"/>
                    <a:pt x="761297" y="38455"/>
                  </a:cubicBezTo>
                  <a:lnTo>
                    <a:pt x="750583" y="41303"/>
                  </a:lnTo>
                  <a:cubicBezTo>
                    <a:pt x="748797" y="41785"/>
                    <a:pt x="746963" y="42268"/>
                    <a:pt x="745177" y="42751"/>
                  </a:cubicBezTo>
                  <a:cubicBezTo>
                    <a:pt x="741413" y="43764"/>
                    <a:pt x="737696" y="44826"/>
                    <a:pt x="733980" y="45888"/>
                  </a:cubicBezTo>
                  <a:lnTo>
                    <a:pt x="723362" y="48928"/>
                  </a:lnTo>
                  <a:cubicBezTo>
                    <a:pt x="719211" y="50135"/>
                    <a:pt x="715013" y="51390"/>
                    <a:pt x="710862" y="52644"/>
                  </a:cubicBezTo>
                  <a:lnTo>
                    <a:pt x="698169" y="56602"/>
                  </a:lnTo>
                  <a:cubicBezTo>
                    <a:pt x="695273" y="57519"/>
                    <a:pt x="692329" y="58436"/>
                    <a:pt x="689433" y="59401"/>
                  </a:cubicBezTo>
                  <a:cubicBezTo>
                    <a:pt x="687840" y="59932"/>
                    <a:pt x="686248" y="60463"/>
                    <a:pt x="684607" y="60994"/>
                  </a:cubicBezTo>
                  <a:lnTo>
                    <a:pt x="681856" y="61911"/>
                  </a:lnTo>
                  <a:cubicBezTo>
                    <a:pt x="674134" y="64469"/>
                    <a:pt x="666412" y="67123"/>
                    <a:pt x="658786" y="69874"/>
                  </a:cubicBezTo>
                  <a:lnTo>
                    <a:pt x="656952" y="70550"/>
                  </a:lnTo>
                  <a:cubicBezTo>
                    <a:pt x="654587" y="71371"/>
                    <a:pt x="652222" y="72239"/>
                    <a:pt x="649906" y="73108"/>
                  </a:cubicBezTo>
                  <a:cubicBezTo>
                    <a:pt x="645948" y="74556"/>
                    <a:pt x="641991" y="76052"/>
                    <a:pt x="638033" y="77548"/>
                  </a:cubicBezTo>
                  <a:cubicBezTo>
                    <a:pt x="635041" y="78658"/>
                    <a:pt x="632048" y="79817"/>
                    <a:pt x="629104" y="80975"/>
                  </a:cubicBezTo>
                  <a:cubicBezTo>
                    <a:pt x="625195" y="82471"/>
                    <a:pt x="621286" y="84016"/>
                    <a:pt x="617376" y="85560"/>
                  </a:cubicBezTo>
                  <a:cubicBezTo>
                    <a:pt x="615156" y="86477"/>
                    <a:pt x="612936" y="87394"/>
                    <a:pt x="610668" y="88311"/>
                  </a:cubicBezTo>
                  <a:lnTo>
                    <a:pt x="608544" y="89180"/>
                  </a:lnTo>
                  <a:cubicBezTo>
                    <a:pt x="601643" y="92027"/>
                    <a:pt x="594789" y="94923"/>
                    <a:pt x="587936" y="97867"/>
                  </a:cubicBezTo>
                  <a:lnTo>
                    <a:pt x="585281" y="99025"/>
                  </a:lnTo>
                  <a:cubicBezTo>
                    <a:pt x="583254" y="99894"/>
                    <a:pt x="581227" y="100763"/>
                    <a:pt x="579200" y="101680"/>
                  </a:cubicBezTo>
                  <a:cubicBezTo>
                    <a:pt x="575822" y="103176"/>
                    <a:pt x="572492" y="104720"/>
                    <a:pt x="569113" y="106217"/>
                  </a:cubicBezTo>
                  <a:lnTo>
                    <a:pt x="567955" y="106747"/>
                  </a:lnTo>
                  <a:cubicBezTo>
                    <a:pt x="565011" y="108051"/>
                    <a:pt x="562115" y="109402"/>
                    <a:pt x="559219" y="110753"/>
                  </a:cubicBezTo>
                  <a:cubicBezTo>
                    <a:pt x="555503" y="112491"/>
                    <a:pt x="551835" y="114228"/>
                    <a:pt x="548167" y="115966"/>
                  </a:cubicBezTo>
                  <a:cubicBezTo>
                    <a:pt x="545223" y="117365"/>
                    <a:pt x="542327" y="118765"/>
                    <a:pt x="539431" y="120213"/>
                  </a:cubicBezTo>
                  <a:lnTo>
                    <a:pt x="537984" y="120937"/>
                  </a:lnTo>
                  <a:cubicBezTo>
                    <a:pt x="534847" y="122481"/>
                    <a:pt x="531709" y="124026"/>
                    <a:pt x="528621" y="125570"/>
                  </a:cubicBezTo>
                  <a:cubicBezTo>
                    <a:pt x="526400" y="126680"/>
                    <a:pt x="524180" y="127838"/>
                    <a:pt x="521960" y="128997"/>
                  </a:cubicBezTo>
                  <a:lnTo>
                    <a:pt x="519451" y="130300"/>
                  </a:lnTo>
                  <a:cubicBezTo>
                    <a:pt x="513369" y="133437"/>
                    <a:pt x="507288" y="136622"/>
                    <a:pt x="501255" y="139904"/>
                  </a:cubicBezTo>
                  <a:lnTo>
                    <a:pt x="499373" y="140918"/>
                  </a:lnTo>
                  <a:cubicBezTo>
                    <a:pt x="497105" y="142124"/>
                    <a:pt x="494788" y="143379"/>
                    <a:pt x="492520" y="144634"/>
                  </a:cubicBezTo>
                  <a:cubicBezTo>
                    <a:pt x="489045" y="146516"/>
                    <a:pt x="485618" y="148447"/>
                    <a:pt x="482191" y="150426"/>
                  </a:cubicBezTo>
                  <a:cubicBezTo>
                    <a:pt x="479344" y="152018"/>
                    <a:pt x="476496" y="153659"/>
                    <a:pt x="473649" y="155300"/>
                  </a:cubicBezTo>
                  <a:cubicBezTo>
                    <a:pt x="470270" y="157231"/>
                    <a:pt x="466892" y="159209"/>
                    <a:pt x="463514" y="161188"/>
                  </a:cubicBezTo>
                  <a:cubicBezTo>
                    <a:pt x="461052" y="162636"/>
                    <a:pt x="458591" y="164132"/>
                    <a:pt x="456129" y="165628"/>
                  </a:cubicBezTo>
                  <a:lnTo>
                    <a:pt x="454875" y="166401"/>
                  </a:lnTo>
                  <a:cubicBezTo>
                    <a:pt x="449710" y="169489"/>
                    <a:pt x="444643" y="172627"/>
                    <a:pt x="439527" y="175812"/>
                  </a:cubicBezTo>
                  <a:lnTo>
                    <a:pt x="438127" y="176681"/>
                  </a:lnTo>
                  <a:cubicBezTo>
                    <a:pt x="435087" y="178563"/>
                    <a:pt x="432094" y="180493"/>
                    <a:pt x="429054" y="182376"/>
                  </a:cubicBezTo>
                  <a:cubicBezTo>
                    <a:pt x="426447" y="184065"/>
                    <a:pt x="423890" y="185706"/>
                    <a:pt x="421332" y="187395"/>
                  </a:cubicBezTo>
                  <a:lnTo>
                    <a:pt x="419691" y="188505"/>
                  </a:lnTo>
                  <a:cubicBezTo>
                    <a:pt x="416843" y="190387"/>
                    <a:pt x="413996" y="192221"/>
                    <a:pt x="411196" y="194104"/>
                  </a:cubicBezTo>
                  <a:cubicBezTo>
                    <a:pt x="408059" y="196179"/>
                    <a:pt x="404971" y="198303"/>
                    <a:pt x="401833" y="200426"/>
                  </a:cubicBezTo>
                  <a:cubicBezTo>
                    <a:pt x="399034" y="202357"/>
                    <a:pt x="396283" y="204287"/>
                    <a:pt x="393484" y="206218"/>
                  </a:cubicBezTo>
                  <a:lnTo>
                    <a:pt x="391167" y="207810"/>
                  </a:lnTo>
                  <a:cubicBezTo>
                    <a:pt x="390492" y="208293"/>
                    <a:pt x="389816" y="208727"/>
                    <a:pt x="389188" y="209210"/>
                  </a:cubicBezTo>
                  <a:lnTo>
                    <a:pt x="389188" y="209210"/>
                  </a:lnTo>
                  <a:cubicBezTo>
                    <a:pt x="389188" y="209210"/>
                    <a:pt x="387982" y="210030"/>
                    <a:pt x="386003" y="211478"/>
                  </a:cubicBezTo>
                  <a:lnTo>
                    <a:pt x="384459" y="212588"/>
                  </a:lnTo>
                  <a:cubicBezTo>
                    <a:pt x="381515" y="214712"/>
                    <a:pt x="378571" y="216836"/>
                    <a:pt x="375626" y="219007"/>
                  </a:cubicBezTo>
                  <a:lnTo>
                    <a:pt x="374854" y="219587"/>
                  </a:lnTo>
                  <a:cubicBezTo>
                    <a:pt x="230306" y="325428"/>
                    <a:pt x="121039" y="461674"/>
                    <a:pt x="58827" y="613607"/>
                  </a:cubicBezTo>
                  <a:cubicBezTo>
                    <a:pt x="28084" y="688656"/>
                    <a:pt x="9310" y="766649"/>
                    <a:pt x="2939" y="845414"/>
                  </a:cubicBezTo>
                  <a:cubicBezTo>
                    <a:pt x="-7631" y="976111"/>
                    <a:pt x="10516" y="1118053"/>
                    <a:pt x="54049" y="1245033"/>
                  </a:cubicBezTo>
                  <a:cubicBezTo>
                    <a:pt x="67080" y="1282050"/>
                    <a:pt x="81897" y="1319213"/>
                    <a:pt x="98934" y="1356858"/>
                  </a:cubicBezTo>
                </a:path>
              </a:pathLst>
            </a:custGeom>
            <a:solidFill>
              <a:srgbClr val="05161C"/>
            </a:solidFill>
            <a:ln w="482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6A398C07-1CD3-40AB-89B0-37F6A5F235B7}"/>
                </a:ext>
              </a:extLst>
            </p:cNvPr>
            <p:cNvSpPr/>
            <p:nvPr/>
          </p:nvSpPr>
          <p:spPr>
            <a:xfrm>
              <a:off x="1254197" y="2755693"/>
              <a:ext cx="1450547" cy="846148"/>
            </a:xfrm>
            <a:custGeom>
              <a:avLst/>
              <a:gdLst>
                <a:gd name="connsiteX0" fmla="*/ 1422700 w 1450547"/>
                <a:gd name="connsiteY0" fmla="*/ 626938 h 846148"/>
                <a:gd name="connsiteX1" fmla="*/ 1410586 w 1450547"/>
                <a:gd name="connsiteY1" fmla="*/ 643299 h 846148"/>
                <a:gd name="connsiteX2" fmla="*/ 1395576 w 1450547"/>
                <a:gd name="connsiteY2" fmla="*/ 663376 h 846148"/>
                <a:gd name="connsiteX3" fmla="*/ 1369176 w 1450547"/>
                <a:gd name="connsiteY3" fmla="*/ 698271 h 846148"/>
                <a:gd name="connsiteX4" fmla="*/ 1327863 w 1450547"/>
                <a:gd name="connsiteY4" fmla="*/ 753097 h 846148"/>
                <a:gd name="connsiteX5" fmla="*/ 1326608 w 1450547"/>
                <a:gd name="connsiteY5" fmla="*/ 754835 h 846148"/>
                <a:gd name="connsiteX6" fmla="*/ 1026701 w 1450547"/>
                <a:gd name="connsiteY6" fmla="*/ 803339 h 846148"/>
                <a:gd name="connsiteX7" fmla="*/ 716997 w 1450547"/>
                <a:gd name="connsiteY7" fmla="*/ 808793 h 846148"/>
                <a:gd name="connsiteX8" fmla="*/ 414821 w 1450547"/>
                <a:gd name="connsiteY8" fmla="*/ 514822 h 846148"/>
                <a:gd name="connsiteX9" fmla="*/ 399715 w 1450547"/>
                <a:gd name="connsiteY9" fmla="*/ 497689 h 846148"/>
                <a:gd name="connsiteX10" fmla="*/ 105262 w 1450547"/>
                <a:gd name="connsiteY10" fmla="*/ 126208 h 846148"/>
                <a:gd name="connsiteX11" fmla="*/ 31564 w 1450547"/>
                <a:gd name="connsiteY11" fmla="*/ 0 h 846148"/>
                <a:gd name="connsiteX12" fmla="*/ 0 w 1450547"/>
                <a:gd name="connsiteY12" fmla="*/ 12548 h 846148"/>
                <a:gd name="connsiteX13" fmla="*/ 76738 w 1450547"/>
                <a:gd name="connsiteY13" fmla="*/ 144355 h 846148"/>
                <a:gd name="connsiteX14" fmla="*/ 374329 w 1450547"/>
                <a:gd name="connsiteY14" fmla="*/ 519987 h 846148"/>
                <a:gd name="connsiteX15" fmla="*/ 389435 w 1450547"/>
                <a:gd name="connsiteY15" fmla="*/ 537120 h 846148"/>
                <a:gd name="connsiteX16" fmla="*/ 699139 w 1450547"/>
                <a:gd name="connsiteY16" fmla="*/ 838041 h 846148"/>
                <a:gd name="connsiteX17" fmla="*/ 703290 w 1450547"/>
                <a:gd name="connsiteY17" fmla="*/ 841612 h 846148"/>
                <a:gd name="connsiteX18" fmla="*/ 708744 w 1450547"/>
                <a:gd name="connsiteY18" fmla="*/ 842046 h 846148"/>
                <a:gd name="connsiteX19" fmla="*/ 835193 w 1450547"/>
                <a:gd name="connsiteY19" fmla="*/ 846149 h 846148"/>
                <a:gd name="connsiteX20" fmla="*/ 1029983 w 1450547"/>
                <a:gd name="connsiteY20" fmla="*/ 836930 h 846148"/>
                <a:gd name="connsiteX21" fmla="*/ 1253779 w 1450547"/>
                <a:gd name="connsiteY21" fmla="*/ 807297 h 846148"/>
                <a:gd name="connsiteX22" fmla="*/ 1357786 w 1450547"/>
                <a:gd name="connsiteY22" fmla="*/ 769459 h 846148"/>
                <a:gd name="connsiteX23" fmla="*/ 1396059 w 1450547"/>
                <a:gd name="connsiteY23" fmla="*/ 718686 h 846148"/>
                <a:gd name="connsiteX24" fmla="*/ 1422555 w 1450547"/>
                <a:gd name="connsiteY24" fmla="*/ 683647 h 846148"/>
                <a:gd name="connsiteX25" fmla="*/ 1437661 w 1450547"/>
                <a:gd name="connsiteY25" fmla="*/ 663425 h 846148"/>
                <a:gd name="connsiteX26" fmla="*/ 1450547 w 1450547"/>
                <a:gd name="connsiteY26" fmla="*/ 646002 h 846148"/>
                <a:gd name="connsiteX27" fmla="*/ 1422700 w 1450547"/>
                <a:gd name="connsiteY27" fmla="*/ 626938 h 84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50547" h="846148">
                  <a:moveTo>
                    <a:pt x="1422700" y="626938"/>
                  </a:moveTo>
                  <a:cubicBezTo>
                    <a:pt x="1418501" y="632633"/>
                    <a:pt x="1414447" y="638087"/>
                    <a:pt x="1410586" y="643299"/>
                  </a:cubicBezTo>
                  <a:lnTo>
                    <a:pt x="1395576" y="663376"/>
                  </a:lnTo>
                  <a:cubicBezTo>
                    <a:pt x="1386599" y="675297"/>
                    <a:pt x="1377815" y="686881"/>
                    <a:pt x="1369176" y="698271"/>
                  </a:cubicBezTo>
                  <a:cubicBezTo>
                    <a:pt x="1354842" y="717190"/>
                    <a:pt x="1341280" y="735047"/>
                    <a:pt x="1327863" y="753097"/>
                  </a:cubicBezTo>
                  <a:lnTo>
                    <a:pt x="1326608" y="754835"/>
                  </a:lnTo>
                  <a:cubicBezTo>
                    <a:pt x="1305613" y="765211"/>
                    <a:pt x="1195091" y="786833"/>
                    <a:pt x="1026701" y="803339"/>
                  </a:cubicBezTo>
                  <a:cubicBezTo>
                    <a:pt x="874769" y="818253"/>
                    <a:pt x="744700" y="810723"/>
                    <a:pt x="716997" y="808793"/>
                  </a:cubicBezTo>
                  <a:cubicBezTo>
                    <a:pt x="689149" y="784613"/>
                    <a:pt x="528288" y="643733"/>
                    <a:pt x="414821" y="514822"/>
                  </a:cubicBezTo>
                  <a:lnTo>
                    <a:pt x="399715" y="497689"/>
                  </a:lnTo>
                  <a:cubicBezTo>
                    <a:pt x="292330" y="375776"/>
                    <a:pt x="190929" y="260621"/>
                    <a:pt x="105262" y="126208"/>
                  </a:cubicBezTo>
                  <a:cubicBezTo>
                    <a:pt x="77800" y="83109"/>
                    <a:pt x="53331" y="41168"/>
                    <a:pt x="31564" y="0"/>
                  </a:cubicBezTo>
                  <a:cubicBezTo>
                    <a:pt x="21043" y="4247"/>
                    <a:pt x="10521" y="8446"/>
                    <a:pt x="0" y="12548"/>
                  </a:cubicBezTo>
                  <a:cubicBezTo>
                    <a:pt x="22587" y="55551"/>
                    <a:pt x="48070" y="99374"/>
                    <a:pt x="76738" y="144355"/>
                  </a:cubicBezTo>
                  <a:cubicBezTo>
                    <a:pt x="163805" y="280988"/>
                    <a:pt x="266075" y="397060"/>
                    <a:pt x="374329" y="519987"/>
                  </a:cubicBezTo>
                  <a:lnTo>
                    <a:pt x="389435" y="537120"/>
                  </a:lnTo>
                  <a:cubicBezTo>
                    <a:pt x="515016" y="679786"/>
                    <a:pt x="697305" y="836448"/>
                    <a:pt x="699139" y="838041"/>
                  </a:cubicBezTo>
                  <a:lnTo>
                    <a:pt x="703290" y="841612"/>
                  </a:lnTo>
                  <a:lnTo>
                    <a:pt x="708744" y="842046"/>
                  </a:lnTo>
                  <a:cubicBezTo>
                    <a:pt x="709564" y="842143"/>
                    <a:pt x="759372" y="846149"/>
                    <a:pt x="835193" y="846149"/>
                  </a:cubicBezTo>
                  <a:cubicBezTo>
                    <a:pt x="889586" y="846149"/>
                    <a:pt x="957347" y="844073"/>
                    <a:pt x="1029983" y="836930"/>
                  </a:cubicBezTo>
                  <a:cubicBezTo>
                    <a:pt x="1114733" y="828629"/>
                    <a:pt x="1194174" y="818108"/>
                    <a:pt x="1253779" y="807297"/>
                  </a:cubicBezTo>
                  <a:cubicBezTo>
                    <a:pt x="1332206" y="793059"/>
                    <a:pt x="1354118" y="783407"/>
                    <a:pt x="1357786" y="769459"/>
                  </a:cubicBezTo>
                  <a:cubicBezTo>
                    <a:pt x="1370189" y="752808"/>
                    <a:pt x="1382786" y="736205"/>
                    <a:pt x="1396059" y="718686"/>
                  </a:cubicBezTo>
                  <a:cubicBezTo>
                    <a:pt x="1404746" y="707247"/>
                    <a:pt x="1413578" y="695616"/>
                    <a:pt x="1422555" y="683647"/>
                  </a:cubicBezTo>
                  <a:lnTo>
                    <a:pt x="1437661" y="663425"/>
                  </a:lnTo>
                  <a:cubicBezTo>
                    <a:pt x="1441764" y="657923"/>
                    <a:pt x="1446059" y="652083"/>
                    <a:pt x="1450547" y="646002"/>
                  </a:cubicBezTo>
                  <a:cubicBezTo>
                    <a:pt x="1441329" y="639631"/>
                    <a:pt x="1432014" y="633260"/>
                    <a:pt x="1422700" y="626938"/>
                  </a:cubicBezTo>
                </a:path>
              </a:pathLst>
            </a:custGeom>
            <a:solidFill>
              <a:srgbClr val="05161C"/>
            </a:solidFill>
            <a:ln w="4822"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1AF3CF02-5431-4AF0-85E3-F335826D2CFE}"/>
                </a:ext>
              </a:extLst>
            </p:cNvPr>
            <p:cNvSpPr/>
            <p:nvPr/>
          </p:nvSpPr>
          <p:spPr>
            <a:xfrm>
              <a:off x="2726221" y="1568469"/>
              <a:ext cx="460792" cy="1763485"/>
            </a:xfrm>
            <a:custGeom>
              <a:avLst/>
              <a:gdLst>
                <a:gd name="connsiteX0" fmla="*/ 441318 w 460792"/>
                <a:gd name="connsiteY0" fmla="*/ 478577 h 1763485"/>
                <a:gd name="connsiteX1" fmla="*/ 440980 w 460792"/>
                <a:gd name="connsiteY1" fmla="*/ 476888 h 1763485"/>
                <a:gd name="connsiteX2" fmla="*/ 436781 w 460792"/>
                <a:gd name="connsiteY2" fmla="*/ 456328 h 1763485"/>
                <a:gd name="connsiteX3" fmla="*/ 436395 w 460792"/>
                <a:gd name="connsiteY3" fmla="*/ 454542 h 1763485"/>
                <a:gd name="connsiteX4" fmla="*/ 425970 w 460792"/>
                <a:gd name="connsiteY4" fmla="*/ 413132 h 1763485"/>
                <a:gd name="connsiteX5" fmla="*/ 425343 w 460792"/>
                <a:gd name="connsiteY5" fmla="*/ 410960 h 1763485"/>
                <a:gd name="connsiteX6" fmla="*/ 412457 w 460792"/>
                <a:gd name="connsiteY6" fmla="*/ 370130 h 1763485"/>
                <a:gd name="connsiteX7" fmla="*/ 412070 w 460792"/>
                <a:gd name="connsiteY7" fmla="*/ 369068 h 1763485"/>
                <a:gd name="connsiteX8" fmla="*/ 405169 w 460792"/>
                <a:gd name="connsiteY8" fmla="*/ 350149 h 1763485"/>
                <a:gd name="connsiteX9" fmla="*/ 404541 w 460792"/>
                <a:gd name="connsiteY9" fmla="*/ 348460 h 1763485"/>
                <a:gd name="connsiteX10" fmla="*/ 388373 w 460792"/>
                <a:gd name="connsiteY10" fmla="*/ 309463 h 1763485"/>
                <a:gd name="connsiteX11" fmla="*/ 387408 w 460792"/>
                <a:gd name="connsiteY11" fmla="*/ 307291 h 1763485"/>
                <a:gd name="connsiteX12" fmla="*/ 369068 w 460792"/>
                <a:gd name="connsiteY12" fmla="*/ 269308 h 1763485"/>
                <a:gd name="connsiteX13" fmla="*/ 367669 w 460792"/>
                <a:gd name="connsiteY13" fmla="*/ 266605 h 1763485"/>
                <a:gd name="connsiteX14" fmla="*/ 363421 w 460792"/>
                <a:gd name="connsiteY14" fmla="*/ 258497 h 1763485"/>
                <a:gd name="connsiteX15" fmla="*/ 359946 w 460792"/>
                <a:gd name="connsiteY15" fmla="*/ 252126 h 1763485"/>
                <a:gd name="connsiteX16" fmla="*/ 358112 w 460792"/>
                <a:gd name="connsiteY16" fmla="*/ 248845 h 1763485"/>
                <a:gd name="connsiteX17" fmla="*/ 336635 w 460792"/>
                <a:gd name="connsiteY17" fmla="*/ 212454 h 1763485"/>
                <a:gd name="connsiteX18" fmla="*/ 335381 w 460792"/>
                <a:gd name="connsiteY18" fmla="*/ 210427 h 1763485"/>
                <a:gd name="connsiteX19" fmla="*/ 311924 w 460792"/>
                <a:gd name="connsiteY19" fmla="*/ 175195 h 1763485"/>
                <a:gd name="connsiteX20" fmla="*/ 310911 w 460792"/>
                <a:gd name="connsiteY20" fmla="*/ 173747 h 1763485"/>
                <a:gd name="connsiteX21" fmla="*/ 298942 w 460792"/>
                <a:gd name="connsiteY21" fmla="*/ 157289 h 1763485"/>
                <a:gd name="connsiteX22" fmla="*/ 298363 w 460792"/>
                <a:gd name="connsiteY22" fmla="*/ 156517 h 1763485"/>
                <a:gd name="connsiteX23" fmla="*/ 271722 w 460792"/>
                <a:gd name="connsiteY23" fmla="*/ 122733 h 1763485"/>
                <a:gd name="connsiteX24" fmla="*/ 270467 w 460792"/>
                <a:gd name="connsiteY24" fmla="*/ 121237 h 1763485"/>
                <a:gd name="connsiteX25" fmla="*/ 242136 w 460792"/>
                <a:gd name="connsiteY25" fmla="*/ 88901 h 1763485"/>
                <a:gd name="connsiteX26" fmla="*/ 241026 w 460792"/>
                <a:gd name="connsiteY26" fmla="*/ 87694 h 1763485"/>
                <a:gd name="connsiteX27" fmla="*/ 194790 w 460792"/>
                <a:gd name="connsiteY27" fmla="*/ 41265 h 1763485"/>
                <a:gd name="connsiteX28" fmla="*/ 193776 w 460792"/>
                <a:gd name="connsiteY28" fmla="*/ 40300 h 1763485"/>
                <a:gd name="connsiteX29" fmla="*/ 160861 w 460792"/>
                <a:gd name="connsiteY29" fmla="*/ 11101 h 1763485"/>
                <a:gd name="connsiteX30" fmla="*/ 159848 w 460792"/>
                <a:gd name="connsiteY30" fmla="*/ 10280 h 1763485"/>
                <a:gd name="connsiteX31" fmla="*/ 147396 w 460792"/>
                <a:gd name="connsiteY31" fmla="*/ 0 h 1763485"/>
                <a:gd name="connsiteX32" fmla="*/ 134461 w 460792"/>
                <a:gd name="connsiteY32" fmla="*/ 33157 h 1763485"/>
                <a:gd name="connsiteX33" fmla="*/ 138081 w 460792"/>
                <a:gd name="connsiteY33" fmla="*/ 36149 h 1763485"/>
                <a:gd name="connsiteX34" fmla="*/ 139046 w 460792"/>
                <a:gd name="connsiteY34" fmla="*/ 36970 h 1763485"/>
                <a:gd name="connsiteX35" fmla="*/ 170659 w 460792"/>
                <a:gd name="connsiteY35" fmla="*/ 65010 h 1763485"/>
                <a:gd name="connsiteX36" fmla="*/ 171720 w 460792"/>
                <a:gd name="connsiteY36" fmla="*/ 66024 h 1763485"/>
                <a:gd name="connsiteX37" fmla="*/ 216122 w 460792"/>
                <a:gd name="connsiteY37" fmla="*/ 110619 h 1763485"/>
                <a:gd name="connsiteX38" fmla="*/ 217232 w 460792"/>
                <a:gd name="connsiteY38" fmla="*/ 111777 h 1763485"/>
                <a:gd name="connsiteX39" fmla="*/ 244453 w 460792"/>
                <a:gd name="connsiteY39" fmla="*/ 142859 h 1763485"/>
                <a:gd name="connsiteX40" fmla="*/ 245659 w 460792"/>
                <a:gd name="connsiteY40" fmla="*/ 144307 h 1763485"/>
                <a:gd name="connsiteX41" fmla="*/ 271190 w 460792"/>
                <a:gd name="connsiteY41" fmla="*/ 176691 h 1763485"/>
                <a:gd name="connsiteX42" fmla="*/ 271673 w 460792"/>
                <a:gd name="connsiteY42" fmla="*/ 177367 h 1763485"/>
                <a:gd name="connsiteX43" fmla="*/ 283208 w 460792"/>
                <a:gd name="connsiteY43" fmla="*/ 193246 h 1763485"/>
                <a:gd name="connsiteX44" fmla="*/ 284173 w 460792"/>
                <a:gd name="connsiteY44" fmla="*/ 194597 h 1763485"/>
                <a:gd name="connsiteX45" fmla="*/ 306616 w 460792"/>
                <a:gd name="connsiteY45" fmla="*/ 228284 h 1763485"/>
                <a:gd name="connsiteX46" fmla="*/ 307822 w 460792"/>
                <a:gd name="connsiteY46" fmla="*/ 230263 h 1763485"/>
                <a:gd name="connsiteX47" fmla="*/ 328575 w 460792"/>
                <a:gd name="connsiteY47" fmla="*/ 265495 h 1763485"/>
                <a:gd name="connsiteX48" fmla="*/ 330168 w 460792"/>
                <a:gd name="connsiteY48" fmla="*/ 268391 h 1763485"/>
                <a:gd name="connsiteX49" fmla="*/ 333450 w 460792"/>
                <a:gd name="connsiteY49" fmla="*/ 274376 h 1763485"/>
                <a:gd name="connsiteX50" fmla="*/ 337504 w 460792"/>
                <a:gd name="connsiteY50" fmla="*/ 282098 h 1763485"/>
                <a:gd name="connsiteX51" fmla="*/ 338855 w 460792"/>
                <a:gd name="connsiteY51" fmla="*/ 284704 h 1763485"/>
                <a:gd name="connsiteX52" fmla="*/ 356375 w 460792"/>
                <a:gd name="connsiteY52" fmla="*/ 321046 h 1763485"/>
                <a:gd name="connsiteX53" fmla="*/ 357340 w 460792"/>
                <a:gd name="connsiteY53" fmla="*/ 323121 h 1763485"/>
                <a:gd name="connsiteX54" fmla="*/ 372736 w 460792"/>
                <a:gd name="connsiteY54" fmla="*/ 360381 h 1763485"/>
                <a:gd name="connsiteX55" fmla="*/ 373364 w 460792"/>
                <a:gd name="connsiteY55" fmla="*/ 362022 h 1763485"/>
                <a:gd name="connsiteX56" fmla="*/ 379976 w 460792"/>
                <a:gd name="connsiteY56" fmla="*/ 380168 h 1763485"/>
                <a:gd name="connsiteX57" fmla="*/ 380313 w 460792"/>
                <a:gd name="connsiteY57" fmla="*/ 381182 h 1763485"/>
                <a:gd name="connsiteX58" fmla="*/ 392572 w 460792"/>
                <a:gd name="connsiteY58" fmla="*/ 420082 h 1763485"/>
                <a:gd name="connsiteX59" fmla="*/ 393151 w 460792"/>
                <a:gd name="connsiteY59" fmla="*/ 422109 h 1763485"/>
                <a:gd name="connsiteX60" fmla="*/ 403094 w 460792"/>
                <a:gd name="connsiteY60" fmla="*/ 461588 h 1763485"/>
                <a:gd name="connsiteX61" fmla="*/ 403480 w 460792"/>
                <a:gd name="connsiteY61" fmla="*/ 463422 h 1763485"/>
                <a:gd name="connsiteX62" fmla="*/ 407534 w 460792"/>
                <a:gd name="connsiteY62" fmla="*/ 483114 h 1763485"/>
                <a:gd name="connsiteX63" fmla="*/ 407823 w 460792"/>
                <a:gd name="connsiteY63" fmla="*/ 484658 h 1763485"/>
                <a:gd name="connsiteX64" fmla="*/ 421192 w 460792"/>
                <a:gd name="connsiteY64" fmla="*/ 786978 h 1763485"/>
                <a:gd name="connsiteX65" fmla="*/ 340544 w 460792"/>
                <a:gd name="connsiteY65" fmla="*/ 1110486 h 1763485"/>
                <a:gd name="connsiteX66" fmla="*/ 98795 w 460792"/>
                <a:gd name="connsiteY66" fmla="*/ 1588001 h 1763485"/>
                <a:gd name="connsiteX67" fmla="*/ 98457 w 460792"/>
                <a:gd name="connsiteY67" fmla="*/ 1588580 h 1763485"/>
                <a:gd name="connsiteX68" fmla="*/ 54972 w 460792"/>
                <a:gd name="connsiteY68" fmla="*/ 1660637 h 1763485"/>
                <a:gd name="connsiteX69" fmla="*/ 0 w 460792"/>
                <a:gd name="connsiteY69" fmla="*/ 1744277 h 1763485"/>
                <a:gd name="connsiteX70" fmla="*/ 27800 w 460792"/>
                <a:gd name="connsiteY70" fmla="*/ 1763485 h 1763485"/>
                <a:gd name="connsiteX71" fmla="*/ 83543 w 460792"/>
                <a:gd name="connsiteY71" fmla="*/ 1678591 h 1763485"/>
                <a:gd name="connsiteX72" fmla="*/ 127415 w 460792"/>
                <a:gd name="connsiteY72" fmla="*/ 1605858 h 1763485"/>
                <a:gd name="connsiteX73" fmla="*/ 372205 w 460792"/>
                <a:gd name="connsiteY73" fmla="*/ 1122165 h 1763485"/>
                <a:gd name="connsiteX74" fmla="*/ 454687 w 460792"/>
                <a:gd name="connsiteY74" fmla="*/ 790839 h 1763485"/>
                <a:gd name="connsiteX75" fmla="*/ 441318 w 460792"/>
                <a:gd name="connsiteY75" fmla="*/ 478577 h 17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60792" h="1763485">
                  <a:moveTo>
                    <a:pt x="441318" y="478577"/>
                  </a:moveTo>
                  <a:lnTo>
                    <a:pt x="440980" y="476888"/>
                  </a:lnTo>
                  <a:cubicBezTo>
                    <a:pt x="439677" y="470034"/>
                    <a:pt x="438277" y="463181"/>
                    <a:pt x="436781" y="456328"/>
                  </a:cubicBezTo>
                  <a:lnTo>
                    <a:pt x="436395" y="454542"/>
                  </a:lnTo>
                  <a:cubicBezTo>
                    <a:pt x="433355" y="440690"/>
                    <a:pt x="429831" y="426742"/>
                    <a:pt x="425970" y="413132"/>
                  </a:cubicBezTo>
                  <a:lnTo>
                    <a:pt x="425343" y="410960"/>
                  </a:lnTo>
                  <a:cubicBezTo>
                    <a:pt x="421433" y="397254"/>
                    <a:pt x="417138" y="383547"/>
                    <a:pt x="412457" y="370130"/>
                  </a:cubicBezTo>
                  <a:lnTo>
                    <a:pt x="412070" y="369068"/>
                  </a:lnTo>
                  <a:cubicBezTo>
                    <a:pt x="409850" y="362745"/>
                    <a:pt x="407582" y="356423"/>
                    <a:pt x="405169" y="350149"/>
                  </a:cubicBezTo>
                  <a:lnTo>
                    <a:pt x="404541" y="348460"/>
                  </a:lnTo>
                  <a:cubicBezTo>
                    <a:pt x="399570" y="335429"/>
                    <a:pt x="394117" y="322301"/>
                    <a:pt x="388373" y="309463"/>
                  </a:cubicBezTo>
                  <a:lnTo>
                    <a:pt x="387408" y="307291"/>
                  </a:lnTo>
                  <a:cubicBezTo>
                    <a:pt x="381665" y="294501"/>
                    <a:pt x="375487" y="281712"/>
                    <a:pt x="369068" y="269308"/>
                  </a:cubicBezTo>
                  <a:lnTo>
                    <a:pt x="367669" y="266605"/>
                  </a:lnTo>
                  <a:cubicBezTo>
                    <a:pt x="366269" y="263903"/>
                    <a:pt x="364869" y="261200"/>
                    <a:pt x="363421" y="258497"/>
                  </a:cubicBezTo>
                  <a:cubicBezTo>
                    <a:pt x="362263" y="256374"/>
                    <a:pt x="361105" y="254250"/>
                    <a:pt x="359946" y="252126"/>
                  </a:cubicBezTo>
                  <a:lnTo>
                    <a:pt x="358112" y="248845"/>
                  </a:lnTo>
                  <a:cubicBezTo>
                    <a:pt x="351356" y="236682"/>
                    <a:pt x="344116" y="224423"/>
                    <a:pt x="336635" y="212454"/>
                  </a:cubicBezTo>
                  <a:lnTo>
                    <a:pt x="335381" y="210427"/>
                  </a:lnTo>
                  <a:cubicBezTo>
                    <a:pt x="327900" y="198554"/>
                    <a:pt x="320033" y="186730"/>
                    <a:pt x="311924" y="175195"/>
                  </a:cubicBezTo>
                  <a:lnTo>
                    <a:pt x="310911" y="173747"/>
                  </a:lnTo>
                  <a:cubicBezTo>
                    <a:pt x="307002" y="168197"/>
                    <a:pt x="302996" y="162695"/>
                    <a:pt x="298942" y="157289"/>
                  </a:cubicBezTo>
                  <a:lnTo>
                    <a:pt x="298363" y="156517"/>
                  </a:lnTo>
                  <a:cubicBezTo>
                    <a:pt x="289916" y="145175"/>
                    <a:pt x="280940" y="133834"/>
                    <a:pt x="271722" y="122733"/>
                  </a:cubicBezTo>
                  <a:lnTo>
                    <a:pt x="270467" y="121237"/>
                  </a:lnTo>
                  <a:cubicBezTo>
                    <a:pt x="261345" y="110281"/>
                    <a:pt x="251837" y="99422"/>
                    <a:pt x="242136" y="88901"/>
                  </a:cubicBezTo>
                  <a:lnTo>
                    <a:pt x="241026" y="87694"/>
                  </a:lnTo>
                  <a:cubicBezTo>
                    <a:pt x="226402" y="71864"/>
                    <a:pt x="210862" y="56275"/>
                    <a:pt x="194790" y="41265"/>
                  </a:cubicBezTo>
                  <a:lnTo>
                    <a:pt x="193776" y="40300"/>
                  </a:lnTo>
                  <a:cubicBezTo>
                    <a:pt x="183159" y="30406"/>
                    <a:pt x="172106" y="20608"/>
                    <a:pt x="160861" y="11101"/>
                  </a:cubicBezTo>
                  <a:lnTo>
                    <a:pt x="159848" y="10280"/>
                  </a:lnTo>
                  <a:cubicBezTo>
                    <a:pt x="155745" y="6853"/>
                    <a:pt x="151595" y="3427"/>
                    <a:pt x="147396" y="0"/>
                  </a:cubicBezTo>
                  <a:cubicBezTo>
                    <a:pt x="143149" y="11052"/>
                    <a:pt x="138805" y="22105"/>
                    <a:pt x="134461" y="33157"/>
                  </a:cubicBezTo>
                  <a:cubicBezTo>
                    <a:pt x="135668" y="34170"/>
                    <a:pt x="136874" y="35136"/>
                    <a:pt x="138081" y="36149"/>
                  </a:cubicBezTo>
                  <a:lnTo>
                    <a:pt x="139046" y="36970"/>
                  </a:lnTo>
                  <a:cubicBezTo>
                    <a:pt x="149857" y="46091"/>
                    <a:pt x="160523" y="55551"/>
                    <a:pt x="170659" y="65010"/>
                  </a:cubicBezTo>
                  <a:lnTo>
                    <a:pt x="171720" y="66024"/>
                  </a:lnTo>
                  <a:cubicBezTo>
                    <a:pt x="187116" y="80406"/>
                    <a:pt x="202078" y="95416"/>
                    <a:pt x="216122" y="110619"/>
                  </a:cubicBezTo>
                  <a:lnTo>
                    <a:pt x="217232" y="111777"/>
                  </a:lnTo>
                  <a:cubicBezTo>
                    <a:pt x="226547" y="121864"/>
                    <a:pt x="235669" y="132289"/>
                    <a:pt x="244453" y="142859"/>
                  </a:cubicBezTo>
                  <a:lnTo>
                    <a:pt x="245659" y="144307"/>
                  </a:lnTo>
                  <a:cubicBezTo>
                    <a:pt x="254492" y="154925"/>
                    <a:pt x="263082" y="165832"/>
                    <a:pt x="271190" y="176691"/>
                  </a:cubicBezTo>
                  <a:lnTo>
                    <a:pt x="271673" y="177367"/>
                  </a:lnTo>
                  <a:cubicBezTo>
                    <a:pt x="275582" y="182579"/>
                    <a:pt x="279395" y="187888"/>
                    <a:pt x="283208" y="193246"/>
                  </a:cubicBezTo>
                  <a:lnTo>
                    <a:pt x="284173" y="194597"/>
                  </a:lnTo>
                  <a:cubicBezTo>
                    <a:pt x="291944" y="205601"/>
                    <a:pt x="299521" y="216991"/>
                    <a:pt x="306616" y="228284"/>
                  </a:cubicBezTo>
                  <a:lnTo>
                    <a:pt x="307822" y="230263"/>
                  </a:lnTo>
                  <a:cubicBezTo>
                    <a:pt x="315013" y="241750"/>
                    <a:pt x="321915" y="253478"/>
                    <a:pt x="328575" y="265495"/>
                  </a:cubicBezTo>
                  <a:lnTo>
                    <a:pt x="330168" y="268391"/>
                  </a:lnTo>
                  <a:cubicBezTo>
                    <a:pt x="331278" y="270370"/>
                    <a:pt x="332388" y="272397"/>
                    <a:pt x="333450" y="274376"/>
                  </a:cubicBezTo>
                  <a:cubicBezTo>
                    <a:pt x="334801" y="276934"/>
                    <a:pt x="336153" y="279492"/>
                    <a:pt x="337504" y="282098"/>
                  </a:cubicBezTo>
                  <a:lnTo>
                    <a:pt x="338855" y="284704"/>
                  </a:lnTo>
                  <a:cubicBezTo>
                    <a:pt x="344985" y="296625"/>
                    <a:pt x="350921" y="308836"/>
                    <a:pt x="356375" y="321046"/>
                  </a:cubicBezTo>
                  <a:lnTo>
                    <a:pt x="357340" y="323121"/>
                  </a:lnTo>
                  <a:cubicBezTo>
                    <a:pt x="362842" y="335429"/>
                    <a:pt x="368006" y="347977"/>
                    <a:pt x="372736" y="360381"/>
                  </a:cubicBezTo>
                  <a:lnTo>
                    <a:pt x="373364" y="362022"/>
                  </a:lnTo>
                  <a:cubicBezTo>
                    <a:pt x="375632" y="368006"/>
                    <a:pt x="377804" y="374039"/>
                    <a:pt x="379976" y="380168"/>
                  </a:cubicBezTo>
                  <a:lnTo>
                    <a:pt x="380313" y="381182"/>
                  </a:lnTo>
                  <a:cubicBezTo>
                    <a:pt x="384705" y="393875"/>
                    <a:pt x="388856" y="407003"/>
                    <a:pt x="392572" y="420082"/>
                  </a:cubicBezTo>
                  <a:lnTo>
                    <a:pt x="393151" y="422109"/>
                  </a:lnTo>
                  <a:cubicBezTo>
                    <a:pt x="396819" y="435188"/>
                    <a:pt x="400198" y="448509"/>
                    <a:pt x="403094" y="461588"/>
                  </a:cubicBezTo>
                  <a:lnTo>
                    <a:pt x="403480" y="463422"/>
                  </a:lnTo>
                  <a:cubicBezTo>
                    <a:pt x="404879" y="469938"/>
                    <a:pt x="406231" y="476453"/>
                    <a:pt x="407534" y="483114"/>
                  </a:cubicBezTo>
                  <a:lnTo>
                    <a:pt x="407823" y="484658"/>
                  </a:lnTo>
                  <a:cubicBezTo>
                    <a:pt x="427273" y="587941"/>
                    <a:pt x="431907" y="692527"/>
                    <a:pt x="421192" y="786978"/>
                  </a:cubicBezTo>
                  <a:cubicBezTo>
                    <a:pt x="409754" y="887848"/>
                    <a:pt x="383402" y="993689"/>
                    <a:pt x="340544" y="1110486"/>
                  </a:cubicBezTo>
                  <a:cubicBezTo>
                    <a:pt x="284173" y="1264252"/>
                    <a:pt x="205070" y="1420431"/>
                    <a:pt x="98795" y="1588001"/>
                  </a:cubicBezTo>
                  <a:lnTo>
                    <a:pt x="98457" y="1588580"/>
                  </a:lnTo>
                  <a:cubicBezTo>
                    <a:pt x="84171" y="1613146"/>
                    <a:pt x="69547" y="1637422"/>
                    <a:pt x="54972" y="1660637"/>
                  </a:cubicBezTo>
                  <a:cubicBezTo>
                    <a:pt x="35667" y="1691429"/>
                    <a:pt x="17230" y="1719228"/>
                    <a:pt x="0" y="1744277"/>
                  </a:cubicBezTo>
                  <a:cubicBezTo>
                    <a:pt x="9315" y="1750599"/>
                    <a:pt x="18581" y="1757018"/>
                    <a:pt x="27800" y="1763485"/>
                  </a:cubicBezTo>
                  <a:cubicBezTo>
                    <a:pt x="45271" y="1738099"/>
                    <a:pt x="63997" y="1709865"/>
                    <a:pt x="83543" y="1678591"/>
                  </a:cubicBezTo>
                  <a:cubicBezTo>
                    <a:pt x="98264" y="1655135"/>
                    <a:pt x="112984" y="1630665"/>
                    <a:pt x="127415" y="1605858"/>
                  </a:cubicBezTo>
                  <a:cubicBezTo>
                    <a:pt x="234945" y="1436310"/>
                    <a:pt x="315013" y="1278103"/>
                    <a:pt x="372205" y="1122165"/>
                  </a:cubicBezTo>
                  <a:cubicBezTo>
                    <a:pt x="415980" y="1002811"/>
                    <a:pt x="442959" y="894460"/>
                    <a:pt x="454687" y="790839"/>
                  </a:cubicBezTo>
                  <a:cubicBezTo>
                    <a:pt x="466125" y="693203"/>
                    <a:pt x="461395" y="585190"/>
                    <a:pt x="441318" y="478577"/>
                  </a:cubicBezTo>
                </a:path>
              </a:pathLst>
            </a:custGeom>
            <a:solidFill>
              <a:srgbClr val="05161C"/>
            </a:solidFill>
            <a:ln w="482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9D7E1FD-E6A4-411A-9440-78AF0BACACC4}"/>
                </a:ext>
              </a:extLst>
            </p:cNvPr>
            <p:cNvSpPr/>
            <p:nvPr/>
          </p:nvSpPr>
          <p:spPr>
            <a:xfrm rot="21282234">
              <a:off x="2177660" y="4014392"/>
              <a:ext cx="34748" cy="304627"/>
            </a:xfrm>
            <a:custGeom>
              <a:avLst/>
              <a:gdLst>
                <a:gd name="connsiteX0" fmla="*/ 0 w 34748"/>
                <a:gd name="connsiteY0" fmla="*/ 0 h 304627"/>
                <a:gd name="connsiteX1" fmla="*/ 34748 w 34748"/>
                <a:gd name="connsiteY1" fmla="*/ 0 h 304627"/>
                <a:gd name="connsiteX2" fmla="*/ 34748 w 34748"/>
                <a:gd name="connsiteY2" fmla="*/ 304627 h 304627"/>
                <a:gd name="connsiteX3" fmla="*/ 0 w 34748"/>
                <a:gd name="connsiteY3" fmla="*/ 304627 h 304627"/>
              </a:gdLst>
              <a:ahLst/>
              <a:cxnLst>
                <a:cxn ang="0">
                  <a:pos x="connsiteX0" y="connsiteY0"/>
                </a:cxn>
                <a:cxn ang="0">
                  <a:pos x="connsiteX1" y="connsiteY1"/>
                </a:cxn>
                <a:cxn ang="0">
                  <a:pos x="connsiteX2" y="connsiteY2"/>
                </a:cxn>
                <a:cxn ang="0">
                  <a:pos x="connsiteX3" y="connsiteY3"/>
                </a:cxn>
              </a:cxnLst>
              <a:rect l="l" t="t" r="r" b="b"/>
              <a:pathLst>
                <a:path w="34748" h="304627">
                  <a:moveTo>
                    <a:pt x="0" y="0"/>
                  </a:moveTo>
                  <a:lnTo>
                    <a:pt x="34748" y="0"/>
                  </a:lnTo>
                  <a:lnTo>
                    <a:pt x="34748" y="304627"/>
                  </a:lnTo>
                  <a:lnTo>
                    <a:pt x="0" y="304627"/>
                  </a:lnTo>
                  <a:close/>
                </a:path>
              </a:pathLst>
            </a:custGeom>
            <a:solidFill>
              <a:srgbClr val="05161C"/>
            </a:solidFill>
            <a:ln w="4822"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39EC6C6B-448C-4FF7-81CB-DCEF28C63373}"/>
                </a:ext>
              </a:extLst>
            </p:cNvPr>
            <p:cNvSpPr/>
            <p:nvPr/>
          </p:nvSpPr>
          <p:spPr>
            <a:xfrm rot="17977870">
              <a:off x="2108612" y="3935109"/>
              <a:ext cx="34748" cy="135904"/>
            </a:xfrm>
            <a:custGeom>
              <a:avLst/>
              <a:gdLst>
                <a:gd name="connsiteX0" fmla="*/ 0 w 34748"/>
                <a:gd name="connsiteY0" fmla="*/ 0 h 135904"/>
                <a:gd name="connsiteX1" fmla="*/ 34748 w 34748"/>
                <a:gd name="connsiteY1" fmla="*/ 0 h 135904"/>
                <a:gd name="connsiteX2" fmla="*/ 34748 w 34748"/>
                <a:gd name="connsiteY2" fmla="*/ 135905 h 135904"/>
                <a:gd name="connsiteX3" fmla="*/ 0 w 34748"/>
                <a:gd name="connsiteY3" fmla="*/ 135905 h 135904"/>
              </a:gdLst>
              <a:ahLst/>
              <a:cxnLst>
                <a:cxn ang="0">
                  <a:pos x="connsiteX0" y="connsiteY0"/>
                </a:cxn>
                <a:cxn ang="0">
                  <a:pos x="connsiteX1" y="connsiteY1"/>
                </a:cxn>
                <a:cxn ang="0">
                  <a:pos x="connsiteX2" y="connsiteY2"/>
                </a:cxn>
                <a:cxn ang="0">
                  <a:pos x="connsiteX3" y="connsiteY3"/>
                </a:cxn>
              </a:cxnLst>
              <a:rect l="l" t="t" r="r" b="b"/>
              <a:pathLst>
                <a:path w="34748" h="135904">
                  <a:moveTo>
                    <a:pt x="0" y="0"/>
                  </a:moveTo>
                  <a:lnTo>
                    <a:pt x="34748" y="0"/>
                  </a:lnTo>
                  <a:lnTo>
                    <a:pt x="34748" y="135905"/>
                  </a:lnTo>
                  <a:lnTo>
                    <a:pt x="0" y="135905"/>
                  </a:lnTo>
                  <a:close/>
                </a:path>
              </a:pathLst>
            </a:custGeom>
            <a:solidFill>
              <a:srgbClr val="05161C"/>
            </a:solidFill>
            <a:ln w="4822"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55AA3E9F-0DBF-4937-BD1A-D611196936B7}"/>
                </a:ext>
              </a:extLst>
            </p:cNvPr>
            <p:cNvSpPr/>
            <p:nvPr/>
          </p:nvSpPr>
          <p:spPr>
            <a:xfrm>
              <a:off x="2816320" y="1536849"/>
              <a:ext cx="39447" cy="39447"/>
            </a:xfrm>
            <a:custGeom>
              <a:avLst/>
              <a:gdLst>
                <a:gd name="connsiteX0" fmla="*/ 39342 w 39447"/>
                <a:gd name="connsiteY0" fmla="*/ 21775 h 39447"/>
                <a:gd name="connsiteX1" fmla="*/ 17672 w 39447"/>
                <a:gd name="connsiteY1" fmla="*/ 39342 h 39447"/>
                <a:gd name="connsiteX2" fmla="*/ 104 w 39447"/>
                <a:gd name="connsiteY2" fmla="*/ 17672 h 39447"/>
                <a:gd name="connsiteX3" fmla="*/ 21775 w 39447"/>
                <a:gd name="connsiteY3" fmla="*/ 104 h 39447"/>
                <a:gd name="connsiteX4" fmla="*/ 39342 w 39447"/>
                <a:gd name="connsiteY4" fmla="*/ 21775 h 3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7" h="39447">
                  <a:moveTo>
                    <a:pt x="39342" y="21775"/>
                  </a:moveTo>
                  <a:cubicBezTo>
                    <a:pt x="38184" y="32634"/>
                    <a:pt x="28483" y="40452"/>
                    <a:pt x="17672" y="39342"/>
                  </a:cubicBezTo>
                  <a:cubicBezTo>
                    <a:pt x="6861" y="38184"/>
                    <a:pt x="-1006" y="28483"/>
                    <a:pt x="104" y="17672"/>
                  </a:cubicBezTo>
                  <a:cubicBezTo>
                    <a:pt x="1263" y="6861"/>
                    <a:pt x="10964" y="-1006"/>
                    <a:pt x="21775" y="104"/>
                  </a:cubicBezTo>
                  <a:cubicBezTo>
                    <a:pt x="32634" y="1214"/>
                    <a:pt x="40453" y="10915"/>
                    <a:pt x="39342" y="21775"/>
                  </a:cubicBezTo>
                </a:path>
              </a:pathLst>
            </a:custGeom>
            <a:solidFill>
              <a:srgbClr val="05161C"/>
            </a:solidFill>
            <a:ln w="4822"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95F0CED3-CE9A-42AD-8B72-9ABF39AF799E}"/>
                </a:ext>
              </a:extLst>
            </p:cNvPr>
            <p:cNvSpPr/>
            <p:nvPr/>
          </p:nvSpPr>
          <p:spPr>
            <a:xfrm>
              <a:off x="1227073" y="2702314"/>
              <a:ext cx="39479" cy="39479"/>
            </a:xfrm>
            <a:custGeom>
              <a:avLst/>
              <a:gdLst>
                <a:gd name="connsiteX0" fmla="*/ 5792 w 39479"/>
                <a:gd name="connsiteY0" fmla="*/ 33688 h 39479"/>
                <a:gd name="connsiteX1" fmla="*/ 5792 w 39479"/>
                <a:gd name="connsiteY1" fmla="*/ 5791 h 39479"/>
                <a:gd name="connsiteX2" fmla="*/ 33688 w 39479"/>
                <a:gd name="connsiteY2" fmla="*/ 5791 h 39479"/>
                <a:gd name="connsiteX3" fmla="*/ 33688 w 39479"/>
                <a:gd name="connsiteY3" fmla="*/ 33688 h 39479"/>
                <a:gd name="connsiteX4" fmla="*/ 5792 w 39479"/>
                <a:gd name="connsiteY4" fmla="*/ 33688 h 39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9" h="39479">
                  <a:moveTo>
                    <a:pt x="5792" y="33688"/>
                  </a:moveTo>
                  <a:cubicBezTo>
                    <a:pt x="-1931" y="25966"/>
                    <a:pt x="-1931" y="13514"/>
                    <a:pt x="5792" y="5791"/>
                  </a:cubicBezTo>
                  <a:cubicBezTo>
                    <a:pt x="13514" y="-1930"/>
                    <a:pt x="25966" y="-1930"/>
                    <a:pt x="33688" y="5791"/>
                  </a:cubicBezTo>
                  <a:cubicBezTo>
                    <a:pt x="41410" y="13514"/>
                    <a:pt x="41410" y="25966"/>
                    <a:pt x="33688" y="33688"/>
                  </a:cubicBezTo>
                  <a:cubicBezTo>
                    <a:pt x="25966" y="41410"/>
                    <a:pt x="13465" y="41410"/>
                    <a:pt x="5792" y="33688"/>
                  </a:cubicBezTo>
                </a:path>
              </a:pathLst>
            </a:custGeom>
            <a:solidFill>
              <a:srgbClr val="05161C"/>
            </a:solidFill>
            <a:ln w="4822"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3A1725B4-AEDB-45A4-9855-0BC4F28FC6F5}"/>
                </a:ext>
              </a:extLst>
            </p:cNvPr>
            <p:cNvSpPr/>
            <p:nvPr/>
          </p:nvSpPr>
          <p:spPr>
            <a:xfrm>
              <a:off x="2690209" y="3341599"/>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6"/>
                    <a:pt x="28483" y="40452"/>
                    <a:pt x="17672" y="39342"/>
                  </a:cubicBezTo>
                  <a:cubicBezTo>
                    <a:pt x="6861" y="38184"/>
                    <a:pt x="-1006" y="28483"/>
                    <a:pt x="104" y="17672"/>
                  </a:cubicBezTo>
                  <a:cubicBezTo>
                    <a:pt x="1263" y="6861"/>
                    <a:pt x="10964" y="-1006"/>
                    <a:pt x="21775" y="104"/>
                  </a:cubicBezTo>
                  <a:cubicBezTo>
                    <a:pt x="32634" y="1263"/>
                    <a:pt x="40501" y="10964"/>
                    <a:pt x="39342" y="21774"/>
                  </a:cubicBezTo>
                </a:path>
              </a:pathLst>
            </a:custGeom>
            <a:solidFill>
              <a:srgbClr val="05161C"/>
            </a:solidFill>
            <a:ln w="4822"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AEAC3816-9F3A-4AF6-83CC-917C7C6482FA}"/>
                </a:ext>
              </a:extLst>
            </p:cNvPr>
            <p:cNvSpPr/>
            <p:nvPr/>
          </p:nvSpPr>
          <p:spPr>
            <a:xfrm>
              <a:off x="2591559" y="4133211"/>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5"/>
                    <a:pt x="28483" y="40452"/>
                    <a:pt x="17672" y="39342"/>
                  </a:cubicBezTo>
                  <a:cubicBezTo>
                    <a:pt x="6861" y="38184"/>
                    <a:pt x="-1006" y="28483"/>
                    <a:pt x="104" y="17672"/>
                  </a:cubicBezTo>
                  <a:cubicBezTo>
                    <a:pt x="1263" y="6861"/>
                    <a:pt x="10964" y="-1006"/>
                    <a:pt x="21775" y="104"/>
                  </a:cubicBezTo>
                  <a:cubicBezTo>
                    <a:pt x="32634" y="1214"/>
                    <a:pt x="40501" y="10915"/>
                    <a:pt x="39342" y="21774"/>
                  </a:cubicBezTo>
                </a:path>
              </a:pathLst>
            </a:custGeom>
            <a:solidFill>
              <a:srgbClr val="05161C"/>
            </a:solidFill>
            <a:ln w="4822"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8BA4389B-424C-4FE2-AB7A-F1D66FC32552}"/>
                </a:ext>
              </a:extLst>
            </p:cNvPr>
            <p:cNvSpPr/>
            <p:nvPr/>
          </p:nvSpPr>
          <p:spPr>
            <a:xfrm>
              <a:off x="2068161" y="3457963"/>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chemeClr val="tx1"/>
            </a:solidFill>
            <a:ln w="4822"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xmlns="" id="{4F098FD4-09AD-4E80-BFF9-ACAD84C064F4}"/>
                </a:ext>
              </a:extLst>
            </p:cNvPr>
            <p:cNvSpPr/>
            <p:nvPr/>
          </p:nvSpPr>
          <p:spPr>
            <a:xfrm>
              <a:off x="2143934" y="3540445"/>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chemeClr val="tx1"/>
            </a:solidFill>
            <a:ln w="4822"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88A432ED-E1CC-4A0F-A687-0070A49608E7}"/>
                </a:ext>
              </a:extLst>
            </p:cNvPr>
            <p:cNvSpPr/>
            <p:nvPr/>
          </p:nvSpPr>
          <p:spPr>
            <a:xfrm>
              <a:off x="1238876" y="1351343"/>
              <a:ext cx="1931422" cy="2220768"/>
            </a:xfrm>
            <a:custGeom>
              <a:avLst/>
              <a:gdLst>
                <a:gd name="connsiteX0" fmla="*/ 257650 w 1931422"/>
                <a:gd name="connsiteY0" fmla="*/ 220698 h 2220768"/>
                <a:gd name="connsiteX1" fmla="*/ 826624 w 1931422"/>
                <a:gd name="connsiteY1" fmla="*/ 5782 h 2220768"/>
                <a:gd name="connsiteX2" fmla="*/ 1285509 w 1931422"/>
                <a:gd name="connsiteY2" fmla="*/ 51101 h 2220768"/>
                <a:gd name="connsiteX3" fmla="*/ 1921182 w 1931422"/>
                <a:gd name="connsiteY3" fmla="*/ 763175 h 2220768"/>
                <a:gd name="connsiteX4" fmla="*/ 1924561 w 1931422"/>
                <a:gd name="connsiteY4" fmla="*/ 822539 h 2220768"/>
                <a:gd name="connsiteX5" fmla="*/ 1924609 w 1931422"/>
                <a:gd name="connsiteY5" fmla="*/ 822539 h 2220768"/>
                <a:gd name="connsiteX6" fmla="*/ 1600619 w 1931422"/>
                <a:gd name="connsiteY6" fmla="*/ 1814442 h 2220768"/>
                <a:gd name="connsiteX7" fmla="*/ 1356649 w 1931422"/>
                <a:gd name="connsiteY7" fmla="*/ 2167583 h 2220768"/>
                <a:gd name="connsiteX8" fmla="*/ 1290528 w 1931422"/>
                <a:gd name="connsiteY8" fmla="*/ 2165266 h 2220768"/>
                <a:gd name="connsiteX9" fmla="*/ 1039222 w 1931422"/>
                <a:gd name="connsiteY9" fmla="*/ 2175498 h 2220768"/>
                <a:gd name="connsiteX10" fmla="*/ 761758 w 1931422"/>
                <a:gd name="connsiteY10" fmla="*/ 2220769 h 2220768"/>
                <a:gd name="connsiteX11" fmla="*/ 762337 w 1931422"/>
                <a:gd name="connsiteY11" fmla="*/ 2220624 h 2220768"/>
                <a:gd name="connsiteX12" fmla="*/ 277582 w 1931422"/>
                <a:gd name="connsiteY12" fmla="*/ 206122 h 22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1422" h="2220768">
                  <a:moveTo>
                    <a:pt x="257650" y="220698"/>
                  </a:moveTo>
                  <a:cubicBezTo>
                    <a:pt x="412912" y="105252"/>
                    <a:pt x="608860" y="27115"/>
                    <a:pt x="826624" y="5782"/>
                  </a:cubicBezTo>
                  <a:cubicBezTo>
                    <a:pt x="988353" y="-10048"/>
                    <a:pt x="1144388" y="7134"/>
                    <a:pt x="1285509" y="51101"/>
                  </a:cubicBezTo>
                  <a:cubicBezTo>
                    <a:pt x="1631507" y="158824"/>
                    <a:pt x="1888267" y="427216"/>
                    <a:pt x="1921182" y="763175"/>
                  </a:cubicBezTo>
                  <a:cubicBezTo>
                    <a:pt x="1923113" y="783059"/>
                    <a:pt x="1924175" y="802847"/>
                    <a:pt x="1924561" y="822539"/>
                  </a:cubicBezTo>
                  <a:lnTo>
                    <a:pt x="1924609" y="822539"/>
                  </a:lnTo>
                  <a:cubicBezTo>
                    <a:pt x="1924609" y="822539"/>
                    <a:pt x="2006753" y="1174184"/>
                    <a:pt x="1600619" y="1814442"/>
                  </a:cubicBezTo>
                  <a:cubicBezTo>
                    <a:pt x="1504672" y="1979598"/>
                    <a:pt x="1425713" y="2074435"/>
                    <a:pt x="1356649" y="2167583"/>
                  </a:cubicBezTo>
                  <a:cubicBezTo>
                    <a:pt x="1334882" y="2166473"/>
                    <a:pt x="1312874" y="2165653"/>
                    <a:pt x="1290528" y="2165266"/>
                  </a:cubicBezTo>
                  <a:cubicBezTo>
                    <a:pt x="1209929" y="2163770"/>
                    <a:pt x="1125710" y="2167004"/>
                    <a:pt x="1039222" y="2175498"/>
                  </a:cubicBezTo>
                  <a:cubicBezTo>
                    <a:pt x="942069" y="2185006"/>
                    <a:pt x="848969" y="2200499"/>
                    <a:pt x="761758" y="2220769"/>
                  </a:cubicBezTo>
                  <a:lnTo>
                    <a:pt x="762337" y="2220624"/>
                  </a:lnTo>
                  <a:cubicBezTo>
                    <a:pt x="-598586" y="806564"/>
                    <a:pt x="277582" y="206122"/>
                    <a:pt x="277582" y="206122"/>
                  </a:cubicBezTo>
                </a:path>
              </a:pathLst>
            </a:custGeom>
            <a:solidFill>
              <a:schemeClr val="accent4"/>
            </a:solidFill>
            <a:ln w="4822"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F54CA81D-40B3-4661-BEAE-B515AF3E1235}"/>
                </a:ext>
              </a:extLst>
            </p:cNvPr>
            <p:cNvSpPr/>
            <p:nvPr/>
          </p:nvSpPr>
          <p:spPr>
            <a:xfrm>
              <a:off x="1555170" y="1351295"/>
              <a:ext cx="1615177" cy="2198278"/>
            </a:xfrm>
            <a:custGeom>
              <a:avLst/>
              <a:gdLst>
                <a:gd name="connsiteX0" fmla="*/ 555794 w 1615177"/>
                <a:gd name="connsiteY0" fmla="*/ 2198278 h 2198278"/>
                <a:gd name="connsiteX1" fmla="*/ 722977 w 1615177"/>
                <a:gd name="connsiteY1" fmla="*/ 2175498 h 2198278"/>
                <a:gd name="connsiteX2" fmla="*/ 974283 w 1615177"/>
                <a:gd name="connsiteY2" fmla="*/ 2165267 h 2198278"/>
                <a:gd name="connsiteX3" fmla="*/ 1040403 w 1615177"/>
                <a:gd name="connsiteY3" fmla="*/ 2167583 h 2198278"/>
                <a:gd name="connsiteX4" fmla="*/ 1284373 w 1615177"/>
                <a:gd name="connsiteY4" fmla="*/ 1814442 h 2198278"/>
                <a:gd name="connsiteX5" fmla="*/ 1608364 w 1615177"/>
                <a:gd name="connsiteY5" fmla="*/ 822539 h 2198278"/>
                <a:gd name="connsiteX6" fmla="*/ 1608315 w 1615177"/>
                <a:gd name="connsiteY6" fmla="*/ 822539 h 2198278"/>
                <a:gd name="connsiteX7" fmla="*/ 1604937 w 1615177"/>
                <a:gd name="connsiteY7" fmla="*/ 763175 h 2198278"/>
                <a:gd name="connsiteX8" fmla="*/ 969264 w 1615177"/>
                <a:gd name="connsiteY8" fmla="*/ 51101 h 2198278"/>
                <a:gd name="connsiteX9" fmla="*/ 510378 w 1615177"/>
                <a:gd name="connsiteY9" fmla="*/ 5782 h 2198278"/>
                <a:gd name="connsiteX10" fmla="*/ 268483 w 1615177"/>
                <a:gd name="connsiteY10" fmla="*/ 54962 h 2198278"/>
                <a:gd name="connsiteX11" fmla="*/ 556276 w 1615177"/>
                <a:gd name="connsiteY11" fmla="*/ 2198278 h 219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5177" h="2198278">
                  <a:moveTo>
                    <a:pt x="555794" y="2198278"/>
                  </a:moveTo>
                  <a:cubicBezTo>
                    <a:pt x="609848" y="2188771"/>
                    <a:pt x="665737" y="2181097"/>
                    <a:pt x="722977" y="2175498"/>
                  </a:cubicBezTo>
                  <a:cubicBezTo>
                    <a:pt x="809416" y="2167004"/>
                    <a:pt x="893684" y="2163770"/>
                    <a:pt x="974283" y="2165267"/>
                  </a:cubicBezTo>
                  <a:cubicBezTo>
                    <a:pt x="996629" y="2165653"/>
                    <a:pt x="1018685" y="2166425"/>
                    <a:pt x="1040403" y="2167583"/>
                  </a:cubicBezTo>
                  <a:cubicBezTo>
                    <a:pt x="1109468" y="2074387"/>
                    <a:pt x="1188426" y="1979598"/>
                    <a:pt x="1284373" y="1814442"/>
                  </a:cubicBezTo>
                  <a:cubicBezTo>
                    <a:pt x="1690507" y="1174232"/>
                    <a:pt x="1608364" y="822539"/>
                    <a:pt x="1608364" y="822539"/>
                  </a:cubicBezTo>
                  <a:lnTo>
                    <a:pt x="1608315" y="822539"/>
                  </a:lnTo>
                  <a:cubicBezTo>
                    <a:pt x="1607977" y="802847"/>
                    <a:pt x="1606916" y="783060"/>
                    <a:pt x="1604937" y="763175"/>
                  </a:cubicBezTo>
                  <a:cubicBezTo>
                    <a:pt x="1571973" y="427264"/>
                    <a:pt x="1315262" y="158825"/>
                    <a:pt x="969264" y="51101"/>
                  </a:cubicBezTo>
                  <a:cubicBezTo>
                    <a:pt x="828094" y="7134"/>
                    <a:pt x="672108" y="-10048"/>
                    <a:pt x="510378" y="5782"/>
                  </a:cubicBezTo>
                  <a:cubicBezTo>
                    <a:pt x="426111" y="14035"/>
                    <a:pt x="345077" y="30831"/>
                    <a:pt x="268483" y="54962"/>
                  </a:cubicBezTo>
                  <a:cubicBezTo>
                    <a:pt x="-472886" y="518047"/>
                    <a:pt x="556276" y="2198278"/>
                    <a:pt x="556276" y="2198278"/>
                  </a:cubicBezTo>
                </a:path>
              </a:pathLst>
            </a:custGeom>
            <a:solidFill>
              <a:schemeClr val="accent1"/>
            </a:solidFill>
            <a:ln w="4822"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C7E760B4-5C3C-4E4C-9AF0-67BA4B3491F1}"/>
                </a:ext>
              </a:extLst>
            </p:cNvPr>
            <p:cNvSpPr/>
            <p:nvPr/>
          </p:nvSpPr>
          <p:spPr>
            <a:xfrm>
              <a:off x="2025053" y="1351295"/>
              <a:ext cx="1145342" cy="2177669"/>
            </a:xfrm>
            <a:custGeom>
              <a:avLst/>
              <a:gdLst>
                <a:gd name="connsiteX0" fmla="*/ 232437 w 1145342"/>
                <a:gd name="connsiteY0" fmla="*/ 2177622 h 2177669"/>
                <a:gd name="connsiteX1" fmla="*/ 253141 w 1145342"/>
                <a:gd name="connsiteY1" fmla="*/ 2175498 h 2177669"/>
                <a:gd name="connsiteX2" fmla="*/ 504447 w 1145342"/>
                <a:gd name="connsiteY2" fmla="*/ 2165267 h 2177669"/>
                <a:gd name="connsiteX3" fmla="*/ 570568 w 1145342"/>
                <a:gd name="connsiteY3" fmla="*/ 2167583 h 2177669"/>
                <a:gd name="connsiteX4" fmla="*/ 814538 w 1145342"/>
                <a:gd name="connsiteY4" fmla="*/ 1814442 h 2177669"/>
                <a:gd name="connsiteX5" fmla="*/ 1138528 w 1145342"/>
                <a:gd name="connsiteY5" fmla="*/ 822539 h 2177669"/>
                <a:gd name="connsiteX6" fmla="*/ 1138480 w 1145342"/>
                <a:gd name="connsiteY6" fmla="*/ 822539 h 2177669"/>
                <a:gd name="connsiteX7" fmla="*/ 1135102 w 1145342"/>
                <a:gd name="connsiteY7" fmla="*/ 763175 h 2177669"/>
                <a:gd name="connsiteX8" fmla="*/ 499428 w 1145342"/>
                <a:gd name="connsiteY8" fmla="*/ 51101 h 2177669"/>
                <a:gd name="connsiteX9" fmla="*/ 40543 w 1145342"/>
                <a:gd name="connsiteY9" fmla="*/ 5782 h 2177669"/>
                <a:gd name="connsiteX10" fmla="*/ 40157 w 1145342"/>
                <a:gd name="connsiteY10" fmla="*/ 6265 h 2177669"/>
                <a:gd name="connsiteX11" fmla="*/ 232533 w 1145342"/>
                <a:gd name="connsiteY11" fmla="*/ 2177670 h 21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5342" h="2177669">
                  <a:moveTo>
                    <a:pt x="232437" y="2177622"/>
                  </a:moveTo>
                  <a:cubicBezTo>
                    <a:pt x="239290" y="2176898"/>
                    <a:pt x="246192" y="2176174"/>
                    <a:pt x="253141" y="2175498"/>
                  </a:cubicBezTo>
                  <a:cubicBezTo>
                    <a:pt x="339581" y="2167004"/>
                    <a:pt x="423848" y="2163770"/>
                    <a:pt x="504447" y="2165267"/>
                  </a:cubicBezTo>
                  <a:cubicBezTo>
                    <a:pt x="526793" y="2165653"/>
                    <a:pt x="548850" y="2166425"/>
                    <a:pt x="570568" y="2167583"/>
                  </a:cubicBezTo>
                  <a:cubicBezTo>
                    <a:pt x="639633" y="2074387"/>
                    <a:pt x="718591" y="1979598"/>
                    <a:pt x="814538" y="1814442"/>
                  </a:cubicBezTo>
                  <a:cubicBezTo>
                    <a:pt x="1220672" y="1174232"/>
                    <a:pt x="1138528" y="822539"/>
                    <a:pt x="1138528" y="822539"/>
                  </a:cubicBezTo>
                  <a:lnTo>
                    <a:pt x="1138480" y="822539"/>
                  </a:lnTo>
                  <a:cubicBezTo>
                    <a:pt x="1138142" y="802847"/>
                    <a:pt x="1137080" y="783060"/>
                    <a:pt x="1135102" y="763175"/>
                  </a:cubicBezTo>
                  <a:cubicBezTo>
                    <a:pt x="1102138" y="427216"/>
                    <a:pt x="845426" y="158825"/>
                    <a:pt x="499428" y="51101"/>
                  </a:cubicBezTo>
                  <a:cubicBezTo>
                    <a:pt x="358259" y="7134"/>
                    <a:pt x="202272" y="-10048"/>
                    <a:pt x="40543" y="5782"/>
                  </a:cubicBezTo>
                  <a:lnTo>
                    <a:pt x="40157" y="6265"/>
                  </a:lnTo>
                  <a:cubicBezTo>
                    <a:pt x="-115733" y="209742"/>
                    <a:pt x="232533" y="2177670"/>
                    <a:pt x="232533" y="2177670"/>
                  </a:cubicBezTo>
                </a:path>
              </a:pathLst>
            </a:custGeom>
            <a:solidFill>
              <a:schemeClr val="accent4"/>
            </a:solidFill>
            <a:ln w="4822"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556C1799-AE62-41FE-8BB9-A84650D8BD1D}"/>
                </a:ext>
              </a:extLst>
            </p:cNvPr>
            <p:cNvSpPr/>
            <p:nvPr/>
          </p:nvSpPr>
          <p:spPr>
            <a:xfrm>
              <a:off x="2249527" y="1353119"/>
              <a:ext cx="920820" cy="2165758"/>
            </a:xfrm>
            <a:custGeom>
              <a:avLst/>
              <a:gdLst>
                <a:gd name="connsiteX0" fmla="*/ 0 w 920820"/>
                <a:gd name="connsiteY0" fmla="*/ 0 h 2165758"/>
                <a:gd name="connsiteX1" fmla="*/ 161199 w 920820"/>
                <a:gd name="connsiteY1" fmla="*/ 2164649 h 2165758"/>
                <a:gd name="connsiteX2" fmla="*/ 279926 w 920820"/>
                <a:gd name="connsiteY2" fmla="*/ 2163442 h 2165758"/>
                <a:gd name="connsiteX3" fmla="*/ 346046 w 920820"/>
                <a:gd name="connsiteY3" fmla="*/ 2165759 h 2165758"/>
                <a:gd name="connsiteX4" fmla="*/ 590016 w 920820"/>
                <a:gd name="connsiteY4" fmla="*/ 1812617 h 2165758"/>
                <a:gd name="connsiteX5" fmla="*/ 914007 w 920820"/>
                <a:gd name="connsiteY5" fmla="*/ 820714 h 2165758"/>
                <a:gd name="connsiteX6" fmla="*/ 913958 w 920820"/>
                <a:gd name="connsiteY6" fmla="*/ 820714 h 2165758"/>
                <a:gd name="connsiteX7" fmla="*/ 910580 w 920820"/>
                <a:gd name="connsiteY7" fmla="*/ 761350 h 2165758"/>
                <a:gd name="connsiteX8" fmla="*/ 274907 w 920820"/>
                <a:gd name="connsiteY8" fmla="*/ 49277 h 2165758"/>
                <a:gd name="connsiteX9" fmla="*/ 2510 w 920820"/>
                <a:gd name="connsiteY9" fmla="*/ 145 h 216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820" h="2165758">
                  <a:moveTo>
                    <a:pt x="0" y="0"/>
                  </a:moveTo>
                  <a:cubicBezTo>
                    <a:pt x="667575" y="322108"/>
                    <a:pt x="161199" y="2164649"/>
                    <a:pt x="161199" y="2164649"/>
                  </a:cubicBezTo>
                  <a:cubicBezTo>
                    <a:pt x="201498" y="2163104"/>
                    <a:pt x="241122" y="2162718"/>
                    <a:pt x="279926" y="2163442"/>
                  </a:cubicBezTo>
                  <a:cubicBezTo>
                    <a:pt x="302272" y="2163828"/>
                    <a:pt x="324328" y="2164600"/>
                    <a:pt x="346046" y="2165759"/>
                  </a:cubicBezTo>
                  <a:cubicBezTo>
                    <a:pt x="415111" y="2072562"/>
                    <a:pt x="494069" y="1977774"/>
                    <a:pt x="590016" y="1812617"/>
                  </a:cubicBezTo>
                  <a:cubicBezTo>
                    <a:pt x="996150" y="1172407"/>
                    <a:pt x="914007" y="820714"/>
                    <a:pt x="914007" y="820714"/>
                  </a:cubicBezTo>
                  <a:lnTo>
                    <a:pt x="913958" y="820714"/>
                  </a:lnTo>
                  <a:cubicBezTo>
                    <a:pt x="913620" y="801023"/>
                    <a:pt x="912559" y="781235"/>
                    <a:pt x="910580" y="761350"/>
                  </a:cubicBezTo>
                  <a:cubicBezTo>
                    <a:pt x="877616" y="425439"/>
                    <a:pt x="620905" y="157000"/>
                    <a:pt x="274907" y="49277"/>
                  </a:cubicBezTo>
                  <a:cubicBezTo>
                    <a:pt x="188902" y="22491"/>
                    <a:pt x="97443" y="5647"/>
                    <a:pt x="2510" y="145"/>
                  </a:cubicBezTo>
                </a:path>
              </a:pathLst>
            </a:custGeom>
            <a:solidFill>
              <a:schemeClr val="accent1"/>
            </a:solidFill>
            <a:ln w="4822"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17CFDAA3-0227-4CE3-A086-D084FC42D5EB}"/>
                </a:ext>
              </a:extLst>
            </p:cNvPr>
            <p:cNvSpPr/>
            <p:nvPr/>
          </p:nvSpPr>
          <p:spPr>
            <a:xfrm>
              <a:off x="2524481" y="1402396"/>
              <a:ext cx="645913" cy="2116481"/>
            </a:xfrm>
            <a:custGeom>
              <a:avLst/>
              <a:gdLst>
                <a:gd name="connsiteX0" fmla="*/ 5019 w 645913"/>
                <a:gd name="connsiteY0" fmla="*/ 2114165 h 2116481"/>
                <a:gd name="connsiteX1" fmla="*/ 71140 w 645913"/>
                <a:gd name="connsiteY1" fmla="*/ 2116482 h 2116481"/>
                <a:gd name="connsiteX2" fmla="*/ 315110 w 645913"/>
                <a:gd name="connsiteY2" fmla="*/ 1763341 h 2116481"/>
                <a:gd name="connsiteX3" fmla="*/ 639100 w 645913"/>
                <a:gd name="connsiteY3" fmla="*/ 771437 h 2116481"/>
                <a:gd name="connsiteX4" fmla="*/ 639052 w 645913"/>
                <a:gd name="connsiteY4" fmla="*/ 771437 h 2116481"/>
                <a:gd name="connsiteX5" fmla="*/ 635673 w 645913"/>
                <a:gd name="connsiteY5" fmla="*/ 712074 h 2116481"/>
                <a:gd name="connsiteX6" fmla="*/ 0 w 645913"/>
                <a:gd name="connsiteY6" fmla="*/ 0 h 2116481"/>
                <a:gd name="connsiteX7" fmla="*/ 4682 w 645913"/>
                <a:gd name="connsiteY7" fmla="*/ 2114213 h 211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13" h="2116481">
                  <a:moveTo>
                    <a:pt x="5019" y="2114165"/>
                  </a:moveTo>
                  <a:cubicBezTo>
                    <a:pt x="27365" y="2114600"/>
                    <a:pt x="49422" y="2115324"/>
                    <a:pt x="71140" y="2116482"/>
                  </a:cubicBezTo>
                  <a:cubicBezTo>
                    <a:pt x="140204" y="2023286"/>
                    <a:pt x="219163" y="1928497"/>
                    <a:pt x="315110" y="1763341"/>
                  </a:cubicBezTo>
                  <a:cubicBezTo>
                    <a:pt x="721244" y="1123131"/>
                    <a:pt x="639100" y="771437"/>
                    <a:pt x="639100" y="771437"/>
                  </a:cubicBezTo>
                  <a:lnTo>
                    <a:pt x="639052" y="771437"/>
                  </a:lnTo>
                  <a:cubicBezTo>
                    <a:pt x="638714" y="751746"/>
                    <a:pt x="637652" y="731958"/>
                    <a:pt x="635673" y="712074"/>
                  </a:cubicBezTo>
                  <a:cubicBezTo>
                    <a:pt x="602710" y="376114"/>
                    <a:pt x="345998" y="107723"/>
                    <a:pt x="0" y="0"/>
                  </a:cubicBezTo>
                  <a:cubicBezTo>
                    <a:pt x="1046441" y="509707"/>
                    <a:pt x="4682" y="2114213"/>
                    <a:pt x="4682" y="2114213"/>
                  </a:cubicBezTo>
                </a:path>
              </a:pathLst>
            </a:custGeom>
            <a:solidFill>
              <a:schemeClr val="accent4"/>
            </a:solidFill>
            <a:ln w="4822" cap="flat">
              <a:noFill/>
              <a:prstDash val="solid"/>
              <a:miter/>
            </a:ln>
          </p:spPr>
          <p:txBody>
            <a:bodyPr rtlCol="0" anchor="ctr"/>
            <a:lstStyle/>
            <a:p>
              <a:endParaRPr lang="zh-CN" altLang="en-US"/>
            </a:p>
          </p:txBody>
        </p:sp>
      </p:grpSp>
      <p:grpSp>
        <p:nvGrpSpPr>
          <p:cNvPr id="54" name="组合 53">
            <a:extLst>
              <a:ext uri="{FF2B5EF4-FFF2-40B4-BE49-F238E27FC236}">
                <a16:creationId xmlns:a16="http://schemas.microsoft.com/office/drawing/2014/main" xmlns="" id="{9AC289D4-10D6-4288-B2E8-10DF7DFC8BE2}"/>
              </a:ext>
            </a:extLst>
          </p:cNvPr>
          <p:cNvGrpSpPr/>
          <p:nvPr/>
        </p:nvGrpSpPr>
        <p:grpSpPr>
          <a:xfrm rot="592439">
            <a:off x="9439334" y="1226384"/>
            <a:ext cx="994508" cy="1442641"/>
            <a:chOff x="1117569" y="1334356"/>
            <a:chExt cx="2069444" cy="3001953"/>
          </a:xfrm>
        </p:grpSpPr>
        <p:sp>
          <p:nvSpPr>
            <p:cNvPr id="55" name="任意多边形: 形状 54">
              <a:extLst>
                <a:ext uri="{FF2B5EF4-FFF2-40B4-BE49-F238E27FC236}">
                  <a16:creationId xmlns:a16="http://schemas.microsoft.com/office/drawing/2014/main" xmlns="" id="{E4B9144B-3EA8-4406-AD73-7904758A12E9}"/>
                </a:ext>
              </a:extLst>
            </p:cNvPr>
            <p:cNvSpPr/>
            <p:nvPr/>
          </p:nvSpPr>
          <p:spPr>
            <a:xfrm>
              <a:off x="2069795" y="3457487"/>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rgbClr val="B6DDEE"/>
            </a:solidFill>
            <a:ln w="4822"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156AB927-CE1B-4191-A905-663C8D6C965B}"/>
                </a:ext>
              </a:extLst>
            </p:cNvPr>
            <p:cNvSpPr/>
            <p:nvPr/>
          </p:nvSpPr>
          <p:spPr>
            <a:xfrm rot="20834624">
              <a:off x="2434558" y="3407433"/>
              <a:ext cx="23455" cy="552119"/>
            </a:xfrm>
            <a:custGeom>
              <a:avLst/>
              <a:gdLst>
                <a:gd name="connsiteX0" fmla="*/ 0 w 23455"/>
                <a:gd name="connsiteY0" fmla="*/ 0 h 552119"/>
                <a:gd name="connsiteX1" fmla="*/ 23455 w 23455"/>
                <a:gd name="connsiteY1" fmla="*/ 0 h 552119"/>
                <a:gd name="connsiteX2" fmla="*/ 23455 w 23455"/>
                <a:gd name="connsiteY2" fmla="*/ 552120 h 552119"/>
                <a:gd name="connsiteX3" fmla="*/ 0 w 23455"/>
                <a:gd name="connsiteY3" fmla="*/ 552120 h 552119"/>
              </a:gdLst>
              <a:ahLst/>
              <a:cxnLst>
                <a:cxn ang="0">
                  <a:pos x="connsiteX0" y="connsiteY0"/>
                </a:cxn>
                <a:cxn ang="0">
                  <a:pos x="connsiteX1" y="connsiteY1"/>
                </a:cxn>
                <a:cxn ang="0">
                  <a:pos x="connsiteX2" y="connsiteY2"/>
                </a:cxn>
                <a:cxn ang="0">
                  <a:pos x="connsiteX3" y="connsiteY3"/>
                </a:cxn>
              </a:cxnLst>
              <a:rect l="l" t="t" r="r" b="b"/>
              <a:pathLst>
                <a:path w="23455" h="552119">
                  <a:moveTo>
                    <a:pt x="0" y="0"/>
                  </a:moveTo>
                  <a:lnTo>
                    <a:pt x="23455" y="0"/>
                  </a:lnTo>
                  <a:lnTo>
                    <a:pt x="23455" y="552120"/>
                  </a:lnTo>
                  <a:lnTo>
                    <a:pt x="0" y="552120"/>
                  </a:lnTo>
                  <a:close/>
                </a:path>
              </a:pathLst>
            </a:custGeom>
            <a:solidFill>
              <a:schemeClr val="tx1"/>
            </a:solidFill>
            <a:ln w="4822"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FFE1D52C-E75B-4294-8257-F084D710CB4B}"/>
                </a:ext>
              </a:extLst>
            </p:cNvPr>
            <p:cNvSpPr/>
            <p:nvPr/>
          </p:nvSpPr>
          <p:spPr>
            <a:xfrm>
              <a:off x="1964388" y="3466764"/>
              <a:ext cx="631243" cy="123542"/>
            </a:xfrm>
            <a:custGeom>
              <a:avLst/>
              <a:gdLst>
                <a:gd name="connsiteX0" fmla="*/ 0 w 631243"/>
                <a:gd name="connsiteY0" fmla="*/ 114132 h 123542"/>
                <a:gd name="connsiteX1" fmla="*/ 47201 w 631243"/>
                <a:gd name="connsiteY1" fmla="*/ 74508 h 123542"/>
                <a:gd name="connsiteX2" fmla="*/ 93389 w 631243"/>
                <a:gd name="connsiteY2" fmla="*/ 46274 h 123542"/>
                <a:gd name="connsiteX3" fmla="*/ 224906 w 631243"/>
                <a:gd name="connsiteY3" fmla="*/ 12924 h 123542"/>
                <a:gd name="connsiteX4" fmla="*/ 433499 w 631243"/>
                <a:gd name="connsiteY4" fmla="*/ 38 h 123542"/>
                <a:gd name="connsiteX5" fmla="*/ 543732 w 631243"/>
                <a:gd name="connsiteY5" fmla="*/ 3223 h 123542"/>
                <a:gd name="connsiteX6" fmla="*/ 631233 w 631243"/>
                <a:gd name="connsiteY6" fmla="*/ 52259 h 123542"/>
                <a:gd name="connsiteX7" fmla="*/ 318150 w 631243"/>
                <a:gd name="connsiteY7" fmla="*/ 109064 h 123542"/>
                <a:gd name="connsiteX8" fmla="*/ 0 w 631243"/>
                <a:gd name="connsiteY8" fmla="*/ 114132 h 123542"/>
                <a:gd name="connsiteX9" fmla="*/ 0 w 631243"/>
                <a:gd name="connsiteY9" fmla="*/ 114132 h 12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243" h="123542">
                  <a:moveTo>
                    <a:pt x="0" y="114132"/>
                  </a:moveTo>
                  <a:lnTo>
                    <a:pt x="47201" y="74508"/>
                  </a:lnTo>
                  <a:cubicBezTo>
                    <a:pt x="47201" y="74508"/>
                    <a:pt x="86680" y="49073"/>
                    <a:pt x="93389" y="46274"/>
                  </a:cubicBezTo>
                  <a:cubicBezTo>
                    <a:pt x="100098" y="43475"/>
                    <a:pt x="207387" y="16785"/>
                    <a:pt x="224906" y="12924"/>
                  </a:cubicBezTo>
                  <a:cubicBezTo>
                    <a:pt x="242474" y="9063"/>
                    <a:pt x="429445" y="-686"/>
                    <a:pt x="433499" y="38"/>
                  </a:cubicBezTo>
                  <a:cubicBezTo>
                    <a:pt x="437553" y="714"/>
                    <a:pt x="543732" y="3223"/>
                    <a:pt x="543732" y="3223"/>
                  </a:cubicBezTo>
                  <a:lnTo>
                    <a:pt x="631233" y="52259"/>
                  </a:lnTo>
                  <a:cubicBezTo>
                    <a:pt x="632633" y="66545"/>
                    <a:pt x="492477" y="91979"/>
                    <a:pt x="318150" y="109064"/>
                  </a:cubicBezTo>
                  <a:cubicBezTo>
                    <a:pt x="143872" y="126149"/>
                    <a:pt x="1400" y="128466"/>
                    <a:pt x="0" y="114132"/>
                  </a:cubicBezTo>
                  <a:lnTo>
                    <a:pt x="0" y="114132"/>
                  </a:lnTo>
                  <a:close/>
                </a:path>
              </a:pathLst>
            </a:custGeom>
            <a:solidFill>
              <a:schemeClr val="accent4">
                <a:lumMod val="10000"/>
                <a:lumOff val="90000"/>
              </a:schemeClr>
            </a:solidFill>
            <a:ln w="4822"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CAEB5A82-5FA8-4872-8833-34EDE7FAFF09}"/>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rgbClr val="B6DDEE"/>
            </a:solidFill>
            <a:ln w="4822"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A59886DD-91B1-4A52-AEE9-65C07241757B}"/>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chemeClr val="accent1"/>
            </a:solidFill>
            <a:ln w="4822"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2941CFB9-75BF-494D-86D5-998AA9A59C14}"/>
                </a:ext>
              </a:extLst>
            </p:cNvPr>
            <p:cNvSpPr/>
            <p:nvPr/>
          </p:nvSpPr>
          <p:spPr>
            <a:xfrm rot="20697538">
              <a:off x="2512828" y="3485583"/>
              <a:ext cx="23454" cy="530630"/>
            </a:xfrm>
            <a:custGeom>
              <a:avLst/>
              <a:gdLst>
                <a:gd name="connsiteX0" fmla="*/ 0 w 23454"/>
                <a:gd name="connsiteY0" fmla="*/ 0 h 530630"/>
                <a:gd name="connsiteX1" fmla="*/ 23455 w 23454"/>
                <a:gd name="connsiteY1" fmla="*/ 0 h 530630"/>
                <a:gd name="connsiteX2" fmla="*/ 23455 w 23454"/>
                <a:gd name="connsiteY2" fmla="*/ 530631 h 530630"/>
                <a:gd name="connsiteX3" fmla="*/ 0 w 23454"/>
                <a:gd name="connsiteY3" fmla="*/ 530631 h 530630"/>
              </a:gdLst>
              <a:ahLst/>
              <a:cxnLst>
                <a:cxn ang="0">
                  <a:pos x="connsiteX0" y="connsiteY0"/>
                </a:cxn>
                <a:cxn ang="0">
                  <a:pos x="connsiteX1" y="connsiteY1"/>
                </a:cxn>
                <a:cxn ang="0">
                  <a:pos x="connsiteX2" y="connsiteY2"/>
                </a:cxn>
                <a:cxn ang="0">
                  <a:pos x="connsiteX3" y="connsiteY3"/>
                </a:cxn>
              </a:cxnLst>
              <a:rect l="l" t="t" r="r" b="b"/>
              <a:pathLst>
                <a:path w="23454" h="530630">
                  <a:moveTo>
                    <a:pt x="0" y="0"/>
                  </a:moveTo>
                  <a:lnTo>
                    <a:pt x="23455" y="0"/>
                  </a:lnTo>
                  <a:lnTo>
                    <a:pt x="23455" y="530631"/>
                  </a:lnTo>
                  <a:lnTo>
                    <a:pt x="0" y="530631"/>
                  </a:lnTo>
                  <a:close/>
                </a:path>
              </a:pathLst>
            </a:custGeom>
            <a:solidFill>
              <a:schemeClr val="tx1"/>
            </a:solidFill>
            <a:ln w="4822"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9D91FF74-6FD3-4D15-B771-29999797A46A}"/>
                </a:ext>
              </a:extLst>
            </p:cNvPr>
            <p:cNvSpPr/>
            <p:nvPr/>
          </p:nvSpPr>
          <p:spPr>
            <a:xfrm>
              <a:off x="2066995" y="3969365"/>
              <a:ext cx="137742" cy="349762"/>
            </a:xfrm>
            <a:custGeom>
              <a:avLst/>
              <a:gdLst>
                <a:gd name="connsiteX0" fmla="*/ 32915 w 137742"/>
                <a:gd name="connsiteY0" fmla="*/ 286152 h 349762"/>
                <a:gd name="connsiteX1" fmla="*/ 137743 w 137742"/>
                <a:gd name="connsiteY1" fmla="*/ 349763 h 349762"/>
                <a:gd name="connsiteX2" fmla="*/ 104827 w 137742"/>
                <a:gd name="connsiteY2" fmla="*/ 63611 h 349762"/>
                <a:gd name="connsiteX3" fmla="*/ 0 w 137742"/>
                <a:gd name="connsiteY3" fmla="*/ 0 h 349762"/>
              </a:gdLst>
              <a:ahLst/>
              <a:cxnLst>
                <a:cxn ang="0">
                  <a:pos x="connsiteX0" y="connsiteY0"/>
                </a:cxn>
                <a:cxn ang="0">
                  <a:pos x="connsiteX1" y="connsiteY1"/>
                </a:cxn>
                <a:cxn ang="0">
                  <a:pos x="connsiteX2" y="connsiteY2"/>
                </a:cxn>
                <a:cxn ang="0">
                  <a:pos x="connsiteX3" y="connsiteY3"/>
                </a:cxn>
              </a:cxnLst>
              <a:rect l="l" t="t" r="r" b="b"/>
              <a:pathLst>
                <a:path w="137742" h="349762">
                  <a:moveTo>
                    <a:pt x="32915" y="286152"/>
                  </a:moveTo>
                  <a:lnTo>
                    <a:pt x="137743" y="349763"/>
                  </a:lnTo>
                  <a:lnTo>
                    <a:pt x="104827" y="636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F791FF86-7304-4405-B1DB-B989B2E5256A}"/>
                </a:ext>
              </a:extLst>
            </p:cNvPr>
            <p:cNvSpPr/>
            <p:nvPr/>
          </p:nvSpPr>
          <p:spPr>
            <a:xfrm>
              <a:off x="2066995" y="3921296"/>
              <a:ext cx="519938" cy="112018"/>
            </a:xfrm>
            <a:custGeom>
              <a:avLst/>
              <a:gdLst>
                <a:gd name="connsiteX0" fmla="*/ 0 w 519938"/>
                <a:gd name="connsiteY0" fmla="*/ 48070 h 112018"/>
                <a:gd name="connsiteX1" fmla="*/ 417958 w 519938"/>
                <a:gd name="connsiteY1" fmla="*/ 0 h 112018"/>
                <a:gd name="connsiteX2" fmla="*/ 519938 w 519938"/>
                <a:gd name="connsiteY2" fmla="*/ 63997 h 112018"/>
                <a:gd name="connsiteX3" fmla="*/ 102028 w 519938"/>
                <a:gd name="connsiteY3" fmla="*/ 112018 h 112018"/>
              </a:gdLst>
              <a:ahLst/>
              <a:cxnLst>
                <a:cxn ang="0">
                  <a:pos x="connsiteX0" y="connsiteY0"/>
                </a:cxn>
                <a:cxn ang="0">
                  <a:pos x="connsiteX1" y="connsiteY1"/>
                </a:cxn>
                <a:cxn ang="0">
                  <a:pos x="connsiteX2" y="connsiteY2"/>
                </a:cxn>
                <a:cxn ang="0">
                  <a:pos x="connsiteX3" y="connsiteY3"/>
                </a:cxn>
              </a:cxnLst>
              <a:rect l="l" t="t" r="r" b="b"/>
              <a:pathLst>
                <a:path w="519938" h="112018">
                  <a:moveTo>
                    <a:pt x="0" y="48070"/>
                  </a:moveTo>
                  <a:lnTo>
                    <a:pt x="417958" y="0"/>
                  </a:lnTo>
                  <a:lnTo>
                    <a:pt x="519938" y="63997"/>
                  </a:lnTo>
                  <a:lnTo>
                    <a:pt x="102028" y="112018"/>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5F5AB139-2E6B-4D3C-8301-169FD838F4A0}"/>
                </a:ext>
              </a:extLst>
            </p:cNvPr>
            <p:cNvSpPr/>
            <p:nvPr/>
          </p:nvSpPr>
          <p:spPr>
            <a:xfrm rot="21206568">
              <a:off x="2186780" y="4008390"/>
              <a:ext cx="417879" cy="288046"/>
            </a:xfrm>
            <a:custGeom>
              <a:avLst/>
              <a:gdLst>
                <a:gd name="connsiteX0" fmla="*/ 0 w 417879"/>
                <a:gd name="connsiteY0" fmla="*/ 0 h 288046"/>
                <a:gd name="connsiteX1" fmla="*/ 417879 w 417879"/>
                <a:gd name="connsiteY1" fmla="*/ 0 h 288046"/>
                <a:gd name="connsiteX2" fmla="*/ 417879 w 417879"/>
                <a:gd name="connsiteY2" fmla="*/ 288046 h 288046"/>
                <a:gd name="connsiteX3" fmla="*/ 0 w 417879"/>
                <a:gd name="connsiteY3" fmla="*/ 288046 h 288046"/>
              </a:gdLst>
              <a:ahLst/>
              <a:cxnLst>
                <a:cxn ang="0">
                  <a:pos x="connsiteX0" y="connsiteY0"/>
                </a:cxn>
                <a:cxn ang="0">
                  <a:pos x="connsiteX1" y="connsiteY1"/>
                </a:cxn>
                <a:cxn ang="0">
                  <a:pos x="connsiteX2" y="connsiteY2"/>
                </a:cxn>
                <a:cxn ang="0">
                  <a:pos x="connsiteX3" y="connsiteY3"/>
                </a:cxn>
              </a:cxnLst>
              <a:rect l="l" t="t" r="r" b="b"/>
              <a:pathLst>
                <a:path w="417879" h="288046">
                  <a:moveTo>
                    <a:pt x="0" y="0"/>
                  </a:moveTo>
                  <a:lnTo>
                    <a:pt x="417879" y="0"/>
                  </a:lnTo>
                  <a:lnTo>
                    <a:pt x="417879" y="288046"/>
                  </a:lnTo>
                  <a:lnTo>
                    <a:pt x="0" y="288046"/>
                  </a:lnTo>
                  <a:close/>
                </a:path>
              </a:pathLst>
            </a:custGeom>
            <a:solidFill>
              <a:schemeClr val="accent2">
                <a:lumMod val="50000"/>
              </a:schemeClr>
            </a:solidFill>
            <a:ln w="4822" cap="flat">
              <a:noFill/>
              <a:prstDash val="solid"/>
              <a:miter/>
            </a:ln>
          </p:spPr>
          <p:txBody>
            <a:bodyPr rtlCol="0" anchor="ctr"/>
            <a:lstStyle/>
            <a:p>
              <a:pPr algn="ctr"/>
              <a:endParaRPr lang="zh-CN" altLang="en-US" sz="2000">
                <a:latin typeface="+mj-ea"/>
                <a:ea typeface="+mj-ea"/>
              </a:endParaRPr>
            </a:p>
          </p:txBody>
        </p:sp>
        <p:sp>
          <p:nvSpPr>
            <p:cNvPr id="64" name="任意多边形: 形状 63">
              <a:extLst>
                <a:ext uri="{FF2B5EF4-FFF2-40B4-BE49-F238E27FC236}">
                  <a16:creationId xmlns:a16="http://schemas.microsoft.com/office/drawing/2014/main" xmlns="" id="{497D117B-365B-49E9-9D31-E08EEB69C44C}"/>
                </a:ext>
              </a:extLst>
            </p:cNvPr>
            <p:cNvSpPr/>
            <p:nvPr/>
          </p:nvSpPr>
          <p:spPr>
            <a:xfrm>
              <a:off x="2484954" y="3921296"/>
              <a:ext cx="101979" cy="74711"/>
            </a:xfrm>
            <a:custGeom>
              <a:avLst/>
              <a:gdLst>
                <a:gd name="connsiteX0" fmla="*/ 101980 w 101979"/>
                <a:gd name="connsiteY0" fmla="*/ 63997 h 74711"/>
                <a:gd name="connsiteX1" fmla="*/ 8591 w 101979"/>
                <a:gd name="connsiteY1" fmla="*/ 74711 h 74711"/>
                <a:gd name="connsiteX2" fmla="*/ 0 w 101979"/>
                <a:gd name="connsiteY2" fmla="*/ 0 h 74711"/>
              </a:gdLst>
              <a:ahLst/>
              <a:cxnLst>
                <a:cxn ang="0">
                  <a:pos x="connsiteX0" y="connsiteY0"/>
                </a:cxn>
                <a:cxn ang="0">
                  <a:pos x="connsiteX1" y="connsiteY1"/>
                </a:cxn>
                <a:cxn ang="0">
                  <a:pos x="connsiteX2" y="connsiteY2"/>
                </a:cxn>
              </a:cxnLst>
              <a:rect l="l" t="t" r="r" b="b"/>
              <a:pathLst>
                <a:path w="101979" h="74711">
                  <a:moveTo>
                    <a:pt x="101980" y="63997"/>
                  </a:moveTo>
                  <a:lnTo>
                    <a:pt x="8591" y="747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9C53433F-6BFF-4116-853A-AF710E86673A}"/>
                </a:ext>
              </a:extLst>
            </p:cNvPr>
            <p:cNvSpPr/>
            <p:nvPr/>
          </p:nvSpPr>
          <p:spPr>
            <a:xfrm>
              <a:off x="2048414" y="3903824"/>
              <a:ext cx="590016" cy="432485"/>
            </a:xfrm>
            <a:custGeom>
              <a:avLst/>
              <a:gdLst>
                <a:gd name="connsiteX0" fmla="*/ 545566 w 590016"/>
                <a:gd name="connsiteY0" fmla="*/ 292523 h 432485"/>
                <a:gd name="connsiteX1" fmla="*/ 552516 w 590016"/>
                <a:gd name="connsiteY1" fmla="*/ 352803 h 432485"/>
                <a:gd name="connsiteX2" fmla="*/ 159896 w 590016"/>
                <a:gd name="connsiteY2" fmla="*/ 397688 h 432485"/>
                <a:gd name="connsiteX3" fmla="*/ 67375 w 590016"/>
                <a:gd name="connsiteY3" fmla="*/ 341510 h 432485"/>
                <a:gd name="connsiteX4" fmla="*/ 37356 w 590016"/>
                <a:gd name="connsiteY4" fmla="*/ 80358 h 432485"/>
                <a:gd name="connsiteX5" fmla="*/ 433113 w 590016"/>
                <a:gd name="connsiteY5" fmla="*/ 34846 h 432485"/>
                <a:gd name="connsiteX6" fmla="*/ 494986 w 590016"/>
                <a:gd name="connsiteY6" fmla="*/ 69450 h 432485"/>
                <a:gd name="connsiteX7" fmla="*/ 121575 w 590016"/>
                <a:gd name="connsiteY7" fmla="*/ 112356 h 432485"/>
                <a:gd name="connsiteX8" fmla="*/ 125388 w 590016"/>
                <a:gd name="connsiteY8" fmla="*/ 145948 h 432485"/>
                <a:gd name="connsiteX9" fmla="*/ 523510 w 590016"/>
                <a:gd name="connsiteY9" fmla="*/ 100194 h 432485"/>
                <a:gd name="connsiteX10" fmla="*/ 536831 w 590016"/>
                <a:gd name="connsiteY10" fmla="*/ 215977 h 432485"/>
                <a:gd name="connsiteX11" fmla="*/ 568395 w 590016"/>
                <a:gd name="connsiteY11" fmla="*/ 211489 h 432485"/>
                <a:gd name="connsiteX12" fmla="*/ 553433 w 590016"/>
                <a:gd name="connsiteY12" fmla="*/ 64286 h 432485"/>
                <a:gd name="connsiteX13" fmla="*/ 553819 w 590016"/>
                <a:gd name="connsiteY13" fmla="*/ 63611 h 432485"/>
                <a:gd name="connsiteX14" fmla="*/ 553336 w 590016"/>
                <a:gd name="connsiteY14" fmla="*/ 63321 h 432485"/>
                <a:gd name="connsiteX15" fmla="*/ 553288 w 590016"/>
                <a:gd name="connsiteY15" fmla="*/ 62742 h 432485"/>
                <a:gd name="connsiteX16" fmla="*/ 552516 w 590016"/>
                <a:gd name="connsiteY16" fmla="*/ 62838 h 432485"/>
                <a:gd name="connsiteX17" fmla="*/ 440160 w 590016"/>
                <a:gd name="connsiteY17" fmla="*/ 0 h 432485"/>
                <a:gd name="connsiteX18" fmla="*/ 0 w 590016"/>
                <a:gd name="connsiteY18" fmla="*/ 50580 h 432485"/>
                <a:gd name="connsiteX19" fmla="*/ 35763 w 590016"/>
                <a:gd name="connsiteY19" fmla="*/ 361732 h 432485"/>
                <a:gd name="connsiteX20" fmla="*/ 152318 w 590016"/>
                <a:gd name="connsiteY20" fmla="*/ 432486 h 432485"/>
                <a:gd name="connsiteX21" fmla="*/ 590016 w 590016"/>
                <a:gd name="connsiteY21" fmla="*/ 382437 h 432485"/>
                <a:gd name="connsiteX22" fmla="*/ 579447 w 590016"/>
                <a:gd name="connsiteY22" fmla="*/ 290302 h 432485"/>
                <a:gd name="connsiteX23" fmla="*/ 545566 w 590016"/>
                <a:gd name="connsiteY23" fmla="*/ 292523 h 43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0016" h="432485">
                  <a:moveTo>
                    <a:pt x="545566" y="292523"/>
                  </a:moveTo>
                  <a:lnTo>
                    <a:pt x="552516" y="352803"/>
                  </a:lnTo>
                  <a:lnTo>
                    <a:pt x="159896" y="397688"/>
                  </a:lnTo>
                  <a:lnTo>
                    <a:pt x="67375" y="341510"/>
                  </a:lnTo>
                  <a:lnTo>
                    <a:pt x="37356" y="80358"/>
                  </a:lnTo>
                  <a:lnTo>
                    <a:pt x="433113" y="34846"/>
                  </a:lnTo>
                  <a:lnTo>
                    <a:pt x="494986" y="69450"/>
                  </a:lnTo>
                  <a:lnTo>
                    <a:pt x="121575" y="112356"/>
                  </a:lnTo>
                  <a:lnTo>
                    <a:pt x="125388" y="145948"/>
                  </a:lnTo>
                  <a:lnTo>
                    <a:pt x="523510" y="100194"/>
                  </a:lnTo>
                  <a:lnTo>
                    <a:pt x="536831" y="215977"/>
                  </a:lnTo>
                  <a:cubicBezTo>
                    <a:pt x="549958" y="214095"/>
                    <a:pt x="554398" y="213130"/>
                    <a:pt x="568395" y="211489"/>
                  </a:cubicBezTo>
                  <a:lnTo>
                    <a:pt x="553433" y="64286"/>
                  </a:lnTo>
                  <a:lnTo>
                    <a:pt x="553819" y="63611"/>
                  </a:lnTo>
                  <a:lnTo>
                    <a:pt x="553336" y="63321"/>
                  </a:lnTo>
                  <a:lnTo>
                    <a:pt x="553288" y="62742"/>
                  </a:lnTo>
                  <a:lnTo>
                    <a:pt x="552516" y="62838"/>
                  </a:lnTo>
                  <a:lnTo>
                    <a:pt x="440160" y="0"/>
                  </a:lnTo>
                  <a:lnTo>
                    <a:pt x="0" y="50580"/>
                  </a:lnTo>
                  <a:lnTo>
                    <a:pt x="35763" y="361732"/>
                  </a:lnTo>
                  <a:lnTo>
                    <a:pt x="152318" y="432486"/>
                  </a:lnTo>
                  <a:lnTo>
                    <a:pt x="590016" y="382437"/>
                  </a:lnTo>
                  <a:lnTo>
                    <a:pt x="579447" y="290302"/>
                  </a:lnTo>
                  <a:cubicBezTo>
                    <a:pt x="566850" y="290737"/>
                    <a:pt x="559273" y="292185"/>
                    <a:pt x="545566" y="292523"/>
                  </a:cubicBezTo>
                </a:path>
              </a:pathLst>
            </a:custGeom>
            <a:solidFill>
              <a:srgbClr val="05161C"/>
            </a:solidFill>
            <a:ln w="4822"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xmlns="" id="{DACE62C3-CD88-4B9E-A3D9-D4FB70CB9650}"/>
                </a:ext>
              </a:extLst>
            </p:cNvPr>
            <p:cNvSpPr/>
            <p:nvPr/>
          </p:nvSpPr>
          <p:spPr>
            <a:xfrm>
              <a:off x="2145568" y="3539969"/>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rgbClr val="B6DDEE"/>
            </a:solidFill>
            <a:ln w="4822"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xmlns="" id="{7337534D-BA4B-4B2C-B0D1-CD45977213C5}"/>
                </a:ext>
              </a:extLst>
            </p:cNvPr>
            <p:cNvSpPr/>
            <p:nvPr/>
          </p:nvSpPr>
          <p:spPr>
            <a:xfrm>
              <a:off x="1117569" y="1334356"/>
              <a:ext cx="1684955" cy="1356858"/>
            </a:xfrm>
            <a:custGeom>
              <a:avLst/>
              <a:gdLst>
                <a:gd name="connsiteX0" fmla="*/ 98934 w 1684955"/>
                <a:gd name="connsiteY0" fmla="*/ 1356858 h 1356858"/>
                <a:gd name="connsiteX1" fmla="*/ 130402 w 1684955"/>
                <a:gd name="connsiteY1" fmla="*/ 1344455 h 1356858"/>
                <a:gd name="connsiteX2" fmla="*/ 86337 w 1684955"/>
                <a:gd name="connsiteY2" fmla="*/ 1234077 h 1356858"/>
                <a:gd name="connsiteX3" fmla="*/ 36916 w 1684955"/>
                <a:gd name="connsiteY3" fmla="*/ 848117 h 1356858"/>
                <a:gd name="connsiteX4" fmla="*/ 90392 w 1684955"/>
                <a:gd name="connsiteY4" fmla="*/ 626348 h 1356858"/>
                <a:gd name="connsiteX5" fmla="*/ 395125 w 1684955"/>
                <a:gd name="connsiteY5" fmla="*/ 246759 h 1356858"/>
                <a:gd name="connsiteX6" fmla="*/ 395897 w 1684955"/>
                <a:gd name="connsiteY6" fmla="*/ 246228 h 1356858"/>
                <a:gd name="connsiteX7" fmla="*/ 404343 w 1684955"/>
                <a:gd name="connsiteY7" fmla="*/ 240098 h 1356858"/>
                <a:gd name="connsiteX8" fmla="*/ 406080 w 1684955"/>
                <a:gd name="connsiteY8" fmla="*/ 238844 h 1356858"/>
                <a:gd name="connsiteX9" fmla="*/ 407770 w 1684955"/>
                <a:gd name="connsiteY9" fmla="*/ 237637 h 1356858"/>
                <a:gd name="connsiteX10" fmla="*/ 407770 w 1684955"/>
                <a:gd name="connsiteY10" fmla="*/ 237637 h 1356858"/>
                <a:gd name="connsiteX11" fmla="*/ 413175 w 1684955"/>
                <a:gd name="connsiteY11" fmla="*/ 233872 h 1356858"/>
                <a:gd name="connsiteX12" fmla="*/ 421235 w 1684955"/>
                <a:gd name="connsiteY12" fmla="*/ 228274 h 1356858"/>
                <a:gd name="connsiteX13" fmla="*/ 430309 w 1684955"/>
                <a:gd name="connsiteY13" fmla="*/ 222145 h 1356858"/>
                <a:gd name="connsiteX14" fmla="*/ 438513 w 1684955"/>
                <a:gd name="connsiteY14" fmla="*/ 216691 h 1356858"/>
                <a:gd name="connsiteX15" fmla="*/ 440203 w 1684955"/>
                <a:gd name="connsiteY15" fmla="*/ 215581 h 1356858"/>
                <a:gd name="connsiteX16" fmla="*/ 447635 w 1684955"/>
                <a:gd name="connsiteY16" fmla="*/ 210754 h 1356858"/>
                <a:gd name="connsiteX17" fmla="*/ 456371 w 1684955"/>
                <a:gd name="connsiteY17" fmla="*/ 205252 h 1356858"/>
                <a:gd name="connsiteX18" fmla="*/ 457770 w 1684955"/>
                <a:gd name="connsiteY18" fmla="*/ 204384 h 1356858"/>
                <a:gd name="connsiteX19" fmla="*/ 472635 w 1684955"/>
                <a:gd name="connsiteY19" fmla="*/ 195262 h 1356858"/>
                <a:gd name="connsiteX20" fmla="*/ 473890 w 1684955"/>
                <a:gd name="connsiteY20" fmla="*/ 194490 h 1356858"/>
                <a:gd name="connsiteX21" fmla="*/ 481033 w 1684955"/>
                <a:gd name="connsiteY21" fmla="*/ 190243 h 1356858"/>
                <a:gd name="connsiteX22" fmla="*/ 490830 w 1684955"/>
                <a:gd name="connsiteY22" fmla="*/ 184548 h 1356858"/>
                <a:gd name="connsiteX23" fmla="*/ 499132 w 1684955"/>
                <a:gd name="connsiteY23" fmla="*/ 179818 h 1356858"/>
                <a:gd name="connsiteX24" fmla="*/ 509122 w 1684955"/>
                <a:gd name="connsiteY24" fmla="*/ 174219 h 1356858"/>
                <a:gd name="connsiteX25" fmla="*/ 515686 w 1684955"/>
                <a:gd name="connsiteY25" fmla="*/ 170648 h 1356858"/>
                <a:gd name="connsiteX26" fmla="*/ 517568 w 1684955"/>
                <a:gd name="connsiteY26" fmla="*/ 169634 h 1356858"/>
                <a:gd name="connsiteX27" fmla="*/ 535233 w 1684955"/>
                <a:gd name="connsiteY27" fmla="*/ 160319 h 1356858"/>
                <a:gd name="connsiteX28" fmla="*/ 537791 w 1684955"/>
                <a:gd name="connsiteY28" fmla="*/ 158968 h 1356858"/>
                <a:gd name="connsiteX29" fmla="*/ 544161 w 1684955"/>
                <a:gd name="connsiteY29" fmla="*/ 155686 h 1356858"/>
                <a:gd name="connsiteX30" fmla="*/ 553186 w 1684955"/>
                <a:gd name="connsiteY30" fmla="*/ 151246 h 1356858"/>
                <a:gd name="connsiteX31" fmla="*/ 554683 w 1684955"/>
                <a:gd name="connsiteY31" fmla="*/ 150522 h 1356858"/>
                <a:gd name="connsiteX32" fmla="*/ 563129 w 1684955"/>
                <a:gd name="connsiteY32" fmla="*/ 146420 h 1356858"/>
                <a:gd name="connsiteX33" fmla="*/ 573843 w 1684955"/>
                <a:gd name="connsiteY33" fmla="*/ 141352 h 1356858"/>
                <a:gd name="connsiteX34" fmla="*/ 582337 w 1684955"/>
                <a:gd name="connsiteY34" fmla="*/ 137443 h 1356858"/>
                <a:gd name="connsiteX35" fmla="*/ 583496 w 1684955"/>
                <a:gd name="connsiteY35" fmla="*/ 136912 h 1356858"/>
                <a:gd name="connsiteX36" fmla="*/ 593197 w 1684955"/>
                <a:gd name="connsiteY36" fmla="*/ 132520 h 1356858"/>
                <a:gd name="connsiteX37" fmla="*/ 598940 w 1684955"/>
                <a:gd name="connsiteY37" fmla="*/ 130010 h 1356858"/>
                <a:gd name="connsiteX38" fmla="*/ 601643 w 1684955"/>
                <a:gd name="connsiteY38" fmla="*/ 128852 h 1356858"/>
                <a:gd name="connsiteX39" fmla="*/ 621623 w 1684955"/>
                <a:gd name="connsiteY39" fmla="*/ 120406 h 1356858"/>
                <a:gd name="connsiteX40" fmla="*/ 623747 w 1684955"/>
                <a:gd name="connsiteY40" fmla="*/ 119537 h 1356858"/>
                <a:gd name="connsiteX41" fmla="*/ 630166 w 1684955"/>
                <a:gd name="connsiteY41" fmla="*/ 116931 h 1356858"/>
                <a:gd name="connsiteX42" fmla="*/ 641556 w 1684955"/>
                <a:gd name="connsiteY42" fmla="*/ 112442 h 1356858"/>
                <a:gd name="connsiteX43" fmla="*/ 650243 w 1684955"/>
                <a:gd name="connsiteY43" fmla="*/ 109112 h 1356858"/>
                <a:gd name="connsiteX44" fmla="*/ 661778 w 1684955"/>
                <a:gd name="connsiteY44" fmla="*/ 104817 h 1356858"/>
                <a:gd name="connsiteX45" fmla="*/ 668584 w 1684955"/>
                <a:gd name="connsiteY45" fmla="*/ 102355 h 1356858"/>
                <a:gd name="connsiteX46" fmla="*/ 670466 w 1684955"/>
                <a:gd name="connsiteY46" fmla="*/ 101680 h 1356858"/>
                <a:gd name="connsiteX47" fmla="*/ 692860 w 1684955"/>
                <a:gd name="connsiteY47" fmla="*/ 93958 h 1356858"/>
                <a:gd name="connsiteX48" fmla="*/ 695756 w 1684955"/>
                <a:gd name="connsiteY48" fmla="*/ 92992 h 1356858"/>
                <a:gd name="connsiteX49" fmla="*/ 700196 w 1684955"/>
                <a:gd name="connsiteY49" fmla="*/ 91496 h 1356858"/>
                <a:gd name="connsiteX50" fmla="*/ 709318 w 1684955"/>
                <a:gd name="connsiteY50" fmla="*/ 88601 h 1356858"/>
                <a:gd name="connsiteX51" fmla="*/ 720997 w 1684955"/>
                <a:gd name="connsiteY51" fmla="*/ 84981 h 1356858"/>
                <a:gd name="connsiteX52" fmla="*/ 733111 w 1684955"/>
                <a:gd name="connsiteY52" fmla="*/ 81361 h 1356858"/>
                <a:gd name="connsiteX53" fmla="*/ 743440 w 1684955"/>
                <a:gd name="connsiteY53" fmla="*/ 78417 h 1356858"/>
                <a:gd name="connsiteX54" fmla="*/ 754299 w 1684955"/>
                <a:gd name="connsiteY54" fmla="*/ 75376 h 1356858"/>
                <a:gd name="connsiteX55" fmla="*/ 759366 w 1684955"/>
                <a:gd name="connsiteY55" fmla="*/ 74025 h 1356858"/>
                <a:gd name="connsiteX56" fmla="*/ 769936 w 1684955"/>
                <a:gd name="connsiteY56" fmla="*/ 71226 h 1356858"/>
                <a:gd name="connsiteX57" fmla="*/ 785911 w 1684955"/>
                <a:gd name="connsiteY57" fmla="*/ 67268 h 1356858"/>
                <a:gd name="connsiteX58" fmla="*/ 788469 w 1684955"/>
                <a:gd name="connsiteY58" fmla="*/ 66641 h 1356858"/>
                <a:gd name="connsiteX59" fmla="*/ 794309 w 1684955"/>
                <a:gd name="connsiteY59" fmla="*/ 65241 h 1356858"/>
                <a:gd name="connsiteX60" fmla="*/ 807099 w 1684955"/>
                <a:gd name="connsiteY60" fmla="*/ 62345 h 1356858"/>
                <a:gd name="connsiteX61" fmla="*/ 816027 w 1684955"/>
                <a:gd name="connsiteY61" fmla="*/ 60415 h 1356858"/>
                <a:gd name="connsiteX62" fmla="*/ 817089 w 1684955"/>
                <a:gd name="connsiteY62" fmla="*/ 60174 h 1356858"/>
                <a:gd name="connsiteX63" fmla="*/ 826935 w 1684955"/>
                <a:gd name="connsiteY63" fmla="*/ 58098 h 1356858"/>
                <a:gd name="connsiteX64" fmla="*/ 829107 w 1684955"/>
                <a:gd name="connsiteY64" fmla="*/ 57664 h 1356858"/>
                <a:gd name="connsiteX65" fmla="*/ 835477 w 1684955"/>
                <a:gd name="connsiteY65" fmla="*/ 56409 h 1356858"/>
                <a:gd name="connsiteX66" fmla="*/ 837649 w 1684955"/>
                <a:gd name="connsiteY66" fmla="*/ 55975 h 1356858"/>
                <a:gd name="connsiteX67" fmla="*/ 855217 w 1684955"/>
                <a:gd name="connsiteY67" fmla="*/ 52693 h 1356858"/>
                <a:gd name="connsiteX68" fmla="*/ 861057 w 1684955"/>
                <a:gd name="connsiteY68" fmla="*/ 51679 h 1356858"/>
                <a:gd name="connsiteX69" fmla="*/ 883596 w 1684955"/>
                <a:gd name="connsiteY69" fmla="*/ 47963 h 1356858"/>
                <a:gd name="connsiteX70" fmla="*/ 892428 w 1684955"/>
                <a:gd name="connsiteY70" fmla="*/ 46612 h 1356858"/>
                <a:gd name="connsiteX71" fmla="*/ 905797 w 1684955"/>
                <a:gd name="connsiteY71" fmla="*/ 44729 h 1356858"/>
                <a:gd name="connsiteX72" fmla="*/ 914870 w 1684955"/>
                <a:gd name="connsiteY72" fmla="*/ 43571 h 1356858"/>
                <a:gd name="connsiteX73" fmla="*/ 919407 w 1684955"/>
                <a:gd name="connsiteY73" fmla="*/ 42992 h 1356858"/>
                <a:gd name="connsiteX74" fmla="*/ 928432 w 1684955"/>
                <a:gd name="connsiteY74" fmla="*/ 41930 h 1356858"/>
                <a:gd name="connsiteX75" fmla="*/ 933693 w 1684955"/>
                <a:gd name="connsiteY75" fmla="*/ 41351 h 1356858"/>
                <a:gd name="connsiteX76" fmla="*/ 940836 w 1684955"/>
                <a:gd name="connsiteY76" fmla="*/ 40579 h 1356858"/>
                <a:gd name="connsiteX77" fmla="*/ 949668 w 1684955"/>
                <a:gd name="connsiteY77" fmla="*/ 39613 h 1356858"/>
                <a:gd name="connsiteX78" fmla="*/ 960237 w 1684955"/>
                <a:gd name="connsiteY78" fmla="*/ 38696 h 1356858"/>
                <a:gd name="connsiteX79" fmla="*/ 969263 w 1684955"/>
                <a:gd name="connsiteY79" fmla="*/ 37924 h 1356858"/>
                <a:gd name="connsiteX80" fmla="*/ 976261 w 1684955"/>
                <a:gd name="connsiteY80" fmla="*/ 37345 h 1356858"/>
                <a:gd name="connsiteX81" fmla="*/ 989147 w 1684955"/>
                <a:gd name="connsiteY81" fmla="*/ 36476 h 1356858"/>
                <a:gd name="connsiteX82" fmla="*/ 994359 w 1684955"/>
                <a:gd name="connsiteY82" fmla="*/ 36139 h 1356858"/>
                <a:gd name="connsiteX83" fmla="*/ 1003915 w 1684955"/>
                <a:gd name="connsiteY83" fmla="*/ 35559 h 1356858"/>
                <a:gd name="connsiteX84" fmla="*/ 1138280 w 1684955"/>
                <a:gd name="connsiteY84" fmla="*/ 36187 h 1356858"/>
                <a:gd name="connsiteX85" fmla="*/ 1139535 w 1684955"/>
                <a:gd name="connsiteY85" fmla="*/ 36283 h 1356858"/>
                <a:gd name="connsiteX86" fmla="*/ 1147547 w 1684955"/>
                <a:gd name="connsiteY86" fmla="*/ 36814 h 1356858"/>
                <a:gd name="connsiteX87" fmla="*/ 1152325 w 1684955"/>
                <a:gd name="connsiteY87" fmla="*/ 37104 h 1356858"/>
                <a:gd name="connsiteX88" fmla="*/ 1160916 w 1684955"/>
                <a:gd name="connsiteY88" fmla="*/ 37828 h 1356858"/>
                <a:gd name="connsiteX89" fmla="*/ 1164487 w 1684955"/>
                <a:gd name="connsiteY89" fmla="*/ 38117 h 1356858"/>
                <a:gd name="connsiteX90" fmla="*/ 1171823 w 1684955"/>
                <a:gd name="connsiteY90" fmla="*/ 38745 h 1356858"/>
                <a:gd name="connsiteX91" fmla="*/ 1178869 w 1684955"/>
                <a:gd name="connsiteY91" fmla="*/ 39372 h 1356858"/>
                <a:gd name="connsiteX92" fmla="*/ 1194120 w 1684955"/>
                <a:gd name="connsiteY92" fmla="*/ 41013 h 1356858"/>
                <a:gd name="connsiteX93" fmla="*/ 1197499 w 1684955"/>
                <a:gd name="connsiteY93" fmla="*/ 41399 h 1356858"/>
                <a:gd name="connsiteX94" fmla="*/ 1202277 w 1684955"/>
                <a:gd name="connsiteY94" fmla="*/ 41930 h 1356858"/>
                <a:gd name="connsiteX95" fmla="*/ 1205511 w 1684955"/>
                <a:gd name="connsiteY95" fmla="*/ 42316 h 1356858"/>
                <a:gd name="connsiteX96" fmla="*/ 1220231 w 1684955"/>
                <a:gd name="connsiteY96" fmla="*/ 44198 h 1356858"/>
                <a:gd name="connsiteX97" fmla="*/ 1231138 w 1684955"/>
                <a:gd name="connsiteY97" fmla="*/ 45743 h 1356858"/>
                <a:gd name="connsiteX98" fmla="*/ 1237316 w 1684955"/>
                <a:gd name="connsiteY98" fmla="*/ 46612 h 1356858"/>
                <a:gd name="connsiteX99" fmla="*/ 1243156 w 1684955"/>
                <a:gd name="connsiteY99" fmla="*/ 47529 h 1356858"/>
                <a:gd name="connsiteX100" fmla="*/ 1246100 w 1684955"/>
                <a:gd name="connsiteY100" fmla="*/ 48011 h 1356858"/>
                <a:gd name="connsiteX101" fmla="*/ 1255511 w 1684955"/>
                <a:gd name="connsiteY101" fmla="*/ 49556 h 1356858"/>
                <a:gd name="connsiteX102" fmla="*/ 1259710 w 1684955"/>
                <a:gd name="connsiteY102" fmla="*/ 50280 h 1356858"/>
                <a:gd name="connsiteX103" fmla="*/ 1270617 w 1684955"/>
                <a:gd name="connsiteY103" fmla="*/ 52162 h 1356858"/>
                <a:gd name="connsiteX104" fmla="*/ 1272017 w 1684955"/>
                <a:gd name="connsiteY104" fmla="*/ 52451 h 1356858"/>
                <a:gd name="connsiteX105" fmla="*/ 1278146 w 1684955"/>
                <a:gd name="connsiteY105" fmla="*/ 53610 h 1356858"/>
                <a:gd name="connsiteX106" fmla="*/ 1281477 w 1684955"/>
                <a:gd name="connsiteY106" fmla="*/ 54237 h 1356858"/>
                <a:gd name="connsiteX107" fmla="*/ 1301892 w 1684955"/>
                <a:gd name="connsiteY107" fmla="*/ 58291 h 1356858"/>
                <a:gd name="connsiteX108" fmla="*/ 1308600 w 1684955"/>
                <a:gd name="connsiteY108" fmla="*/ 59739 h 1356858"/>
                <a:gd name="connsiteX109" fmla="*/ 1333504 w 1684955"/>
                <a:gd name="connsiteY109" fmla="*/ 65434 h 1356858"/>
                <a:gd name="connsiteX110" fmla="*/ 1345184 w 1684955"/>
                <a:gd name="connsiteY110" fmla="*/ 68282 h 1356858"/>
                <a:gd name="connsiteX111" fmla="*/ 1358987 w 1684955"/>
                <a:gd name="connsiteY111" fmla="*/ 71901 h 1356858"/>
                <a:gd name="connsiteX112" fmla="*/ 1362800 w 1684955"/>
                <a:gd name="connsiteY112" fmla="*/ 72915 h 1356858"/>
                <a:gd name="connsiteX113" fmla="*/ 1368736 w 1684955"/>
                <a:gd name="connsiteY113" fmla="*/ 74508 h 1356858"/>
                <a:gd name="connsiteX114" fmla="*/ 1371005 w 1684955"/>
                <a:gd name="connsiteY114" fmla="*/ 75135 h 1356858"/>
                <a:gd name="connsiteX115" fmla="*/ 1384084 w 1684955"/>
                <a:gd name="connsiteY115" fmla="*/ 78900 h 1356858"/>
                <a:gd name="connsiteX116" fmla="*/ 1394316 w 1684955"/>
                <a:gd name="connsiteY116" fmla="*/ 81940 h 1356858"/>
                <a:gd name="connsiteX117" fmla="*/ 1397839 w 1684955"/>
                <a:gd name="connsiteY117" fmla="*/ 83002 h 1356858"/>
                <a:gd name="connsiteX118" fmla="*/ 1401845 w 1684955"/>
                <a:gd name="connsiteY118" fmla="*/ 84209 h 1356858"/>
                <a:gd name="connsiteX119" fmla="*/ 1409374 w 1684955"/>
                <a:gd name="connsiteY119" fmla="*/ 86622 h 1356858"/>
                <a:gd name="connsiteX120" fmla="*/ 1412173 w 1684955"/>
                <a:gd name="connsiteY120" fmla="*/ 87539 h 1356858"/>
                <a:gd name="connsiteX121" fmla="*/ 1455900 w 1684955"/>
                <a:gd name="connsiteY121" fmla="*/ 102693 h 1356858"/>
                <a:gd name="connsiteX122" fmla="*/ 1461788 w 1684955"/>
                <a:gd name="connsiteY122" fmla="*/ 86863 h 1356858"/>
                <a:gd name="connsiteX123" fmla="*/ 1456575 w 1684955"/>
                <a:gd name="connsiteY123" fmla="*/ 102838 h 1356858"/>
                <a:gd name="connsiteX124" fmla="*/ 1520379 w 1684955"/>
                <a:gd name="connsiteY124" fmla="*/ 128997 h 1356858"/>
                <a:gd name="connsiteX125" fmla="*/ 1561306 w 1684955"/>
                <a:gd name="connsiteY125" fmla="*/ 148495 h 1356858"/>
                <a:gd name="connsiteX126" fmla="*/ 1568932 w 1684955"/>
                <a:gd name="connsiteY126" fmla="*/ 133389 h 1356858"/>
                <a:gd name="connsiteX127" fmla="*/ 1562127 w 1684955"/>
                <a:gd name="connsiteY127" fmla="*/ 148881 h 1356858"/>
                <a:gd name="connsiteX128" fmla="*/ 1601847 w 1684955"/>
                <a:gd name="connsiteY128" fmla="*/ 170069 h 1356858"/>
                <a:gd name="connsiteX129" fmla="*/ 1658701 w 1684955"/>
                <a:gd name="connsiteY129" fmla="*/ 204673 h 1356858"/>
                <a:gd name="connsiteX130" fmla="*/ 1659570 w 1684955"/>
                <a:gd name="connsiteY130" fmla="*/ 205252 h 1356858"/>
                <a:gd name="connsiteX131" fmla="*/ 1672601 w 1684955"/>
                <a:gd name="connsiteY131" fmla="*/ 214036 h 1356858"/>
                <a:gd name="connsiteX132" fmla="*/ 1684956 w 1684955"/>
                <a:gd name="connsiteY132" fmla="*/ 181604 h 1356858"/>
                <a:gd name="connsiteX133" fmla="*/ 1678151 w 1684955"/>
                <a:gd name="connsiteY133" fmla="*/ 177018 h 1356858"/>
                <a:gd name="connsiteX134" fmla="*/ 1677234 w 1684955"/>
                <a:gd name="connsiteY134" fmla="*/ 176439 h 1356858"/>
                <a:gd name="connsiteX135" fmla="*/ 1618208 w 1684955"/>
                <a:gd name="connsiteY135" fmla="*/ 140532 h 1356858"/>
                <a:gd name="connsiteX136" fmla="*/ 1577330 w 1684955"/>
                <a:gd name="connsiteY136" fmla="*/ 118717 h 1356858"/>
                <a:gd name="connsiteX137" fmla="*/ 1576509 w 1684955"/>
                <a:gd name="connsiteY137" fmla="*/ 118331 h 1356858"/>
                <a:gd name="connsiteX138" fmla="*/ 1534230 w 1684955"/>
                <a:gd name="connsiteY138" fmla="*/ 98205 h 1356858"/>
                <a:gd name="connsiteX139" fmla="*/ 1468400 w 1684955"/>
                <a:gd name="connsiteY139" fmla="*/ 71226 h 1356858"/>
                <a:gd name="connsiteX140" fmla="*/ 1467676 w 1684955"/>
                <a:gd name="connsiteY140" fmla="*/ 70936 h 1356858"/>
                <a:gd name="connsiteX141" fmla="*/ 1422212 w 1684955"/>
                <a:gd name="connsiteY141" fmla="*/ 55202 h 1356858"/>
                <a:gd name="connsiteX142" fmla="*/ 1419799 w 1684955"/>
                <a:gd name="connsiteY142" fmla="*/ 54430 h 1356858"/>
                <a:gd name="connsiteX143" fmla="*/ 1411884 w 1684955"/>
                <a:gd name="connsiteY143" fmla="*/ 51921 h 1356858"/>
                <a:gd name="connsiteX144" fmla="*/ 1407299 w 1684955"/>
                <a:gd name="connsiteY144" fmla="*/ 50569 h 1356858"/>
                <a:gd name="connsiteX145" fmla="*/ 1404065 w 1684955"/>
                <a:gd name="connsiteY145" fmla="*/ 49604 h 1356858"/>
                <a:gd name="connsiteX146" fmla="*/ 1393544 w 1684955"/>
                <a:gd name="connsiteY146" fmla="*/ 46467 h 1356858"/>
                <a:gd name="connsiteX147" fmla="*/ 1380078 w 1684955"/>
                <a:gd name="connsiteY147" fmla="*/ 42606 h 1356858"/>
                <a:gd name="connsiteX148" fmla="*/ 1377713 w 1684955"/>
                <a:gd name="connsiteY148" fmla="*/ 41930 h 1356858"/>
                <a:gd name="connsiteX149" fmla="*/ 1371439 w 1684955"/>
                <a:gd name="connsiteY149" fmla="*/ 40241 h 1356858"/>
                <a:gd name="connsiteX150" fmla="*/ 1367675 w 1684955"/>
                <a:gd name="connsiteY150" fmla="*/ 39227 h 1356858"/>
                <a:gd name="connsiteX151" fmla="*/ 1353389 w 1684955"/>
                <a:gd name="connsiteY151" fmla="*/ 35463 h 1356858"/>
                <a:gd name="connsiteX152" fmla="*/ 1341323 w 1684955"/>
                <a:gd name="connsiteY152" fmla="*/ 32519 h 1356858"/>
                <a:gd name="connsiteX153" fmla="*/ 1315647 w 1684955"/>
                <a:gd name="connsiteY153" fmla="*/ 26631 h 1356858"/>
                <a:gd name="connsiteX154" fmla="*/ 1308745 w 1684955"/>
                <a:gd name="connsiteY154" fmla="*/ 25135 h 1356858"/>
                <a:gd name="connsiteX155" fmla="*/ 1287703 w 1684955"/>
                <a:gd name="connsiteY155" fmla="*/ 20936 h 1356858"/>
                <a:gd name="connsiteX156" fmla="*/ 1284469 w 1684955"/>
                <a:gd name="connsiteY156" fmla="*/ 20308 h 1356858"/>
                <a:gd name="connsiteX157" fmla="*/ 1277905 w 1684955"/>
                <a:gd name="connsiteY157" fmla="*/ 19053 h 1356858"/>
                <a:gd name="connsiteX158" fmla="*/ 1276457 w 1684955"/>
                <a:gd name="connsiteY158" fmla="*/ 18764 h 1356858"/>
                <a:gd name="connsiteX159" fmla="*/ 1265067 w 1684955"/>
                <a:gd name="connsiteY159" fmla="*/ 16833 h 1356858"/>
                <a:gd name="connsiteX160" fmla="*/ 1260868 w 1684955"/>
                <a:gd name="connsiteY160" fmla="*/ 16109 h 1356858"/>
                <a:gd name="connsiteX161" fmla="*/ 1251167 w 1684955"/>
                <a:gd name="connsiteY161" fmla="*/ 14517 h 1356858"/>
                <a:gd name="connsiteX162" fmla="*/ 1248272 w 1684955"/>
                <a:gd name="connsiteY162" fmla="*/ 14034 h 1356858"/>
                <a:gd name="connsiteX163" fmla="*/ 1242094 w 1684955"/>
                <a:gd name="connsiteY163" fmla="*/ 13069 h 1356858"/>
                <a:gd name="connsiteX164" fmla="*/ 1235675 w 1684955"/>
                <a:gd name="connsiteY164" fmla="*/ 12200 h 1356858"/>
                <a:gd name="connsiteX165" fmla="*/ 1224430 w 1684955"/>
                <a:gd name="connsiteY165" fmla="*/ 10607 h 1356858"/>
                <a:gd name="connsiteX166" fmla="*/ 1209275 w 1684955"/>
                <a:gd name="connsiteY166" fmla="*/ 8677 h 1356858"/>
                <a:gd name="connsiteX167" fmla="*/ 1205945 w 1684955"/>
                <a:gd name="connsiteY167" fmla="*/ 8242 h 1356858"/>
                <a:gd name="connsiteX168" fmla="*/ 1200781 w 1684955"/>
                <a:gd name="connsiteY168" fmla="*/ 7663 h 1356858"/>
                <a:gd name="connsiteX169" fmla="*/ 1197595 w 1684955"/>
                <a:gd name="connsiteY169" fmla="*/ 7325 h 1356858"/>
                <a:gd name="connsiteX170" fmla="*/ 1181862 w 1684955"/>
                <a:gd name="connsiteY170" fmla="*/ 5636 h 1356858"/>
                <a:gd name="connsiteX171" fmla="*/ 1174622 w 1684955"/>
                <a:gd name="connsiteY171" fmla="*/ 4961 h 1356858"/>
                <a:gd name="connsiteX172" fmla="*/ 1167093 w 1684955"/>
                <a:gd name="connsiteY172" fmla="*/ 4285 h 1356858"/>
                <a:gd name="connsiteX173" fmla="*/ 1163618 w 1684955"/>
                <a:gd name="connsiteY173" fmla="*/ 3995 h 1356858"/>
                <a:gd name="connsiteX174" fmla="*/ 1154593 w 1684955"/>
                <a:gd name="connsiteY174" fmla="*/ 3271 h 1356858"/>
                <a:gd name="connsiteX175" fmla="*/ 1149670 w 1684955"/>
                <a:gd name="connsiteY175" fmla="*/ 2934 h 1356858"/>
                <a:gd name="connsiteX176" fmla="*/ 1141369 w 1684955"/>
                <a:gd name="connsiteY176" fmla="*/ 2403 h 1356858"/>
                <a:gd name="connsiteX177" fmla="*/ 1140162 w 1684955"/>
                <a:gd name="connsiteY177" fmla="*/ 2306 h 1356858"/>
                <a:gd name="connsiteX178" fmla="*/ 1001937 w 1684955"/>
                <a:gd name="connsiteY178" fmla="*/ 1630 h 1356858"/>
                <a:gd name="connsiteX179" fmla="*/ 992043 w 1684955"/>
                <a:gd name="connsiteY179" fmla="*/ 2210 h 1356858"/>
                <a:gd name="connsiteX180" fmla="*/ 986879 w 1684955"/>
                <a:gd name="connsiteY180" fmla="*/ 2547 h 1356858"/>
                <a:gd name="connsiteX181" fmla="*/ 973510 w 1684955"/>
                <a:gd name="connsiteY181" fmla="*/ 3416 h 1356858"/>
                <a:gd name="connsiteX182" fmla="*/ 966077 w 1684955"/>
                <a:gd name="connsiteY182" fmla="*/ 4044 h 1356858"/>
                <a:gd name="connsiteX183" fmla="*/ 957293 w 1684955"/>
                <a:gd name="connsiteY183" fmla="*/ 4767 h 1356858"/>
                <a:gd name="connsiteX184" fmla="*/ 946145 w 1684955"/>
                <a:gd name="connsiteY184" fmla="*/ 5733 h 1356858"/>
                <a:gd name="connsiteX185" fmla="*/ 936830 w 1684955"/>
                <a:gd name="connsiteY185" fmla="*/ 6746 h 1356858"/>
                <a:gd name="connsiteX186" fmla="*/ 929880 w 1684955"/>
                <a:gd name="connsiteY186" fmla="*/ 7518 h 1356858"/>
                <a:gd name="connsiteX187" fmla="*/ 924330 w 1684955"/>
                <a:gd name="connsiteY187" fmla="*/ 8146 h 1356858"/>
                <a:gd name="connsiteX188" fmla="*/ 915063 w 1684955"/>
                <a:gd name="connsiteY188" fmla="*/ 9256 h 1356858"/>
                <a:gd name="connsiteX189" fmla="*/ 910333 w 1684955"/>
                <a:gd name="connsiteY189" fmla="*/ 9883 h 1356858"/>
                <a:gd name="connsiteX190" fmla="*/ 901067 w 1684955"/>
                <a:gd name="connsiteY190" fmla="*/ 11090 h 1356858"/>
                <a:gd name="connsiteX191" fmla="*/ 887312 w 1684955"/>
                <a:gd name="connsiteY191" fmla="*/ 13020 h 1356858"/>
                <a:gd name="connsiteX192" fmla="*/ 878190 w 1684955"/>
                <a:gd name="connsiteY192" fmla="*/ 14420 h 1356858"/>
                <a:gd name="connsiteX193" fmla="*/ 855024 w 1684955"/>
                <a:gd name="connsiteY193" fmla="*/ 18233 h 1356858"/>
                <a:gd name="connsiteX194" fmla="*/ 849039 w 1684955"/>
                <a:gd name="connsiteY194" fmla="*/ 19295 h 1356858"/>
                <a:gd name="connsiteX195" fmla="*/ 830941 w 1684955"/>
                <a:gd name="connsiteY195" fmla="*/ 22673 h 1356858"/>
                <a:gd name="connsiteX196" fmla="*/ 828817 w 1684955"/>
                <a:gd name="connsiteY196" fmla="*/ 23107 h 1356858"/>
                <a:gd name="connsiteX197" fmla="*/ 822205 w 1684955"/>
                <a:gd name="connsiteY197" fmla="*/ 24411 h 1356858"/>
                <a:gd name="connsiteX198" fmla="*/ 819937 w 1684955"/>
                <a:gd name="connsiteY198" fmla="*/ 24845 h 1356858"/>
                <a:gd name="connsiteX199" fmla="*/ 809753 w 1684955"/>
                <a:gd name="connsiteY199" fmla="*/ 26969 h 1356858"/>
                <a:gd name="connsiteX200" fmla="*/ 808691 w 1684955"/>
                <a:gd name="connsiteY200" fmla="*/ 27210 h 1356858"/>
                <a:gd name="connsiteX201" fmla="*/ 799521 w 1684955"/>
                <a:gd name="connsiteY201" fmla="*/ 29237 h 1356858"/>
                <a:gd name="connsiteX202" fmla="*/ 786394 w 1684955"/>
                <a:gd name="connsiteY202" fmla="*/ 32229 h 1356858"/>
                <a:gd name="connsiteX203" fmla="*/ 780264 w 1684955"/>
                <a:gd name="connsiteY203" fmla="*/ 33725 h 1356858"/>
                <a:gd name="connsiteX204" fmla="*/ 777755 w 1684955"/>
                <a:gd name="connsiteY204" fmla="*/ 34353 h 1356858"/>
                <a:gd name="connsiteX205" fmla="*/ 761297 w 1684955"/>
                <a:gd name="connsiteY205" fmla="*/ 38455 h 1356858"/>
                <a:gd name="connsiteX206" fmla="*/ 750583 w 1684955"/>
                <a:gd name="connsiteY206" fmla="*/ 41303 h 1356858"/>
                <a:gd name="connsiteX207" fmla="*/ 745177 w 1684955"/>
                <a:gd name="connsiteY207" fmla="*/ 42751 h 1356858"/>
                <a:gd name="connsiteX208" fmla="*/ 733980 w 1684955"/>
                <a:gd name="connsiteY208" fmla="*/ 45888 h 1356858"/>
                <a:gd name="connsiteX209" fmla="*/ 723362 w 1684955"/>
                <a:gd name="connsiteY209" fmla="*/ 48928 h 1356858"/>
                <a:gd name="connsiteX210" fmla="*/ 710862 w 1684955"/>
                <a:gd name="connsiteY210" fmla="*/ 52644 h 1356858"/>
                <a:gd name="connsiteX211" fmla="*/ 698169 w 1684955"/>
                <a:gd name="connsiteY211" fmla="*/ 56602 h 1356858"/>
                <a:gd name="connsiteX212" fmla="*/ 689433 w 1684955"/>
                <a:gd name="connsiteY212" fmla="*/ 59401 h 1356858"/>
                <a:gd name="connsiteX213" fmla="*/ 684607 w 1684955"/>
                <a:gd name="connsiteY213" fmla="*/ 60994 h 1356858"/>
                <a:gd name="connsiteX214" fmla="*/ 681856 w 1684955"/>
                <a:gd name="connsiteY214" fmla="*/ 61911 h 1356858"/>
                <a:gd name="connsiteX215" fmla="*/ 658786 w 1684955"/>
                <a:gd name="connsiteY215" fmla="*/ 69874 h 1356858"/>
                <a:gd name="connsiteX216" fmla="*/ 656952 w 1684955"/>
                <a:gd name="connsiteY216" fmla="*/ 70550 h 1356858"/>
                <a:gd name="connsiteX217" fmla="*/ 649906 w 1684955"/>
                <a:gd name="connsiteY217" fmla="*/ 73108 h 1356858"/>
                <a:gd name="connsiteX218" fmla="*/ 638033 w 1684955"/>
                <a:gd name="connsiteY218" fmla="*/ 77548 h 1356858"/>
                <a:gd name="connsiteX219" fmla="*/ 629104 w 1684955"/>
                <a:gd name="connsiteY219" fmla="*/ 80975 h 1356858"/>
                <a:gd name="connsiteX220" fmla="*/ 617376 w 1684955"/>
                <a:gd name="connsiteY220" fmla="*/ 85560 h 1356858"/>
                <a:gd name="connsiteX221" fmla="*/ 610668 w 1684955"/>
                <a:gd name="connsiteY221" fmla="*/ 88311 h 1356858"/>
                <a:gd name="connsiteX222" fmla="*/ 608544 w 1684955"/>
                <a:gd name="connsiteY222" fmla="*/ 89180 h 1356858"/>
                <a:gd name="connsiteX223" fmla="*/ 587936 w 1684955"/>
                <a:gd name="connsiteY223" fmla="*/ 97867 h 1356858"/>
                <a:gd name="connsiteX224" fmla="*/ 585281 w 1684955"/>
                <a:gd name="connsiteY224" fmla="*/ 99025 h 1356858"/>
                <a:gd name="connsiteX225" fmla="*/ 579200 w 1684955"/>
                <a:gd name="connsiteY225" fmla="*/ 101680 h 1356858"/>
                <a:gd name="connsiteX226" fmla="*/ 569113 w 1684955"/>
                <a:gd name="connsiteY226" fmla="*/ 106217 h 1356858"/>
                <a:gd name="connsiteX227" fmla="*/ 567955 w 1684955"/>
                <a:gd name="connsiteY227" fmla="*/ 106747 h 1356858"/>
                <a:gd name="connsiteX228" fmla="*/ 559219 w 1684955"/>
                <a:gd name="connsiteY228" fmla="*/ 110753 h 1356858"/>
                <a:gd name="connsiteX229" fmla="*/ 548167 w 1684955"/>
                <a:gd name="connsiteY229" fmla="*/ 115966 h 1356858"/>
                <a:gd name="connsiteX230" fmla="*/ 539431 w 1684955"/>
                <a:gd name="connsiteY230" fmla="*/ 120213 h 1356858"/>
                <a:gd name="connsiteX231" fmla="*/ 537984 w 1684955"/>
                <a:gd name="connsiteY231" fmla="*/ 120937 h 1356858"/>
                <a:gd name="connsiteX232" fmla="*/ 528621 w 1684955"/>
                <a:gd name="connsiteY232" fmla="*/ 125570 h 1356858"/>
                <a:gd name="connsiteX233" fmla="*/ 521960 w 1684955"/>
                <a:gd name="connsiteY233" fmla="*/ 128997 h 1356858"/>
                <a:gd name="connsiteX234" fmla="*/ 519451 w 1684955"/>
                <a:gd name="connsiteY234" fmla="*/ 130300 h 1356858"/>
                <a:gd name="connsiteX235" fmla="*/ 501255 w 1684955"/>
                <a:gd name="connsiteY235" fmla="*/ 139904 h 1356858"/>
                <a:gd name="connsiteX236" fmla="*/ 499373 w 1684955"/>
                <a:gd name="connsiteY236" fmla="*/ 140918 h 1356858"/>
                <a:gd name="connsiteX237" fmla="*/ 492520 w 1684955"/>
                <a:gd name="connsiteY237" fmla="*/ 144634 h 1356858"/>
                <a:gd name="connsiteX238" fmla="*/ 482191 w 1684955"/>
                <a:gd name="connsiteY238" fmla="*/ 150426 h 1356858"/>
                <a:gd name="connsiteX239" fmla="*/ 473649 w 1684955"/>
                <a:gd name="connsiteY239" fmla="*/ 155300 h 1356858"/>
                <a:gd name="connsiteX240" fmla="*/ 463514 w 1684955"/>
                <a:gd name="connsiteY240" fmla="*/ 161188 h 1356858"/>
                <a:gd name="connsiteX241" fmla="*/ 456129 w 1684955"/>
                <a:gd name="connsiteY241" fmla="*/ 165628 h 1356858"/>
                <a:gd name="connsiteX242" fmla="*/ 454875 w 1684955"/>
                <a:gd name="connsiteY242" fmla="*/ 166401 h 1356858"/>
                <a:gd name="connsiteX243" fmla="*/ 439527 w 1684955"/>
                <a:gd name="connsiteY243" fmla="*/ 175812 h 1356858"/>
                <a:gd name="connsiteX244" fmla="*/ 438127 w 1684955"/>
                <a:gd name="connsiteY244" fmla="*/ 176681 h 1356858"/>
                <a:gd name="connsiteX245" fmla="*/ 429054 w 1684955"/>
                <a:gd name="connsiteY245" fmla="*/ 182376 h 1356858"/>
                <a:gd name="connsiteX246" fmla="*/ 421332 w 1684955"/>
                <a:gd name="connsiteY246" fmla="*/ 187395 h 1356858"/>
                <a:gd name="connsiteX247" fmla="*/ 419691 w 1684955"/>
                <a:gd name="connsiteY247" fmla="*/ 188505 h 1356858"/>
                <a:gd name="connsiteX248" fmla="*/ 411196 w 1684955"/>
                <a:gd name="connsiteY248" fmla="*/ 194104 h 1356858"/>
                <a:gd name="connsiteX249" fmla="*/ 401833 w 1684955"/>
                <a:gd name="connsiteY249" fmla="*/ 200426 h 1356858"/>
                <a:gd name="connsiteX250" fmla="*/ 393484 w 1684955"/>
                <a:gd name="connsiteY250" fmla="*/ 206218 h 1356858"/>
                <a:gd name="connsiteX251" fmla="*/ 391167 w 1684955"/>
                <a:gd name="connsiteY251" fmla="*/ 207810 h 1356858"/>
                <a:gd name="connsiteX252" fmla="*/ 389188 w 1684955"/>
                <a:gd name="connsiteY252" fmla="*/ 209210 h 1356858"/>
                <a:gd name="connsiteX253" fmla="*/ 389188 w 1684955"/>
                <a:gd name="connsiteY253" fmla="*/ 209210 h 1356858"/>
                <a:gd name="connsiteX254" fmla="*/ 386003 w 1684955"/>
                <a:gd name="connsiteY254" fmla="*/ 211478 h 1356858"/>
                <a:gd name="connsiteX255" fmla="*/ 384459 w 1684955"/>
                <a:gd name="connsiteY255" fmla="*/ 212588 h 1356858"/>
                <a:gd name="connsiteX256" fmla="*/ 375626 w 1684955"/>
                <a:gd name="connsiteY256" fmla="*/ 219007 h 1356858"/>
                <a:gd name="connsiteX257" fmla="*/ 374854 w 1684955"/>
                <a:gd name="connsiteY257" fmla="*/ 219587 h 1356858"/>
                <a:gd name="connsiteX258" fmla="*/ 58827 w 1684955"/>
                <a:gd name="connsiteY258" fmla="*/ 613607 h 1356858"/>
                <a:gd name="connsiteX259" fmla="*/ 2939 w 1684955"/>
                <a:gd name="connsiteY259" fmla="*/ 845414 h 1356858"/>
                <a:gd name="connsiteX260" fmla="*/ 54049 w 1684955"/>
                <a:gd name="connsiteY260" fmla="*/ 1245033 h 1356858"/>
                <a:gd name="connsiteX261" fmla="*/ 98934 w 1684955"/>
                <a:gd name="connsiteY261" fmla="*/ 1356858 h 135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684955" h="1356858">
                  <a:moveTo>
                    <a:pt x="98934" y="1356858"/>
                  </a:moveTo>
                  <a:cubicBezTo>
                    <a:pt x="109455" y="1352756"/>
                    <a:pt x="119929" y="1348605"/>
                    <a:pt x="130402" y="1344455"/>
                  </a:cubicBezTo>
                  <a:cubicBezTo>
                    <a:pt x="113510" y="1307292"/>
                    <a:pt x="98838" y="1270564"/>
                    <a:pt x="86337" y="1234077"/>
                  </a:cubicBezTo>
                  <a:cubicBezTo>
                    <a:pt x="44252" y="1111344"/>
                    <a:pt x="26733" y="974277"/>
                    <a:pt x="36916" y="848117"/>
                  </a:cubicBezTo>
                  <a:cubicBezTo>
                    <a:pt x="42997" y="772827"/>
                    <a:pt x="60999" y="698212"/>
                    <a:pt x="90392" y="626348"/>
                  </a:cubicBezTo>
                  <a:cubicBezTo>
                    <a:pt x="150238" y="480159"/>
                    <a:pt x="255596" y="348932"/>
                    <a:pt x="395125" y="246759"/>
                  </a:cubicBezTo>
                  <a:lnTo>
                    <a:pt x="395897" y="246228"/>
                  </a:lnTo>
                  <a:cubicBezTo>
                    <a:pt x="398745" y="244152"/>
                    <a:pt x="401592" y="242077"/>
                    <a:pt x="404343" y="240098"/>
                  </a:cubicBezTo>
                  <a:lnTo>
                    <a:pt x="406080" y="238844"/>
                  </a:lnTo>
                  <a:cubicBezTo>
                    <a:pt x="406805" y="238313"/>
                    <a:pt x="407335" y="237927"/>
                    <a:pt x="407770" y="237637"/>
                  </a:cubicBezTo>
                  <a:lnTo>
                    <a:pt x="407770" y="237637"/>
                  </a:lnTo>
                  <a:lnTo>
                    <a:pt x="413175" y="233872"/>
                  </a:lnTo>
                  <a:cubicBezTo>
                    <a:pt x="415878" y="231990"/>
                    <a:pt x="418532" y="230108"/>
                    <a:pt x="421235" y="228274"/>
                  </a:cubicBezTo>
                  <a:cubicBezTo>
                    <a:pt x="424227" y="226199"/>
                    <a:pt x="427268" y="224172"/>
                    <a:pt x="430309" y="222145"/>
                  </a:cubicBezTo>
                  <a:cubicBezTo>
                    <a:pt x="433011" y="220310"/>
                    <a:pt x="435762" y="218525"/>
                    <a:pt x="438513" y="216691"/>
                  </a:cubicBezTo>
                  <a:lnTo>
                    <a:pt x="440203" y="215581"/>
                  </a:lnTo>
                  <a:cubicBezTo>
                    <a:pt x="442664" y="213940"/>
                    <a:pt x="445125" y="212347"/>
                    <a:pt x="447635" y="210754"/>
                  </a:cubicBezTo>
                  <a:cubicBezTo>
                    <a:pt x="450531" y="208872"/>
                    <a:pt x="453475" y="207086"/>
                    <a:pt x="456371" y="205252"/>
                  </a:cubicBezTo>
                  <a:lnTo>
                    <a:pt x="457770" y="204384"/>
                  </a:lnTo>
                  <a:cubicBezTo>
                    <a:pt x="462693" y="201295"/>
                    <a:pt x="467616" y="198254"/>
                    <a:pt x="472635" y="195262"/>
                  </a:cubicBezTo>
                  <a:lnTo>
                    <a:pt x="473890" y="194490"/>
                  </a:lnTo>
                  <a:cubicBezTo>
                    <a:pt x="476255" y="193042"/>
                    <a:pt x="478620" y="191642"/>
                    <a:pt x="481033" y="190243"/>
                  </a:cubicBezTo>
                  <a:cubicBezTo>
                    <a:pt x="484267" y="188312"/>
                    <a:pt x="487549" y="186430"/>
                    <a:pt x="490830" y="184548"/>
                  </a:cubicBezTo>
                  <a:cubicBezTo>
                    <a:pt x="493581" y="182955"/>
                    <a:pt x="496333" y="181362"/>
                    <a:pt x="499132" y="179818"/>
                  </a:cubicBezTo>
                  <a:cubicBezTo>
                    <a:pt x="502462" y="177935"/>
                    <a:pt x="505792" y="176053"/>
                    <a:pt x="509122" y="174219"/>
                  </a:cubicBezTo>
                  <a:cubicBezTo>
                    <a:pt x="511294" y="173013"/>
                    <a:pt x="513466" y="171854"/>
                    <a:pt x="515686" y="170648"/>
                  </a:cubicBezTo>
                  <a:lnTo>
                    <a:pt x="517568" y="169634"/>
                  </a:lnTo>
                  <a:cubicBezTo>
                    <a:pt x="523408" y="166497"/>
                    <a:pt x="529296" y="163408"/>
                    <a:pt x="535233" y="160319"/>
                  </a:cubicBezTo>
                  <a:lnTo>
                    <a:pt x="537791" y="158968"/>
                  </a:lnTo>
                  <a:cubicBezTo>
                    <a:pt x="539914" y="157858"/>
                    <a:pt x="542038" y="156796"/>
                    <a:pt x="544161" y="155686"/>
                  </a:cubicBezTo>
                  <a:cubicBezTo>
                    <a:pt x="547154" y="154190"/>
                    <a:pt x="550146" y="152694"/>
                    <a:pt x="553186" y="151246"/>
                  </a:cubicBezTo>
                  <a:lnTo>
                    <a:pt x="554683" y="150522"/>
                  </a:lnTo>
                  <a:cubicBezTo>
                    <a:pt x="557482" y="149122"/>
                    <a:pt x="560281" y="147771"/>
                    <a:pt x="563129" y="146420"/>
                  </a:cubicBezTo>
                  <a:cubicBezTo>
                    <a:pt x="566700" y="144730"/>
                    <a:pt x="570272" y="143041"/>
                    <a:pt x="573843" y="141352"/>
                  </a:cubicBezTo>
                  <a:cubicBezTo>
                    <a:pt x="576642" y="140049"/>
                    <a:pt x="579490" y="138746"/>
                    <a:pt x="582337" y="137443"/>
                  </a:cubicBezTo>
                  <a:lnTo>
                    <a:pt x="583496" y="136912"/>
                  </a:lnTo>
                  <a:cubicBezTo>
                    <a:pt x="586729" y="135464"/>
                    <a:pt x="589963" y="133968"/>
                    <a:pt x="593197" y="132520"/>
                  </a:cubicBezTo>
                  <a:cubicBezTo>
                    <a:pt x="595127" y="131651"/>
                    <a:pt x="597009" y="130831"/>
                    <a:pt x="598940" y="130010"/>
                  </a:cubicBezTo>
                  <a:lnTo>
                    <a:pt x="601643" y="128852"/>
                  </a:lnTo>
                  <a:cubicBezTo>
                    <a:pt x="608255" y="126004"/>
                    <a:pt x="614915" y="123157"/>
                    <a:pt x="621623" y="120406"/>
                  </a:cubicBezTo>
                  <a:lnTo>
                    <a:pt x="623747" y="119537"/>
                  </a:lnTo>
                  <a:cubicBezTo>
                    <a:pt x="625871" y="118668"/>
                    <a:pt x="627994" y="117800"/>
                    <a:pt x="630166" y="116931"/>
                  </a:cubicBezTo>
                  <a:cubicBezTo>
                    <a:pt x="633931" y="115435"/>
                    <a:pt x="637743" y="113939"/>
                    <a:pt x="641556" y="112442"/>
                  </a:cubicBezTo>
                  <a:cubicBezTo>
                    <a:pt x="644452" y="111332"/>
                    <a:pt x="647348" y="110222"/>
                    <a:pt x="650243" y="109112"/>
                  </a:cubicBezTo>
                  <a:cubicBezTo>
                    <a:pt x="654056" y="107664"/>
                    <a:pt x="657917" y="106217"/>
                    <a:pt x="661778" y="104817"/>
                  </a:cubicBezTo>
                  <a:cubicBezTo>
                    <a:pt x="664047" y="103996"/>
                    <a:pt x="666315" y="103176"/>
                    <a:pt x="668584" y="102355"/>
                  </a:cubicBezTo>
                  <a:lnTo>
                    <a:pt x="670466" y="101680"/>
                  </a:lnTo>
                  <a:cubicBezTo>
                    <a:pt x="677898" y="99025"/>
                    <a:pt x="685379" y="96467"/>
                    <a:pt x="692860" y="93958"/>
                  </a:cubicBezTo>
                  <a:lnTo>
                    <a:pt x="695756" y="92992"/>
                  </a:lnTo>
                  <a:cubicBezTo>
                    <a:pt x="697252" y="92510"/>
                    <a:pt x="698748" y="91979"/>
                    <a:pt x="700196" y="91496"/>
                  </a:cubicBezTo>
                  <a:cubicBezTo>
                    <a:pt x="703236" y="90483"/>
                    <a:pt x="706277" y="89566"/>
                    <a:pt x="709318" y="88601"/>
                  </a:cubicBezTo>
                  <a:lnTo>
                    <a:pt x="720997" y="84981"/>
                  </a:lnTo>
                  <a:cubicBezTo>
                    <a:pt x="725051" y="83726"/>
                    <a:pt x="729057" y="82519"/>
                    <a:pt x="733111" y="81361"/>
                  </a:cubicBezTo>
                  <a:lnTo>
                    <a:pt x="743440" y="78417"/>
                  </a:lnTo>
                  <a:cubicBezTo>
                    <a:pt x="747059" y="77403"/>
                    <a:pt x="750631" y="76390"/>
                    <a:pt x="754299" y="75376"/>
                  </a:cubicBezTo>
                  <a:cubicBezTo>
                    <a:pt x="755988" y="74894"/>
                    <a:pt x="757677" y="74459"/>
                    <a:pt x="759366" y="74025"/>
                  </a:cubicBezTo>
                  <a:lnTo>
                    <a:pt x="769936" y="71226"/>
                  </a:lnTo>
                  <a:cubicBezTo>
                    <a:pt x="775245" y="69874"/>
                    <a:pt x="780554" y="68571"/>
                    <a:pt x="785911" y="67268"/>
                  </a:cubicBezTo>
                  <a:lnTo>
                    <a:pt x="788469" y="66641"/>
                  </a:lnTo>
                  <a:cubicBezTo>
                    <a:pt x="790400" y="66158"/>
                    <a:pt x="792378" y="65676"/>
                    <a:pt x="794309" y="65241"/>
                  </a:cubicBezTo>
                  <a:cubicBezTo>
                    <a:pt x="798556" y="64228"/>
                    <a:pt x="802803" y="63311"/>
                    <a:pt x="807099" y="62345"/>
                  </a:cubicBezTo>
                  <a:cubicBezTo>
                    <a:pt x="810091" y="61670"/>
                    <a:pt x="813035" y="61042"/>
                    <a:pt x="816027" y="60415"/>
                  </a:cubicBezTo>
                  <a:lnTo>
                    <a:pt x="817089" y="60174"/>
                  </a:lnTo>
                  <a:cubicBezTo>
                    <a:pt x="820371" y="59450"/>
                    <a:pt x="823653" y="58774"/>
                    <a:pt x="826935" y="58098"/>
                  </a:cubicBezTo>
                  <a:lnTo>
                    <a:pt x="829107" y="57664"/>
                  </a:lnTo>
                  <a:cubicBezTo>
                    <a:pt x="831230" y="57229"/>
                    <a:pt x="833354" y="56843"/>
                    <a:pt x="835477" y="56409"/>
                  </a:cubicBezTo>
                  <a:lnTo>
                    <a:pt x="837649" y="55975"/>
                  </a:lnTo>
                  <a:cubicBezTo>
                    <a:pt x="843489" y="54816"/>
                    <a:pt x="849377" y="53706"/>
                    <a:pt x="855217" y="52693"/>
                  </a:cubicBezTo>
                  <a:lnTo>
                    <a:pt x="861057" y="51679"/>
                  </a:lnTo>
                  <a:cubicBezTo>
                    <a:pt x="868538" y="50376"/>
                    <a:pt x="876067" y="49121"/>
                    <a:pt x="883596" y="47963"/>
                  </a:cubicBezTo>
                  <a:lnTo>
                    <a:pt x="892428" y="46612"/>
                  </a:lnTo>
                  <a:cubicBezTo>
                    <a:pt x="896868" y="45936"/>
                    <a:pt x="901356" y="45357"/>
                    <a:pt x="905797" y="44729"/>
                  </a:cubicBezTo>
                  <a:cubicBezTo>
                    <a:pt x="908789" y="44343"/>
                    <a:pt x="911830" y="43909"/>
                    <a:pt x="914870" y="43571"/>
                  </a:cubicBezTo>
                  <a:lnTo>
                    <a:pt x="919407" y="42992"/>
                  </a:lnTo>
                  <a:cubicBezTo>
                    <a:pt x="922399" y="42606"/>
                    <a:pt x="925440" y="42268"/>
                    <a:pt x="928432" y="41930"/>
                  </a:cubicBezTo>
                  <a:cubicBezTo>
                    <a:pt x="930169" y="41737"/>
                    <a:pt x="931955" y="41544"/>
                    <a:pt x="933693" y="41351"/>
                  </a:cubicBezTo>
                  <a:lnTo>
                    <a:pt x="940836" y="40579"/>
                  </a:lnTo>
                  <a:cubicBezTo>
                    <a:pt x="943780" y="40241"/>
                    <a:pt x="946724" y="39903"/>
                    <a:pt x="949668" y="39613"/>
                  </a:cubicBezTo>
                  <a:cubicBezTo>
                    <a:pt x="953191" y="39276"/>
                    <a:pt x="956714" y="38986"/>
                    <a:pt x="960237" y="38696"/>
                  </a:cubicBezTo>
                  <a:lnTo>
                    <a:pt x="969263" y="37924"/>
                  </a:lnTo>
                  <a:cubicBezTo>
                    <a:pt x="971579" y="37731"/>
                    <a:pt x="973944" y="37490"/>
                    <a:pt x="976261" y="37345"/>
                  </a:cubicBezTo>
                  <a:cubicBezTo>
                    <a:pt x="980556" y="37007"/>
                    <a:pt x="984852" y="36766"/>
                    <a:pt x="989147" y="36476"/>
                  </a:cubicBezTo>
                  <a:lnTo>
                    <a:pt x="994359" y="36139"/>
                  </a:lnTo>
                  <a:cubicBezTo>
                    <a:pt x="997545" y="35945"/>
                    <a:pt x="1000730" y="35752"/>
                    <a:pt x="1003915" y="35559"/>
                  </a:cubicBezTo>
                  <a:cubicBezTo>
                    <a:pt x="1048607" y="33243"/>
                    <a:pt x="1093830" y="33436"/>
                    <a:pt x="1138280" y="36187"/>
                  </a:cubicBezTo>
                  <a:lnTo>
                    <a:pt x="1139535" y="36283"/>
                  </a:lnTo>
                  <a:cubicBezTo>
                    <a:pt x="1142189" y="36428"/>
                    <a:pt x="1144892" y="36621"/>
                    <a:pt x="1147547" y="36814"/>
                  </a:cubicBezTo>
                  <a:lnTo>
                    <a:pt x="1152325" y="37104"/>
                  </a:lnTo>
                  <a:cubicBezTo>
                    <a:pt x="1155220" y="37297"/>
                    <a:pt x="1158068" y="37586"/>
                    <a:pt x="1160916" y="37828"/>
                  </a:cubicBezTo>
                  <a:lnTo>
                    <a:pt x="1164487" y="38117"/>
                  </a:lnTo>
                  <a:cubicBezTo>
                    <a:pt x="1166948" y="38310"/>
                    <a:pt x="1169362" y="38503"/>
                    <a:pt x="1171823" y="38745"/>
                  </a:cubicBezTo>
                  <a:lnTo>
                    <a:pt x="1178869" y="39372"/>
                  </a:lnTo>
                  <a:cubicBezTo>
                    <a:pt x="1183985" y="39855"/>
                    <a:pt x="1189053" y="40434"/>
                    <a:pt x="1194120" y="41013"/>
                  </a:cubicBezTo>
                  <a:lnTo>
                    <a:pt x="1197499" y="41399"/>
                  </a:lnTo>
                  <a:cubicBezTo>
                    <a:pt x="1199091" y="41544"/>
                    <a:pt x="1200684" y="41737"/>
                    <a:pt x="1202277" y="41930"/>
                  </a:cubicBezTo>
                  <a:lnTo>
                    <a:pt x="1205511" y="42316"/>
                  </a:lnTo>
                  <a:cubicBezTo>
                    <a:pt x="1210433" y="42895"/>
                    <a:pt x="1215308" y="43571"/>
                    <a:pt x="1220231" y="44198"/>
                  </a:cubicBezTo>
                  <a:cubicBezTo>
                    <a:pt x="1223899" y="44681"/>
                    <a:pt x="1227519" y="45212"/>
                    <a:pt x="1231138" y="45743"/>
                  </a:cubicBezTo>
                  <a:lnTo>
                    <a:pt x="1237316" y="46612"/>
                  </a:lnTo>
                  <a:cubicBezTo>
                    <a:pt x="1239295" y="46901"/>
                    <a:pt x="1241225" y="47239"/>
                    <a:pt x="1243156" y="47529"/>
                  </a:cubicBezTo>
                  <a:lnTo>
                    <a:pt x="1246100" y="48011"/>
                  </a:lnTo>
                  <a:cubicBezTo>
                    <a:pt x="1249237" y="48494"/>
                    <a:pt x="1252374" y="49025"/>
                    <a:pt x="1255511" y="49556"/>
                  </a:cubicBezTo>
                  <a:lnTo>
                    <a:pt x="1259710" y="50280"/>
                  </a:lnTo>
                  <a:cubicBezTo>
                    <a:pt x="1263378" y="50907"/>
                    <a:pt x="1266998" y="51486"/>
                    <a:pt x="1270617" y="52162"/>
                  </a:cubicBezTo>
                  <a:lnTo>
                    <a:pt x="1272017" y="52451"/>
                  </a:lnTo>
                  <a:cubicBezTo>
                    <a:pt x="1274092" y="52838"/>
                    <a:pt x="1276120" y="53224"/>
                    <a:pt x="1278146" y="53610"/>
                  </a:cubicBezTo>
                  <a:lnTo>
                    <a:pt x="1281477" y="54237"/>
                  </a:lnTo>
                  <a:cubicBezTo>
                    <a:pt x="1288282" y="55540"/>
                    <a:pt x="1295135" y="56892"/>
                    <a:pt x="1301892" y="58291"/>
                  </a:cubicBezTo>
                  <a:lnTo>
                    <a:pt x="1308600" y="59739"/>
                  </a:lnTo>
                  <a:cubicBezTo>
                    <a:pt x="1316950" y="61525"/>
                    <a:pt x="1325251" y="63455"/>
                    <a:pt x="1333504" y="65434"/>
                  </a:cubicBezTo>
                  <a:lnTo>
                    <a:pt x="1345184" y="68282"/>
                  </a:lnTo>
                  <a:cubicBezTo>
                    <a:pt x="1349817" y="69440"/>
                    <a:pt x="1354402" y="70695"/>
                    <a:pt x="1358987" y="71901"/>
                  </a:cubicBezTo>
                  <a:lnTo>
                    <a:pt x="1362800" y="72915"/>
                  </a:lnTo>
                  <a:cubicBezTo>
                    <a:pt x="1364779" y="73446"/>
                    <a:pt x="1366758" y="73977"/>
                    <a:pt x="1368736" y="74508"/>
                  </a:cubicBezTo>
                  <a:lnTo>
                    <a:pt x="1371005" y="75135"/>
                  </a:lnTo>
                  <a:cubicBezTo>
                    <a:pt x="1375397" y="76342"/>
                    <a:pt x="1379740" y="77645"/>
                    <a:pt x="1384084" y="78900"/>
                  </a:cubicBezTo>
                  <a:cubicBezTo>
                    <a:pt x="1387511" y="79913"/>
                    <a:pt x="1390937" y="80927"/>
                    <a:pt x="1394316" y="81940"/>
                  </a:cubicBezTo>
                  <a:lnTo>
                    <a:pt x="1397839" y="83002"/>
                  </a:lnTo>
                  <a:cubicBezTo>
                    <a:pt x="1399190" y="83388"/>
                    <a:pt x="1400493" y="83774"/>
                    <a:pt x="1401845" y="84209"/>
                  </a:cubicBezTo>
                  <a:cubicBezTo>
                    <a:pt x="1404354" y="84981"/>
                    <a:pt x="1406864" y="85801"/>
                    <a:pt x="1409374" y="86622"/>
                  </a:cubicBezTo>
                  <a:lnTo>
                    <a:pt x="1412173" y="87539"/>
                  </a:lnTo>
                  <a:cubicBezTo>
                    <a:pt x="1426845" y="92268"/>
                    <a:pt x="1441565" y="97384"/>
                    <a:pt x="1455900" y="102693"/>
                  </a:cubicBezTo>
                  <a:lnTo>
                    <a:pt x="1461788" y="86863"/>
                  </a:lnTo>
                  <a:lnTo>
                    <a:pt x="1456575" y="102838"/>
                  </a:lnTo>
                  <a:cubicBezTo>
                    <a:pt x="1478197" y="110898"/>
                    <a:pt x="1499626" y="119682"/>
                    <a:pt x="1520379" y="128997"/>
                  </a:cubicBezTo>
                  <a:cubicBezTo>
                    <a:pt x="1534086" y="135174"/>
                    <a:pt x="1547841" y="141690"/>
                    <a:pt x="1561306" y="148495"/>
                  </a:cubicBezTo>
                  <a:lnTo>
                    <a:pt x="1568932" y="133389"/>
                  </a:lnTo>
                  <a:lnTo>
                    <a:pt x="1562127" y="148881"/>
                  </a:lnTo>
                  <a:cubicBezTo>
                    <a:pt x="1575447" y="155638"/>
                    <a:pt x="1588768" y="162733"/>
                    <a:pt x="1601847" y="170069"/>
                  </a:cubicBezTo>
                  <a:cubicBezTo>
                    <a:pt x="1621201" y="180976"/>
                    <a:pt x="1640361" y="192608"/>
                    <a:pt x="1658701" y="204673"/>
                  </a:cubicBezTo>
                  <a:lnTo>
                    <a:pt x="1659570" y="205252"/>
                  </a:lnTo>
                  <a:cubicBezTo>
                    <a:pt x="1663913" y="208100"/>
                    <a:pt x="1668257" y="211092"/>
                    <a:pt x="1672601" y="214036"/>
                  </a:cubicBezTo>
                  <a:cubicBezTo>
                    <a:pt x="1676752" y="203274"/>
                    <a:pt x="1680902" y="192463"/>
                    <a:pt x="1684956" y="181604"/>
                  </a:cubicBezTo>
                  <a:cubicBezTo>
                    <a:pt x="1682688" y="180059"/>
                    <a:pt x="1680420" y="178515"/>
                    <a:pt x="1678151" y="177018"/>
                  </a:cubicBezTo>
                  <a:lnTo>
                    <a:pt x="1677234" y="176439"/>
                  </a:lnTo>
                  <a:cubicBezTo>
                    <a:pt x="1658267" y="163939"/>
                    <a:pt x="1638431" y="151922"/>
                    <a:pt x="1618208" y="140532"/>
                  </a:cubicBezTo>
                  <a:cubicBezTo>
                    <a:pt x="1604888" y="133051"/>
                    <a:pt x="1591133" y="125715"/>
                    <a:pt x="1577330" y="118717"/>
                  </a:cubicBezTo>
                  <a:lnTo>
                    <a:pt x="1576509" y="118331"/>
                  </a:lnTo>
                  <a:cubicBezTo>
                    <a:pt x="1562609" y="111332"/>
                    <a:pt x="1548372" y="104527"/>
                    <a:pt x="1534230" y="98205"/>
                  </a:cubicBezTo>
                  <a:cubicBezTo>
                    <a:pt x="1512850" y="88601"/>
                    <a:pt x="1490697" y="79527"/>
                    <a:pt x="1468400" y="71226"/>
                  </a:cubicBezTo>
                  <a:lnTo>
                    <a:pt x="1467676" y="70936"/>
                  </a:lnTo>
                  <a:cubicBezTo>
                    <a:pt x="1452859" y="65434"/>
                    <a:pt x="1437656" y="60174"/>
                    <a:pt x="1422212" y="55202"/>
                  </a:cubicBezTo>
                  <a:lnTo>
                    <a:pt x="1419799" y="54430"/>
                  </a:lnTo>
                  <a:cubicBezTo>
                    <a:pt x="1417192" y="53561"/>
                    <a:pt x="1414538" y="52741"/>
                    <a:pt x="1411884" y="51921"/>
                  </a:cubicBezTo>
                  <a:cubicBezTo>
                    <a:pt x="1410387" y="51438"/>
                    <a:pt x="1408843" y="51004"/>
                    <a:pt x="1407299" y="50569"/>
                  </a:cubicBezTo>
                  <a:lnTo>
                    <a:pt x="1404065" y="49604"/>
                  </a:lnTo>
                  <a:cubicBezTo>
                    <a:pt x="1400542" y="48542"/>
                    <a:pt x="1397019" y="47480"/>
                    <a:pt x="1393544" y="46467"/>
                  </a:cubicBezTo>
                  <a:cubicBezTo>
                    <a:pt x="1389055" y="45164"/>
                    <a:pt x="1384567" y="43861"/>
                    <a:pt x="1380078" y="42606"/>
                  </a:cubicBezTo>
                  <a:lnTo>
                    <a:pt x="1377713" y="41930"/>
                  </a:lnTo>
                  <a:cubicBezTo>
                    <a:pt x="1375638" y="41351"/>
                    <a:pt x="1373514" y="40820"/>
                    <a:pt x="1371439" y="40241"/>
                  </a:cubicBezTo>
                  <a:lnTo>
                    <a:pt x="1367675" y="39227"/>
                  </a:lnTo>
                  <a:cubicBezTo>
                    <a:pt x="1362945" y="37972"/>
                    <a:pt x="1358167" y="36669"/>
                    <a:pt x="1353389" y="35463"/>
                  </a:cubicBezTo>
                  <a:lnTo>
                    <a:pt x="1341323" y="32519"/>
                  </a:lnTo>
                  <a:cubicBezTo>
                    <a:pt x="1332829" y="30492"/>
                    <a:pt x="1324238" y="28513"/>
                    <a:pt x="1315647" y="26631"/>
                  </a:cubicBezTo>
                  <a:lnTo>
                    <a:pt x="1308745" y="25135"/>
                  </a:lnTo>
                  <a:cubicBezTo>
                    <a:pt x="1301747" y="23687"/>
                    <a:pt x="1294749" y="22287"/>
                    <a:pt x="1287703" y="20936"/>
                  </a:cubicBezTo>
                  <a:lnTo>
                    <a:pt x="1284469" y="20308"/>
                  </a:lnTo>
                  <a:cubicBezTo>
                    <a:pt x="1282297" y="19874"/>
                    <a:pt x="1280125" y="19488"/>
                    <a:pt x="1277905" y="19053"/>
                  </a:cubicBezTo>
                  <a:lnTo>
                    <a:pt x="1276457" y="18764"/>
                  </a:lnTo>
                  <a:cubicBezTo>
                    <a:pt x="1272693" y="18088"/>
                    <a:pt x="1268880" y="17461"/>
                    <a:pt x="1265067" y="16833"/>
                  </a:cubicBezTo>
                  <a:lnTo>
                    <a:pt x="1260868" y="16109"/>
                  </a:lnTo>
                  <a:cubicBezTo>
                    <a:pt x="1257635" y="15578"/>
                    <a:pt x="1254401" y="15048"/>
                    <a:pt x="1251167" y="14517"/>
                  </a:cubicBezTo>
                  <a:lnTo>
                    <a:pt x="1248272" y="14034"/>
                  </a:lnTo>
                  <a:cubicBezTo>
                    <a:pt x="1246245" y="13696"/>
                    <a:pt x="1244169" y="13358"/>
                    <a:pt x="1242094" y="13069"/>
                  </a:cubicBezTo>
                  <a:lnTo>
                    <a:pt x="1235675" y="12200"/>
                  </a:lnTo>
                  <a:cubicBezTo>
                    <a:pt x="1231910" y="11669"/>
                    <a:pt x="1228194" y="11138"/>
                    <a:pt x="1224430" y="10607"/>
                  </a:cubicBezTo>
                  <a:cubicBezTo>
                    <a:pt x="1219410" y="9932"/>
                    <a:pt x="1214343" y="9256"/>
                    <a:pt x="1209275" y="8677"/>
                  </a:cubicBezTo>
                  <a:lnTo>
                    <a:pt x="1205945" y="8242"/>
                  </a:lnTo>
                  <a:cubicBezTo>
                    <a:pt x="1204207" y="8049"/>
                    <a:pt x="1202518" y="7856"/>
                    <a:pt x="1200781" y="7663"/>
                  </a:cubicBezTo>
                  <a:lnTo>
                    <a:pt x="1197595" y="7325"/>
                  </a:lnTo>
                  <a:cubicBezTo>
                    <a:pt x="1192383" y="6746"/>
                    <a:pt x="1187122" y="6167"/>
                    <a:pt x="1181862" y="5636"/>
                  </a:cubicBezTo>
                  <a:lnTo>
                    <a:pt x="1174622" y="4961"/>
                  </a:lnTo>
                  <a:cubicBezTo>
                    <a:pt x="1172112" y="4719"/>
                    <a:pt x="1169603" y="4526"/>
                    <a:pt x="1167093" y="4285"/>
                  </a:cubicBezTo>
                  <a:lnTo>
                    <a:pt x="1163618" y="3995"/>
                  </a:lnTo>
                  <a:cubicBezTo>
                    <a:pt x="1160626" y="3754"/>
                    <a:pt x="1157585" y="3464"/>
                    <a:pt x="1154593" y="3271"/>
                  </a:cubicBezTo>
                  <a:lnTo>
                    <a:pt x="1149670" y="2934"/>
                  </a:lnTo>
                  <a:cubicBezTo>
                    <a:pt x="1146919" y="2740"/>
                    <a:pt x="1144120" y="2547"/>
                    <a:pt x="1141369" y="2403"/>
                  </a:cubicBezTo>
                  <a:lnTo>
                    <a:pt x="1140162" y="2306"/>
                  </a:lnTo>
                  <a:cubicBezTo>
                    <a:pt x="1094457" y="-541"/>
                    <a:pt x="1047932" y="-734"/>
                    <a:pt x="1001937" y="1630"/>
                  </a:cubicBezTo>
                  <a:cubicBezTo>
                    <a:pt x="998655" y="1823"/>
                    <a:pt x="995325" y="2016"/>
                    <a:pt x="992043" y="2210"/>
                  </a:cubicBezTo>
                  <a:lnTo>
                    <a:pt x="986879" y="2547"/>
                  </a:lnTo>
                  <a:cubicBezTo>
                    <a:pt x="982438" y="2837"/>
                    <a:pt x="977998" y="3078"/>
                    <a:pt x="973510" y="3416"/>
                  </a:cubicBezTo>
                  <a:cubicBezTo>
                    <a:pt x="971048" y="3609"/>
                    <a:pt x="968539" y="3802"/>
                    <a:pt x="966077" y="4044"/>
                  </a:cubicBezTo>
                  <a:lnTo>
                    <a:pt x="957293" y="4767"/>
                  </a:lnTo>
                  <a:cubicBezTo>
                    <a:pt x="953577" y="5057"/>
                    <a:pt x="949861" y="5395"/>
                    <a:pt x="946145" y="5733"/>
                  </a:cubicBezTo>
                  <a:cubicBezTo>
                    <a:pt x="943056" y="6022"/>
                    <a:pt x="939967" y="6408"/>
                    <a:pt x="936830" y="6746"/>
                  </a:cubicBezTo>
                  <a:lnTo>
                    <a:pt x="929880" y="7518"/>
                  </a:lnTo>
                  <a:cubicBezTo>
                    <a:pt x="928046" y="7712"/>
                    <a:pt x="926164" y="7905"/>
                    <a:pt x="924330" y="8146"/>
                  </a:cubicBezTo>
                  <a:cubicBezTo>
                    <a:pt x="921241" y="8484"/>
                    <a:pt x="918104" y="8870"/>
                    <a:pt x="915063" y="9256"/>
                  </a:cubicBezTo>
                  <a:lnTo>
                    <a:pt x="910333" y="9883"/>
                  </a:lnTo>
                  <a:cubicBezTo>
                    <a:pt x="907244" y="10269"/>
                    <a:pt x="904156" y="10656"/>
                    <a:pt x="901067" y="11090"/>
                  </a:cubicBezTo>
                  <a:cubicBezTo>
                    <a:pt x="896482" y="11717"/>
                    <a:pt x="891897" y="12345"/>
                    <a:pt x="887312" y="13020"/>
                  </a:cubicBezTo>
                  <a:lnTo>
                    <a:pt x="878190" y="14420"/>
                  </a:lnTo>
                  <a:cubicBezTo>
                    <a:pt x="870420" y="15627"/>
                    <a:pt x="862698" y="16882"/>
                    <a:pt x="855024" y="18233"/>
                  </a:cubicBezTo>
                  <a:lnTo>
                    <a:pt x="849039" y="19295"/>
                  </a:lnTo>
                  <a:cubicBezTo>
                    <a:pt x="843006" y="20405"/>
                    <a:pt x="836973" y="21515"/>
                    <a:pt x="830941" y="22673"/>
                  </a:cubicBezTo>
                  <a:lnTo>
                    <a:pt x="828817" y="23107"/>
                  </a:lnTo>
                  <a:cubicBezTo>
                    <a:pt x="826597" y="23542"/>
                    <a:pt x="824377" y="23976"/>
                    <a:pt x="822205" y="24411"/>
                  </a:cubicBezTo>
                  <a:lnTo>
                    <a:pt x="819937" y="24845"/>
                  </a:lnTo>
                  <a:cubicBezTo>
                    <a:pt x="816558" y="25521"/>
                    <a:pt x="813180" y="26245"/>
                    <a:pt x="809753" y="26969"/>
                  </a:cubicBezTo>
                  <a:lnTo>
                    <a:pt x="808691" y="27210"/>
                  </a:lnTo>
                  <a:cubicBezTo>
                    <a:pt x="805602" y="27886"/>
                    <a:pt x="802562" y="28561"/>
                    <a:pt x="799521" y="29237"/>
                  </a:cubicBezTo>
                  <a:cubicBezTo>
                    <a:pt x="795129" y="30202"/>
                    <a:pt x="790737" y="31216"/>
                    <a:pt x="786394" y="32229"/>
                  </a:cubicBezTo>
                  <a:cubicBezTo>
                    <a:pt x="784318" y="32712"/>
                    <a:pt x="782291" y="33194"/>
                    <a:pt x="780264" y="33725"/>
                  </a:cubicBezTo>
                  <a:lnTo>
                    <a:pt x="777755" y="34353"/>
                  </a:lnTo>
                  <a:cubicBezTo>
                    <a:pt x="772253" y="35704"/>
                    <a:pt x="766751" y="37007"/>
                    <a:pt x="761297" y="38455"/>
                  </a:cubicBezTo>
                  <a:lnTo>
                    <a:pt x="750583" y="41303"/>
                  </a:lnTo>
                  <a:cubicBezTo>
                    <a:pt x="748797" y="41785"/>
                    <a:pt x="746963" y="42268"/>
                    <a:pt x="745177" y="42751"/>
                  </a:cubicBezTo>
                  <a:cubicBezTo>
                    <a:pt x="741413" y="43764"/>
                    <a:pt x="737696" y="44826"/>
                    <a:pt x="733980" y="45888"/>
                  </a:cubicBezTo>
                  <a:lnTo>
                    <a:pt x="723362" y="48928"/>
                  </a:lnTo>
                  <a:cubicBezTo>
                    <a:pt x="719211" y="50135"/>
                    <a:pt x="715013" y="51390"/>
                    <a:pt x="710862" y="52644"/>
                  </a:cubicBezTo>
                  <a:lnTo>
                    <a:pt x="698169" y="56602"/>
                  </a:lnTo>
                  <a:cubicBezTo>
                    <a:pt x="695273" y="57519"/>
                    <a:pt x="692329" y="58436"/>
                    <a:pt x="689433" y="59401"/>
                  </a:cubicBezTo>
                  <a:cubicBezTo>
                    <a:pt x="687840" y="59932"/>
                    <a:pt x="686248" y="60463"/>
                    <a:pt x="684607" y="60994"/>
                  </a:cubicBezTo>
                  <a:lnTo>
                    <a:pt x="681856" y="61911"/>
                  </a:lnTo>
                  <a:cubicBezTo>
                    <a:pt x="674134" y="64469"/>
                    <a:pt x="666412" y="67123"/>
                    <a:pt x="658786" y="69874"/>
                  </a:cubicBezTo>
                  <a:lnTo>
                    <a:pt x="656952" y="70550"/>
                  </a:lnTo>
                  <a:cubicBezTo>
                    <a:pt x="654587" y="71371"/>
                    <a:pt x="652222" y="72239"/>
                    <a:pt x="649906" y="73108"/>
                  </a:cubicBezTo>
                  <a:cubicBezTo>
                    <a:pt x="645948" y="74556"/>
                    <a:pt x="641991" y="76052"/>
                    <a:pt x="638033" y="77548"/>
                  </a:cubicBezTo>
                  <a:cubicBezTo>
                    <a:pt x="635041" y="78658"/>
                    <a:pt x="632048" y="79817"/>
                    <a:pt x="629104" y="80975"/>
                  </a:cubicBezTo>
                  <a:cubicBezTo>
                    <a:pt x="625195" y="82471"/>
                    <a:pt x="621286" y="84016"/>
                    <a:pt x="617376" y="85560"/>
                  </a:cubicBezTo>
                  <a:cubicBezTo>
                    <a:pt x="615156" y="86477"/>
                    <a:pt x="612936" y="87394"/>
                    <a:pt x="610668" y="88311"/>
                  </a:cubicBezTo>
                  <a:lnTo>
                    <a:pt x="608544" y="89180"/>
                  </a:lnTo>
                  <a:cubicBezTo>
                    <a:pt x="601643" y="92027"/>
                    <a:pt x="594789" y="94923"/>
                    <a:pt x="587936" y="97867"/>
                  </a:cubicBezTo>
                  <a:lnTo>
                    <a:pt x="585281" y="99025"/>
                  </a:lnTo>
                  <a:cubicBezTo>
                    <a:pt x="583254" y="99894"/>
                    <a:pt x="581227" y="100763"/>
                    <a:pt x="579200" y="101680"/>
                  </a:cubicBezTo>
                  <a:cubicBezTo>
                    <a:pt x="575822" y="103176"/>
                    <a:pt x="572492" y="104720"/>
                    <a:pt x="569113" y="106217"/>
                  </a:cubicBezTo>
                  <a:lnTo>
                    <a:pt x="567955" y="106747"/>
                  </a:lnTo>
                  <a:cubicBezTo>
                    <a:pt x="565011" y="108051"/>
                    <a:pt x="562115" y="109402"/>
                    <a:pt x="559219" y="110753"/>
                  </a:cubicBezTo>
                  <a:cubicBezTo>
                    <a:pt x="555503" y="112491"/>
                    <a:pt x="551835" y="114228"/>
                    <a:pt x="548167" y="115966"/>
                  </a:cubicBezTo>
                  <a:cubicBezTo>
                    <a:pt x="545223" y="117365"/>
                    <a:pt x="542327" y="118765"/>
                    <a:pt x="539431" y="120213"/>
                  </a:cubicBezTo>
                  <a:lnTo>
                    <a:pt x="537984" y="120937"/>
                  </a:lnTo>
                  <a:cubicBezTo>
                    <a:pt x="534847" y="122481"/>
                    <a:pt x="531709" y="124026"/>
                    <a:pt x="528621" y="125570"/>
                  </a:cubicBezTo>
                  <a:cubicBezTo>
                    <a:pt x="526400" y="126680"/>
                    <a:pt x="524180" y="127838"/>
                    <a:pt x="521960" y="128997"/>
                  </a:cubicBezTo>
                  <a:lnTo>
                    <a:pt x="519451" y="130300"/>
                  </a:lnTo>
                  <a:cubicBezTo>
                    <a:pt x="513369" y="133437"/>
                    <a:pt x="507288" y="136622"/>
                    <a:pt x="501255" y="139904"/>
                  </a:cubicBezTo>
                  <a:lnTo>
                    <a:pt x="499373" y="140918"/>
                  </a:lnTo>
                  <a:cubicBezTo>
                    <a:pt x="497105" y="142124"/>
                    <a:pt x="494788" y="143379"/>
                    <a:pt x="492520" y="144634"/>
                  </a:cubicBezTo>
                  <a:cubicBezTo>
                    <a:pt x="489045" y="146516"/>
                    <a:pt x="485618" y="148447"/>
                    <a:pt x="482191" y="150426"/>
                  </a:cubicBezTo>
                  <a:cubicBezTo>
                    <a:pt x="479344" y="152018"/>
                    <a:pt x="476496" y="153659"/>
                    <a:pt x="473649" y="155300"/>
                  </a:cubicBezTo>
                  <a:cubicBezTo>
                    <a:pt x="470270" y="157231"/>
                    <a:pt x="466892" y="159209"/>
                    <a:pt x="463514" y="161188"/>
                  </a:cubicBezTo>
                  <a:cubicBezTo>
                    <a:pt x="461052" y="162636"/>
                    <a:pt x="458591" y="164132"/>
                    <a:pt x="456129" y="165628"/>
                  </a:cubicBezTo>
                  <a:lnTo>
                    <a:pt x="454875" y="166401"/>
                  </a:lnTo>
                  <a:cubicBezTo>
                    <a:pt x="449710" y="169489"/>
                    <a:pt x="444643" y="172627"/>
                    <a:pt x="439527" y="175812"/>
                  </a:cubicBezTo>
                  <a:lnTo>
                    <a:pt x="438127" y="176681"/>
                  </a:lnTo>
                  <a:cubicBezTo>
                    <a:pt x="435087" y="178563"/>
                    <a:pt x="432094" y="180493"/>
                    <a:pt x="429054" y="182376"/>
                  </a:cubicBezTo>
                  <a:cubicBezTo>
                    <a:pt x="426447" y="184065"/>
                    <a:pt x="423890" y="185706"/>
                    <a:pt x="421332" y="187395"/>
                  </a:cubicBezTo>
                  <a:lnTo>
                    <a:pt x="419691" y="188505"/>
                  </a:lnTo>
                  <a:cubicBezTo>
                    <a:pt x="416843" y="190387"/>
                    <a:pt x="413996" y="192221"/>
                    <a:pt x="411196" y="194104"/>
                  </a:cubicBezTo>
                  <a:cubicBezTo>
                    <a:pt x="408059" y="196179"/>
                    <a:pt x="404971" y="198303"/>
                    <a:pt x="401833" y="200426"/>
                  </a:cubicBezTo>
                  <a:cubicBezTo>
                    <a:pt x="399034" y="202357"/>
                    <a:pt x="396283" y="204287"/>
                    <a:pt x="393484" y="206218"/>
                  </a:cubicBezTo>
                  <a:lnTo>
                    <a:pt x="391167" y="207810"/>
                  </a:lnTo>
                  <a:cubicBezTo>
                    <a:pt x="390492" y="208293"/>
                    <a:pt x="389816" y="208727"/>
                    <a:pt x="389188" y="209210"/>
                  </a:cubicBezTo>
                  <a:lnTo>
                    <a:pt x="389188" y="209210"/>
                  </a:lnTo>
                  <a:cubicBezTo>
                    <a:pt x="389188" y="209210"/>
                    <a:pt x="387982" y="210030"/>
                    <a:pt x="386003" y="211478"/>
                  </a:cubicBezTo>
                  <a:lnTo>
                    <a:pt x="384459" y="212588"/>
                  </a:lnTo>
                  <a:cubicBezTo>
                    <a:pt x="381515" y="214712"/>
                    <a:pt x="378571" y="216836"/>
                    <a:pt x="375626" y="219007"/>
                  </a:cubicBezTo>
                  <a:lnTo>
                    <a:pt x="374854" y="219587"/>
                  </a:lnTo>
                  <a:cubicBezTo>
                    <a:pt x="230306" y="325428"/>
                    <a:pt x="121039" y="461674"/>
                    <a:pt x="58827" y="613607"/>
                  </a:cubicBezTo>
                  <a:cubicBezTo>
                    <a:pt x="28084" y="688656"/>
                    <a:pt x="9310" y="766649"/>
                    <a:pt x="2939" y="845414"/>
                  </a:cubicBezTo>
                  <a:cubicBezTo>
                    <a:pt x="-7631" y="976111"/>
                    <a:pt x="10516" y="1118053"/>
                    <a:pt x="54049" y="1245033"/>
                  </a:cubicBezTo>
                  <a:cubicBezTo>
                    <a:pt x="67080" y="1282050"/>
                    <a:pt x="81897" y="1319213"/>
                    <a:pt x="98934" y="1356858"/>
                  </a:cubicBezTo>
                </a:path>
              </a:pathLst>
            </a:custGeom>
            <a:solidFill>
              <a:srgbClr val="05161C"/>
            </a:solidFill>
            <a:ln w="4822"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xmlns="" id="{CFB3E980-136D-4A67-96BD-9643C39D94F2}"/>
                </a:ext>
              </a:extLst>
            </p:cNvPr>
            <p:cNvSpPr/>
            <p:nvPr/>
          </p:nvSpPr>
          <p:spPr>
            <a:xfrm>
              <a:off x="1254197" y="2755693"/>
              <a:ext cx="1450547" cy="846148"/>
            </a:xfrm>
            <a:custGeom>
              <a:avLst/>
              <a:gdLst>
                <a:gd name="connsiteX0" fmla="*/ 1422700 w 1450547"/>
                <a:gd name="connsiteY0" fmla="*/ 626938 h 846148"/>
                <a:gd name="connsiteX1" fmla="*/ 1410586 w 1450547"/>
                <a:gd name="connsiteY1" fmla="*/ 643299 h 846148"/>
                <a:gd name="connsiteX2" fmla="*/ 1395576 w 1450547"/>
                <a:gd name="connsiteY2" fmla="*/ 663376 h 846148"/>
                <a:gd name="connsiteX3" fmla="*/ 1369176 w 1450547"/>
                <a:gd name="connsiteY3" fmla="*/ 698271 h 846148"/>
                <a:gd name="connsiteX4" fmla="*/ 1327863 w 1450547"/>
                <a:gd name="connsiteY4" fmla="*/ 753097 h 846148"/>
                <a:gd name="connsiteX5" fmla="*/ 1326608 w 1450547"/>
                <a:gd name="connsiteY5" fmla="*/ 754835 h 846148"/>
                <a:gd name="connsiteX6" fmla="*/ 1026701 w 1450547"/>
                <a:gd name="connsiteY6" fmla="*/ 803339 h 846148"/>
                <a:gd name="connsiteX7" fmla="*/ 716997 w 1450547"/>
                <a:gd name="connsiteY7" fmla="*/ 808793 h 846148"/>
                <a:gd name="connsiteX8" fmla="*/ 414821 w 1450547"/>
                <a:gd name="connsiteY8" fmla="*/ 514822 h 846148"/>
                <a:gd name="connsiteX9" fmla="*/ 399715 w 1450547"/>
                <a:gd name="connsiteY9" fmla="*/ 497689 h 846148"/>
                <a:gd name="connsiteX10" fmla="*/ 105262 w 1450547"/>
                <a:gd name="connsiteY10" fmla="*/ 126208 h 846148"/>
                <a:gd name="connsiteX11" fmla="*/ 31564 w 1450547"/>
                <a:gd name="connsiteY11" fmla="*/ 0 h 846148"/>
                <a:gd name="connsiteX12" fmla="*/ 0 w 1450547"/>
                <a:gd name="connsiteY12" fmla="*/ 12548 h 846148"/>
                <a:gd name="connsiteX13" fmla="*/ 76738 w 1450547"/>
                <a:gd name="connsiteY13" fmla="*/ 144355 h 846148"/>
                <a:gd name="connsiteX14" fmla="*/ 374329 w 1450547"/>
                <a:gd name="connsiteY14" fmla="*/ 519987 h 846148"/>
                <a:gd name="connsiteX15" fmla="*/ 389435 w 1450547"/>
                <a:gd name="connsiteY15" fmla="*/ 537120 h 846148"/>
                <a:gd name="connsiteX16" fmla="*/ 699139 w 1450547"/>
                <a:gd name="connsiteY16" fmla="*/ 838041 h 846148"/>
                <a:gd name="connsiteX17" fmla="*/ 703290 w 1450547"/>
                <a:gd name="connsiteY17" fmla="*/ 841612 h 846148"/>
                <a:gd name="connsiteX18" fmla="*/ 708744 w 1450547"/>
                <a:gd name="connsiteY18" fmla="*/ 842046 h 846148"/>
                <a:gd name="connsiteX19" fmla="*/ 835193 w 1450547"/>
                <a:gd name="connsiteY19" fmla="*/ 846149 h 846148"/>
                <a:gd name="connsiteX20" fmla="*/ 1029983 w 1450547"/>
                <a:gd name="connsiteY20" fmla="*/ 836930 h 846148"/>
                <a:gd name="connsiteX21" fmla="*/ 1253779 w 1450547"/>
                <a:gd name="connsiteY21" fmla="*/ 807297 h 846148"/>
                <a:gd name="connsiteX22" fmla="*/ 1357786 w 1450547"/>
                <a:gd name="connsiteY22" fmla="*/ 769459 h 846148"/>
                <a:gd name="connsiteX23" fmla="*/ 1396059 w 1450547"/>
                <a:gd name="connsiteY23" fmla="*/ 718686 h 846148"/>
                <a:gd name="connsiteX24" fmla="*/ 1422555 w 1450547"/>
                <a:gd name="connsiteY24" fmla="*/ 683647 h 846148"/>
                <a:gd name="connsiteX25" fmla="*/ 1437661 w 1450547"/>
                <a:gd name="connsiteY25" fmla="*/ 663425 h 846148"/>
                <a:gd name="connsiteX26" fmla="*/ 1450547 w 1450547"/>
                <a:gd name="connsiteY26" fmla="*/ 646002 h 846148"/>
                <a:gd name="connsiteX27" fmla="*/ 1422700 w 1450547"/>
                <a:gd name="connsiteY27" fmla="*/ 626938 h 84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50547" h="846148">
                  <a:moveTo>
                    <a:pt x="1422700" y="626938"/>
                  </a:moveTo>
                  <a:cubicBezTo>
                    <a:pt x="1418501" y="632633"/>
                    <a:pt x="1414447" y="638087"/>
                    <a:pt x="1410586" y="643299"/>
                  </a:cubicBezTo>
                  <a:lnTo>
                    <a:pt x="1395576" y="663376"/>
                  </a:lnTo>
                  <a:cubicBezTo>
                    <a:pt x="1386599" y="675297"/>
                    <a:pt x="1377815" y="686881"/>
                    <a:pt x="1369176" y="698271"/>
                  </a:cubicBezTo>
                  <a:cubicBezTo>
                    <a:pt x="1354842" y="717190"/>
                    <a:pt x="1341280" y="735047"/>
                    <a:pt x="1327863" y="753097"/>
                  </a:cubicBezTo>
                  <a:lnTo>
                    <a:pt x="1326608" y="754835"/>
                  </a:lnTo>
                  <a:cubicBezTo>
                    <a:pt x="1305613" y="765211"/>
                    <a:pt x="1195091" y="786833"/>
                    <a:pt x="1026701" y="803339"/>
                  </a:cubicBezTo>
                  <a:cubicBezTo>
                    <a:pt x="874769" y="818253"/>
                    <a:pt x="744700" y="810723"/>
                    <a:pt x="716997" y="808793"/>
                  </a:cubicBezTo>
                  <a:cubicBezTo>
                    <a:pt x="689149" y="784613"/>
                    <a:pt x="528288" y="643733"/>
                    <a:pt x="414821" y="514822"/>
                  </a:cubicBezTo>
                  <a:lnTo>
                    <a:pt x="399715" y="497689"/>
                  </a:lnTo>
                  <a:cubicBezTo>
                    <a:pt x="292330" y="375776"/>
                    <a:pt x="190929" y="260621"/>
                    <a:pt x="105262" y="126208"/>
                  </a:cubicBezTo>
                  <a:cubicBezTo>
                    <a:pt x="77800" y="83109"/>
                    <a:pt x="53331" y="41168"/>
                    <a:pt x="31564" y="0"/>
                  </a:cubicBezTo>
                  <a:cubicBezTo>
                    <a:pt x="21043" y="4247"/>
                    <a:pt x="10521" y="8446"/>
                    <a:pt x="0" y="12548"/>
                  </a:cubicBezTo>
                  <a:cubicBezTo>
                    <a:pt x="22587" y="55551"/>
                    <a:pt x="48070" y="99374"/>
                    <a:pt x="76738" y="144355"/>
                  </a:cubicBezTo>
                  <a:cubicBezTo>
                    <a:pt x="163805" y="280988"/>
                    <a:pt x="266075" y="397060"/>
                    <a:pt x="374329" y="519987"/>
                  </a:cubicBezTo>
                  <a:lnTo>
                    <a:pt x="389435" y="537120"/>
                  </a:lnTo>
                  <a:cubicBezTo>
                    <a:pt x="515016" y="679786"/>
                    <a:pt x="697305" y="836448"/>
                    <a:pt x="699139" y="838041"/>
                  </a:cubicBezTo>
                  <a:lnTo>
                    <a:pt x="703290" y="841612"/>
                  </a:lnTo>
                  <a:lnTo>
                    <a:pt x="708744" y="842046"/>
                  </a:lnTo>
                  <a:cubicBezTo>
                    <a:pt x="709564" y="842143"/>
                    <a:pt x="759372" y="846149"/>
                    <a:pt x="835193" y="846149"/>
                  </a:cubicBezTo>
                  <a:cubicBezTo>
                    <a:pt x="889586" y="846149"/>
                    <a:pt x="957347" y="844073"/>
                    <a:pt x="1029983" y="836930"/>
                  </a:cubicBezTo>
                  <a:cubicBezTo>
                    <a:pt x="1114733" y="828629"/>
                    <a:pt x="1194174" y="818108"/>
                    <a:pt x="1253779" y="807297"/>
                  </a:cubicBezTo>
                  <a:cubicBezTo>
                    <a:pt x="1332206" y="793059"/>
                    <a:pt x="1354118" y="783407"/>
                    <a:pt x="1357786" y="769459"/>
                  </a:cubicBezTo>
                  <a:cubicBezTo>
                    <a:pt x="1370189" y="752808"/>
                    <a:pt x="1382786" y="736205"/>
                    <a:pt x="1396059" y="718686"/>
                  </a:cubicBezTo>
                  <a:cubicBezTo>
                    <a:pt x="1404746" y="707247"/>
                    <a:pt x="1413578" y="695616"/>
                    <a:pt x="1422555" y="683647"/>
                  </a:cubicBezTo>
                  <a:lnTo>
                    <a:pt x="1437661" y="663425"/>
                  </a:lnTo>
                  <a:cubicBezTo>
                    <a:pt x="1441764" y="657923"/>
                    <a:pt x="1446059" y="652083"/>
                    <a:pt x="1450547" y="646002"/>
                  </a:cubicBezTo>
                  <a:cubicBezTo>
                    <a:pt x="1441329" y="639631"/>
                    <a:pt x="1432014" y="633260"/>
                    <a:pt x="1422700" y="626938"/>
                  </a:cubicBezTo>
                </a:path>
              </a:pathLst>
            </a:custGeom>
            <a:solidFill>
              <a:srgbClr val="05161C"/>
            </a:solidFill>
            <a:ln w="4822"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425FD258-E66E-4501-82F8-10FAB478086A}"/>
                </a:ext>
              </a:extLst>
            </p:cNvPr>
            <p:cNvSpPr/>
            <p:nvPr/>
          </p:nvSpPr>
          <p:spPr>
            <a:xfrm>
              <a:off x="2726221" y="1568469"/>
              <a:ext cx="460792" cy="1763485"/>
            </a:xfrm>
            <a:custGeom>
              <a:avLst/>
              <a:gdLst>
                <a:gd name="connsiteX0" fmla="*/ 441318 w 460792"/>
                <a:gd name="connsiteY0" fmla="*/ 478577 h 1763485"/>
                <a:gd name="connsiteX1" fmla="*/ 440980 w 460792"/>
                <a:gd name="connsiteY1" fmla="*/ 476888 h 1763485"/>
                <a:gd name="connsiteX2" fmla="*/ 436781 w 460792"/>
                <a:gd name="connsiteY2" fmla="*/ 456328 h 1763485"/>
                <a:gd name="connsiteX3" fmla="*/ 436395 w 460792"/>
                <a:gd name="connsiteY3" fmla="*/ 454542 h 1763485"/>
                <a:gd name="connsiteX4" fmla="*/ 425970 w 460792"/>
                <a:gd name="connsiteY4" fmla="*/ 413132 h 1763485"/>
                <a:gd name="connsiteX5" fmla="*/ 425343 w 460792"/>
                <a:gd name="connsiteY5" fmla="*/ 410960 h 1763485"/>
                <a:gd name="connsiteX6" fmla="*/ 412457 w 460792"/>
                <a:gd name="connsiteY6" fmla="*/ 370130 h 1763485"/>
                <a:gd name="connsiteX7" fmla="*/ 412070 w 460792"/>
                <a:gd name="connsiteY7" fmla="*/ 369068 h 1763485"/>
                <a:gd name="connsiteX8" fmla="*/ 405169 w 460792"/>
                <a:gd name="connsiteY8" fmla="*/ 350149 h 1763485"/>
                <a:gd name="connsiteX9" fmla="*/ 404541 w 460792"/>
                <a:gd name="connsiteY9" fmla="*/ 348460 h 1763485"/>
                <a:gd name="connsiteX10" fmla="*/ 388373 w 460792"/>
                <a:gd name="connsiteY10" fmla="*/ 309463 h 1763485"/>
                <a:gd name="connsiteX11" fmla="*/ 387408 w 460792"/>
                <a:gd name="connsiteY11" fmla="*/ 307291 h 1763485"/>
                <a:gd name="connsiteX12" fmla="*/ 369068 w 460792"/>
                <a:gd name="connsiteY12" fmla="*/ 269308 h 1763485"/>
                <a:gd name="connsiteX13" fmla="*/ 367669 w 460792"/>
                <a:gd name="connsiteY13" fmla="*/ 266605 h 1763485"/>
                <a:gd name="connsiteX14" fmla="*/ 363421 w 460792"/>
                <a:gd name="connsiteY14" fmla="*/ 258497 h 1763485"/>
                <a:gd name="connsiteX15" fmla="*/ 359946 w 460792"/>
                <a:gd name="connsiteY15" fmla="*/ 252126 h 1763485"/>
                <a:gd name="connsiteX16" fmla="*/ 358112 w 460792"/>
                <a:gd name="connsiteY16" fmla="*/ 248845 h 1763485"/>
                <a:gd name="connsiteX17" fmla="*/ 336635 w 460792"/>
                <a:gd name="connsiteY17" fmla="*/ 212454 h 1763485"/>
                <a:gd name="connsiteX18" fmla="*/ 335381 w 460792"/>
                <a:gd name="connsiteY18" fmla="*/ 210427 h 1763485"/>
                <a:gd name="connsiteX19" fmla="*/ 311924 w 460792"/>
                <a:gd name="connsiteY19" fmla="*/ 175195 h 1763485"/>
                <a:gd name="connsiteX20" fmla="*/ 310911 w 460792"/>
                <a:gd name="connsiteY20" fmla="*/ 173747 h 1763485"/>
                <a:gd name="connsiteX21" fmla="*/ 298942 w 460792"/>
                <a:gd name="connsiteY21" fmla="*/ 157289 h 1763485"/>
                <a:gd name="connsiteX22" fmla="*/ 298363 w 460792"/>
                <a:gd name="connsiteY22" fmla="*/ 156517 h 1763485"/>
                <a:gd name="connsiteX23" fmla="*/ 271722 w 460792"/>
                <a:gd name="connsiteY23" fmla="*/ 122733 h 1763485"/>
                <a:gd name="connsiteX24" fmla="*/ 270467 w 460792"/>
                <a:gd name="connsiteY24" fmla="*/ 121237 h 1763485"/>
                <a:gd name="connsiteX25" fmla="*/ 242136 w 460792"/>
                <a:gd name="connsiteY25" fmla="*/ 88901 h 1763485"/>
                <a:gd name="connsiteX26" fmla="*/ 241026 w 460792"/>
                <a:gd name="connsiteY26" fmla="*/ 87694 h 1763485"/>
                <a:gd name="connsiteX27" fmla="*/ 194790 w 460792"/>
                <a:gd name="connsiteY27" fmla="*/ 41265 h 1763485"/>
                <a:gd name="connsiteX28" fmla="*/ 193776 w 460792"/>
                <a:gd name="connsiteY28" fmla="*/ 40300 h 1763485"/>
                <a:gd name="connsiteX29" fmla="*/ 160861 w 460792"/>
                <a:gd name="connsiteY29" fmla="*/ 11101 h 1763485"/>
                <a:gd name="connsiteX30" fmla="*/ 159848 w 460792"/>
                <a:gd name="connsiteY30" fmla="*/ 10280 h 1763485"/>
                <a:gd name="connsiteX31" fmla="*/ 147396 w 460792"/>
                <a:gd name="connsiteY31" fmla="*/ 0 h 1763485"/>
                <a:gd name="connsiteX32" fmla="*/ 134461 w 460792"/>
                <a:gd name="connsiteY32" fmla="*/ 33157 h 1763485"/>
                <a:gd name="connsiteX33" fmla="*/ 138081 w 460792"/>
                <a:gd name="connsiteY33" fmla="*/ 36149 h 1763485"/>
                <a:gd name="connsiteX34" fmla="*/ 139046 w 460792"/>
                <a:gd name="connsiteY34" fmla="*/ 36970 h 1763485"/>
                <a:gd name="connsiteX35" fmla="*/ 170659 w 460792"/>
                <a:gd name="connsiteY35" fmla="*/ 65010 h 1763485"/>
                <a:gd name="connsiteX36" fmla="*/ 171720 w 460792"/>
                <a:gd name="connsiteY36" fmla="*/ 66024 h 1763485"/>
                <a:gd name="connsiteX37" fmla="*/ 216122 w 460792"/>
                <a:gd name="connsiteY37" fmla="*/ 110619 h 1763485"/>
                <a:gd name="connsiteX38" fmla="*/ 217232 w 460792"/>
                <a:gd name="connsiteY38" fmla="*/ 111777 h 1763485"/>
                <a:gd name="connsiteX39" fmla="*/ 244453 w 460792"/>
                <a:gd name="connsiteY39" fmla="*/ 142859 h 1763485"/>
                <a:gd name="connsiteX40" fmla="*/ 245659 w 460792"/>
                <a:gd name="connsiteY40" fmla="*/ 144307 h 1763485"/>
                <a:gd name="connsiteX41" fmla="*/ 271190 w 460792"/>
                <a:gd name="connsiteY41" fmla="*/ 176691 h 1763485"/>
                <a:gd name="connsiteX42" fmla="*/ 271673 w 460792"/>
                <a:gd name="connsiteY42" fmla="*/ 177367 h 1763485"/>
                <a:gd name="connsiteX43" fmla="*/ 283208 w 460792"/>
                <a:gd name="connsiteY43" fmla="*/ 193246 h 1763485"/>
                <a:gd name="connsiteX44" fmla="*/ 284173 w 460792"/>
                <a:gd name="connsiteY44" fmla="*/ 194597 h 1763485"/>
                <a:gd name="connsiteX45" fmla="*/ 306616 w 460792"/>
                <a:gd name="connsiteY45" fmla="*/ 228284 h 1763485"/>
                <a:gd name="connsiteX46" fmla="*/ 307822 w 460792"/>
                <a:gd name="connsiteY46" fmla="*/ 230263 h 1763485"/>
                <a:gd name="connsiteX47" fmla="*/ 328575 w 460792"/>
                <a:gd name="connsiteY47" fmla="*/ 265495 h 1763485"/>
                <a:gd name="connsiteX48" fmla="*/ 330168 w 460792"/>
                <a:gd name="connsiteY48" fmla="*/ 268391 h 1763485"/>
                <a:gd name="connsiteX49" fmla="*/ 333450 w 460792"/>
                <a:gd name="connsiteY49" fmla="*/ 274376 h 1763485"/>
                <a:gd name="connsiteX50" fmla="*/ 337504 w 460792"/>
                <a:gd name="connsiteY50" fmla="*/ 282098 h 1763485"/>
                <a:gd name="connsiteX51" fmla="*/ 338855 w 460792"/>
                <a:gd name="connsiteY51" fmla="*/ 284704 h 1763485"/>
                <a:gd name="connsiteX52" fmla="*/ 356375 w 460792"/>
                <a:gd name="connsiteY52" fmla="*/ 321046 h 1763485"/>
                <a:gd name="connsiteX53" fmla="*/ 357340 w 460792"/>
                <a:gd name="connsiteY53" fmla="*/ 323121 h 1763485"/>
                <a:gd name="connsiteX54" fmla="*/ 372736 w 460792"/>
                <a:gd name="connsiteY54" fmla="*/ 360381 h 1763485"/>
                <a:gd name="connsiteX55" fmla="*/ 373364 w 460792"/>
                <a:gd name="connsiteY55" fmla="*/ 362022 h 1763485"/>
                <a:gd name="connsiteX56" fmla="*/ 379976 w 460792"/>
                <a:gd name="connsiteY56" fmla="*/ 380168 h 1763485"/>
                <a:gd name="connsiteX57" fmla="*/ 380313 w 460792"/>
                <a:gd name="connsiteY57" fmla="*/ 381182 h 1763485"/>
                <a:gd name="connsiteX58" fmla="*/ 392572 w 460792"/>
                <a:gd name="connsiteY58" fmla="*/ 420082 h 1763485"/>
                <a:gd name="connsiteX59" fmla="*/ 393151 w 460792"/>
                <a:gd name="connsiteY59" fmla="*/ 422109 h 1763485"/>
                <a:gd name="connsiteX60" fmla="*/ 403094 w 460792"/>
                <a:gd name="connsiteY60" fmla="*/ 461588 h 1763485"/>
                <a:gd name="connsiteX61" fmla="*/ 403480 w 460792"/>
                <a:gd name="connsiteY61" fmla="*/ 463422 h 1763485"/>
                <a:gd name="connsiteX62" fmla="*/ 407534 w 460792"/>
                <a:gd name="connsiteY62" fmla="*/ 483114 h 1763485"/>
                <a:gd name="connsiteX63" fmla="*/ 407823 w 460792"/>
                <a:gd name="connsiteY63" fmla="*/ 484658 h 1763485"/>
                <a:gd name="connsiteX64" fmla="*/ 421192 w 460792"/>
                <a:gd name="connsiteY64" fmla="*/ 786978 h 1763485"/>
                <a:gd name="connsiteX65" fmla="*/ 340544 w 460792"/>
                <a:gd name="connsiteY65" fmla="*/ 1110486 h 1763485"/>
                <a:gd name="connsiteX66" fmla="*/ 98795 w 460792"/>
                <a:gd name="connsiteY66" fmla="*/ 1588001 h 1763485"/>
                <a:gd name="connsiteX67" fmla="*/ 98457 w 460792"/>
                <a:gd name="connsiteY67" fmla="*/ 1588580 h 1763485"/>
                <a:gd name="connsiteX68" fmla="*/ 54972 w 460792"/>
                <a:gd name="connsiteY68" fmla="*/ 1660637 h 1763485"/>
                <a:gd name="connsiteX69" fmla="*/ 0 w 460792"/>
                <a:gd name="connsiteY69" fmla="*/ 1744277 h 1763485"/>
                <a:gd name="connsiteX70" fmla="*/ 27800 w 460792"/>
                <a:gd name="connsiteY70" fmla="*/ 1763485 h 1763485"/>
                <a:gd name="connsiteX71" fmla="*/ 83543 w 460792"/>
                <a:gd name="connsiteY71" fmla="*/ 1678591 h 1763485"/>
                <a:gd name="connsiteX72" fmla="*/ 127415 w 460792"/>
                <a:gd name="connsiteY72" fmla="*/ 1605858 h 1763485"/>
                <a:gd name="connsiteX73" fmla="*/ 372205 w 460792"/>
                <a:gd name="connsiteY73" fmla="*/ 1122165 h 1763485"/>
                <a:gd name="connsiteX74" fmla="*/ 454687 w 460792"/>
                <a:gd name="connsiteY74" fmla="*/ 790839 h 1763485"/>
                <a:gd name="connsiteX75" fmla="*/ 441318 w 460792"/>
                <a:gd name="connsiteY75" fmla="*/ 478577 h 17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60792" h="1763485">
                  <a:moveTo>
                    <a:pt x="441318" y="478577"/>
                  </a:moveTo>
                  <a:lnTo>
                    <a:pt x="440980" y="476888"/>
                  </a:lnTo>
                  <a:cubicBezTo>
                    <a:pt x="439677" y="470034"/>
                    <a:pt x="438277" y="463181"/>
                    <a:pt x="436781" y="456328"/>
                  </a:cubicBezTo>
                  <a:lnTo>
                    <a:pt x="436395" y="454542"/>
                  </a:lnTo>
                  <a:cubicBezTo>
                    <a:pt x="433355" y="440690"/>
                    <a:pt x="429831" y="426742"/>
                    <a:pt x="425970" y="413132"/>
                  </a:cubicBezTo>
                  <a:lnTo>
                    <a:pt x="425343" y="410960"/>
                  </a:lnTo>
                  <a:cubicBezTo>
                    <a:pt x="421433" y="397254"/>
                    <a:pt x="417138" y="383547"/>
                    <a:pt x="412457" y="370130"/>
                  </a:cubicBezTo>
                  <a:lnTo>
                    <a:pt x="412070" y="369068"/>
                  </a:lnTo>
                  <a:cubicBezTo>
                    <a:pt x="409850" y="362745"/>
                    <a:pt x="407582" y="356423"/>
                    <a:pt x="405169" y="350149"/>
                  </a:cubicBezTo>
                  <a:lnTo>
                    <a:pt x="404541" y="348460"/>
                  </a:lnTo>
                  <a:cubicBezTo>
                    <a:pt x="399570" y="335429"/>
                    <a:pt x="394117" y="322301"/>
                    <a:pt x="388373" y="309463"/>
                  </a:cubicBezTo>
                  <a:lnTo>
                    <a:pt x="387408" y="307291"/>
                  </a:lnTo>
                  <a:cubicBezTo>
                    <a:pt x="381665" y="294501"/>
                    <a:pt x="375487" y="281712"/>
                    <a:pt x="369068" y="269308"/>
                  </a:cubicBezTo>
                  <a:lnTo>
                    <a:pt x="367669" y="266605"/>
                  </a:lnTo>
                  <a:cubicBezTo>
                    <a:pt x="366269" y="263903"/>
                    <a:pt x="364869" y="261200"/>
                    <a:pt x="363421" y="258497"/>
                  </a:cubicBezTo>
                  <a:cubicBezTo>
                    <a:pt x="362263" y="256374"/>
                    <a:pt x="361105" y="254250"/>
                    <a:pt x="359946" y="252126"/>
                  </a:cubicBezTo>
                  <a:lnTo>
                    <a:pt x="358112" y="248845"/>
                  </a:lnTo>
                  <a:cubicBezTo>
                    <a:pt x="351356" y="236682"/>
                    <a:pt x="344116" y="224423"/>
                    <a:pt x="336635" y="212454"/>
                  </a:cubicBezTo>
                  <a:lnTo>
                    <a:pt x="335381" y="210427"/>
                  </a:lnTo>
                  <a:cubicBezTo>
                    <a:pt x="327900" y="198554"/>
                    <a:pt x="320033" y="186730"/>
                    <a:pt x="311924" y="175195"/>
                  </a:cubicBezTo>
                  <a:lnTo>
                    <a:pt x="310911" y="173747"/>
                  </a:lnTo>
                  <a:cubicBezTo>
                    <a:pt x="307002" y="168197"/>
                    <a:pt x="302996" y="162695"/>
                    <a:pt x="298942" y="157289"/>
                  </a:cubicBezTo>
                  <a:lnTo>
                    <a:pt x="298363" y="156517"/>
                  </a:lnTo>
                  <a:cubicBezTo>
                    <a:pt x="289916" y="145175"/>
                    <a:pt x="280940" y="133834"/>
                    <a:pt x="271722" y="122733"/>
                  </a:cubicBezTo>
                  <a:lnTo>
                    <a:pt x="270467" y="121237"/>
                  </a:lnTo>
                  <a:cubicBezTo>
                    <a:pt x="261345" y="110281"/>
                    <a:pt x="251837" y="99422"/>
                    <a:pt x="242136" y="88901"/>
                  </a:cubicBezTo>
                  <a:lnTo>
                    <a:pt x="241026" y="87694"/>
                  </a:lnTo>
                  <a:cubicBezTo>
                    <a:pt x="226402" y="71864"/>
                    <a:pt x="210862" y="56275"/>
                    <a:pt x="194790" y="41265"/>
                  </a:cubicBezTo>
                  <a:lnTo>
                    <a:pt x="193776" y="40300"/>
                  </a:lnTo>
                  <a:cubicBezTo>
                    <a:pt x="183159" y="30406"/>
                    <a:pt x="172106" y="20608"/>
                    <a:pt x="160861" y="11101"/>
                  </a:cubicBezTo>
                  <a:lnTo>
                    <a:pt x="159848" y="10280"/>
                  </a:lnTo>
                  <a:cubicBezTo>
                    <a:pt x="155745" y="6853"/>
                    <a:pt x="151595" y="3427"/>
                    <a:pt x="147396" y="0"/>
                  </a:cubicBezTo>
                  <a:cubicBezTo>
                    <a:pt x="143149" y="11052"/>
                    <a:pt x="138805" y="22105"/>
                    <a:pt x="134461" y="33157"/>
                  </a:cubicBezTo>
                  <a:cubicBezTo>
                    <a:pt x="135668" y="34170"/>
                    <a:pt x="136874" y="35136"/>
                    <a:pt x="138081" y="36149"/>
                  </a:cubicBezTo>
                  <a:lnTo>
                    <a:pt x="139046" y="36970"/>
                  </a:lnTo>
                  <a:cubicBezTo>
                    <a:pt x="149857" y="46091"/>
                    <a:pt x="160523" y="55551"/>
                    <a:pt x="170659" y="65010"/>
                  </a:cubicBezTo>
                  <a:lnTo>
                    <a:pt x="171720" y="66024"/>
                  </a:lnTo>
                  <a:cubicBezTo>
                    <a:pt x="187116" y="80406"/>
                    <a:pt x="202078" y="95416"/>
                    <a:pt x="216122" y="110619"/>
                  </a:cubicBezTo>
                  <a:lnTo>
                    <a:pt x="217232" y="111777"/>
                  </a:lnTo>
                  <a:cubicBezTo>
                    <a:pt x="226547" y="121864"/>
                    <a:pt x="235669" y="132289"/>
                    <a:pt x="244453" y="142859"/>
                  </a:cubicBezTo>
                  <a:lnTo>
                    <a:pt x="245659" y="144307"/>
                  </a:lnTo>
                  <a:cubicBezTo>
                    <a:pt x="254492" y="154925"/>
                    <a:pt x="263082" y="165832"/>
                    <a:pt x="271190" y="176691"/>
                  </a:cubicBezTo>
                  <a:lnTo>
                    <a:pt x="271673" y="177367"/>
                  </a:lnTo>
                  <a:cubicBezTo>
                    <a:pt x="275582" y="182579"/>
                    <a:pt x="279395" y="187888"/>
                    <a:pt x="283208" y="193246"/>
                  </a:cubicBezTo>
                  <a:lnTo>
                    <a:pt x="284173" y="194597"/>
                  </a:lnTo>
                  <a:cubicBezTo>
                    <a:pt x="291944" y="205601"/>
                    <a:pt x="299521" y="216991"/>
                    <a:pt x="306616" y="228284"/>
                  </a:cubicBezTo>
                  <a:lnTo>
                    <a:pt x="307822" y="230263"/>
                  </a:lnTo>
                  <a:cubicBezTo>
                    <a:pt x="315013" y="241750"/>
                    <a:pt x="321915" y="253478"/>
                    <a:pt x="328575" y="265495"/>
                  </a:cubicBezTo>
                  <a:lnTo>
                    <a:pt x="330168" y="268391"/>
                  </a:lnTo>
                  <a:cubicBezTo>
                    <a:pt x="331278" y="270370"/>
                    <a:pt x="332388" y="272397"/>
                    <a:pt x="333450" y="274376"/>
                  </a:cubicBezTo>
                  <a:cubicBezTo>
                    <a:pt x="334801" y="276934"/>
                    <a:pt x="336153" y="279492"/>
                    <a:pt x="337504" y="282098"/>
                  </a:cubicBezTo>
                  <a:lnTo>
                    <a:pt x="338855" y="284704"/>
                  </a:lnTo>
                  <a:cubicBezTo>
                    <a:pt x="344985" y="296625"/>
                    <a:pt x="350921" y="308836"/>
                    <a:pt x="356375" y="321046"/>
                  </a:cubicBezTo>
                  <a:lnTo>
                    <a:pt x="357340" y="323121"/>
                  </a:lnTo>
                  <a:cubicBezTo>
                    <a:pt x="362842" y="335429"/>
                    <a:pt x="368006" y="347977"/>
                    <a:pt x="372736" y="360381"/>
                  </a:cubicBezTo>
                  <a:lnTo>
                    <a:pt x="373364" y="362022"/>
                  </a:lnTo>
                  <a:cubicBezTo>
                    <a:pt x="375632" y="368006"/>
                    <a:pt x="377804" y="374039"/>
                    <a:pt x="379976" y="380168"/>
                  </a:cubicBezTo>
                  <a:lnTo>
                    <a:pt x="380313" y="381182"/>
                  </a:lnTo>
                  <a:cubicBezTo>
                    <a:pt x="384705" y="393875"/>
                    <a:pt x="388856" y="407003"/>
                    <a:pt x="392572" y="420082"/>
                  </a:cubicBezTo>
                  <a:lnTo>
                    <a:pt x="393151" y="422109"/>
                  </a:lnTo>
                  <a:cubicBezTo>
                    <a:pt x="396819" y="435188"/>
                    <a:pt x="400198" y="448509"/>
                    <a:pt x="403094" y="461588"/>
                  </a:cubicBezTo>
                  <a:lnTo>
                    <a:pt x="403480" y="463422"/>
                  </a:lnTo>
                  <a:cubicBezTo>
                    <a:pt x="404879" y="469938"/>
                    <a:pt x="406231" y="476453"/>
                    <a:pt x="407534" y="483114"/>
                  </a:cubicBezTo>
                  <a:lnTo>
                    <a:pt x="407823" y="484658"/>
                  </a:lnTo>
                  <a:cubicBezTo>
                    <a:pt x="427273" y="587941"/>
                    <a:pt x="431907" y="692527"/>
                    <a:pt x="421192" y="786978"/>
                  </a:cubicBezTo>
                  <a:cubicBezTo>
                    <a:pt x="409754" y="887848"/>
                    <a:pt x="383402" y="993689"/>
                    <a:pt x="340544" y="1110486"/>
                  </a:cubicBezTo>
                  <a:cubicBezTo>
                    <a:pt x="284173" y="1264252"/>
                    <a:pt x="205070" y="1420431"/>
                    <a:pt x="98795" y="1588001"/>
                  </a:cubicBezTo>
                  <a:lnTo>
                    <a:pt x="98457" y="1588580"/>
                  </a:lnTo>
                  <a:cubicBezTo>
                    <a:pt x="84171" y="1613146"/>
                    <a:pt x="69547" y="1637422"/>
                    <a:pt x="54972" y="1660637"/>
                  </a:cubicBezTo>
                  <a:cubicBezTo>
                    <a:pt x="35667" y="1691429"/>
                    <a:pt x="17230" y="1719228"/>
                    <a:pt x="0" y="1744277"/>
                  </a:cubicBezTo>
                  <a:cubicBezTo>
                    <a:pt x="9315" y="1750599"/>
                    <a:pt x="18581" y="1757018"/>
                    <a:pt x="27800" y="1763485"/>
                  </a:cubicBezTo>
                  <a:cubicBezTo>
                    <a:pt x="45271" y="1738099"/>
                    <a:pt x="63997" y="1709865"/>
                    <a:pt x="83543" y="1678591"/>
                  </a:cubicBezTo>
                  <a:cubicBezTo>
                    <a:pt x="98264" y="1655135"/>
                    <a:pt x="112984" y="1630665"/>
                    <a:pt x="127415" y="1605858"/>
                  </a:cubicBezTo>
                  <a:cubicBezTo>
                    <a:pt x="234945" y="1436310"/>
                    <a:pt x="315013" y="1278103"/>
                    <a:pt x="372205" y="1122165"/>
                  </a:cubicBezTo>
                  <a:cubicBezTo>
                    <a:pt x="415980" y="1002811"/>
                    <a:pt x="442959" y="894460"/>
                    <a:pt x="454687" y="790839"/>
                  </a:cubicBezTo>
                  <a:cubicBezTo>
                    <a:pt x="466125" y="693203"/>
                    <a:pt x="461395" y="585190"/>
                    <a:pt x="441318" y="478577"/>
                  </a:cubicBezTo>
                </a:path>
              </a:pathLst>
            </a:custGeom>
            <a:solidFill>
              <a:srgbClr val="05161C"/>
            </a:solidFill>
            <a:ln w="4822"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3F23D4F0-829F-4843-B4DC-3C5A94B5478D}"/>
                </a:ext>
              </a:extLst>
            </p:cNvPr>
            <p:cNvSpPr/>
            <p:nvPr/>
          </p:nvSpPr>
          <p:spPr>
            <a:xfrm rot="21282234">
              <a:off x="2177660" y="4014392"/>
              <a:ext cx="34748" cy="304627"/>
            </a:xfrm>
            <a:custGeom>
              <a:avLst/>
              <a:gdLst>
                <a:gd name="connsiteX0" fmla="*/ 0 w 34748"/>
                <a:gd name="connsiteY0" fmla="*/ 0 h 304627"/>
                <a:gd name="connsiteX1" fmla="*/ 34748 w 34748"/>
                <a:gd name="connsiteY1" fmla="*/ 0 h 304627"/>
                <a:gd name="connsiteX2" fmla="*/ 34748 w 34748"/>
                <a:gd name="connsiteY2" fmla="*/ 304627 h 304627"/>
                <a:gd name="connsiteX3" fmla="*/ 0 w 34748"/>
                <a:gd name="connsiteY3" fmla="*/ 304627 h 304627"/>
              </a:gdLst>
              <a:ahLst/>
              <a:cxnLst>
                <a:cxn ang="0">
                  <a:pos x="connsiteX0" y="connsiteY0"/>
                </a:cxn>
                <a:cxn ang="0">
                  <a:pos x="connsiteX1" y="connsiteY1"/>
                </a:cxn>
                <a:cxn ang="0">
                  <a:pos x="connsiteX2" y="connsiteY2"/>
                </a:cxn>
                <a:cxn ang="0">
                  <a:pos x="connsiteX3" y="connsiteY3"/>
                </a:cxn>
              </a:cxnLst>
              <a:rect l="l" t="t" r="r" b="b"/>
              <a:pathLst>
                <a:path w="34748" h="304627">
                  <a:moveTo>
                    <a:pt x="0" y="0"/>
                  </a:moveTo>
                  <a:lnTo>
                    <a:pt x="34748" y="0"/>
                  </a:lnTo>
                  <a:lnTo>
                    <a:pt x="34748" y="304627"/>
                  </a:lnTo>
                  <a:lnTo>
                    <a:pt x="0" y="304627"/>
                  </a:lnTo>
                  <a:close/>
                </a:path>
              </a:pathLst>
            </a:custGeom>
            <a:solidFill>
              <a:srgbClr val="05161C"/>
            </a:solidFill>
            <a:ln w="4822"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5F82F73C-0DFA-4470-BB9F-108450AC0990}"/>
                </a:ext>
              </a:extLst>
            </p:cNvPr>
            <p:cNvSpPr/>
            <p:nvPr/>
          </p:nvSpPr>
          <p:spPr>
            <a:xfrm rot="17977870">
              <a:off x="2108612" y="3935109"/>
              <a:ext cx="34748" cy="135904"/>
            </a:xfrm>
            <a:custGeom>
              <a:avLst/>
              <a:gdLst>
                <a:gd name="connsiteX0" fmla="*/ 0 w 34748"/>
                <a:gd name="connsiteY0" fmla="*/ 0 h 135904"/>
                <a:gd name="connsiteX1" fmla="*/ 34748 w 34748"/>
                <a:gd name="connsiteY1" fmla="*/ 0 h 135904"/>
                <a:gd name="connsiteX2" fmla="*/ 34748 w 34748"/>
                <a:gd name="connsiteY2" fmla="*/ 135905 h 135904"/>
                <a:gd name="connsiteX3" fmla="*/ 0 w 34748"/>
                <a:gd name="connsiteY3" fmla="*/ 135905 h 135904"/>
              </a:gdLst>
              <a:ahLst/>
              <a:cxnLst>
                <a:cxn ang="0">
                  <a:pos x="connsiteX0" y="connsiteY0"/>
                </a:cxn>
                <a:cxn ang="0">
                  <a:pos x="connsiteX1" y="connsiteY1"/>
                </a:cxn>
                <a:cxn ang="0">
                  <a:pos x="connsiteX2" y="connsiteY2"/>
                </a:cxn>
                <a:cxn ang="0">
                  <a:pos x="connsiteX3" y="connsiteY3"/>
                </a:cxn>
              </a:cxnLst>
              <a:rect l="l" t="t" r="r" b="b"/>
              <a:pathLst>
                <a:path w="34748" h="135904">
                  <a:moveTo>
                    <a:pt x="0" y="0"/>
                  </a:moveTo>
                  <a:lnTo>
                    <a:pt x="34748" y="0"/>
                  </a:lnTo>
                  <a:lnTo>
                    <a:pt x="34748" y="135905"/>
                  </a:lnTo>
                  <a:lnTo>
                    <a:pt x="0" y="135905"/>
                  </a:lnTo>
                  <a:close/>
                </a:path>
              </a:pathLst>
            </a:custGeom>
            <a:solidFill>
              <a:srgbClr val="05161C"/>
            </a:solidFill>
            <a:ln w="4822"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8D0F2F58-A957-45F3-BE06-EE7A6A90C61F}"/>
                </a:ext>
              </a:extLst>
            </p:cNvPr>
            <p:cNvSpPr/>
            <p:nvPr/>
          </p:nvSpPr>
          <p:spPr>
            <a:xfrm>
              <a:off x="2816320" y="1536849"/>
              <a:ext cx="39447" cy="39447"/>
            </a:xfrm>
            <a:custGeom>
              <a:avLst/>
              <a:gdLst>
                <a:gd name="connsiteX0" fmla="*/ 39342 w 39447"/>
                <a:gd name="connsiteY0" fmla="*/ 21775 h 39447"/>
                <a:gd name="connsiteX1" fmla="*/ 17672 w 39447"/>
                <a:gd name="connsiteY1" fmla="*/ 39342 h 39447"/>
                <a:gd name="connsiteX2" fmla="*/ 104 w 39447"/>
                <a:gd name="connsiteY2" fmla="*/ 17672 h 39447"/>
                <a:gd name="connsiteX3" fmla="*/ 21775 w 39447"/>
                <a:gd name="connsiteY3" fmla="*/ 104 h 39447"/>
                <a:gd name="connsiteX4" fmla="*/ 39342 w 39447"/>
                <a:gd name="connsiteY4" fmla="*/ 21775 h 3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7" h="39447">
                  <a:moveTo>
                    <a:pt x="39342" y="21775"/>
                  </a:moveTo>
                  <a:cubicBezTo>
                    <a:pt x="38184" y="32634"/>
                    <a:pt x="28483" y="40452"/>
                    <a:pt x="17672" y="39342"/>
                  </a:cubicBezTo>
                  <a:cubicBezTo>
                    <a:pt x="6861" y="38184"/>
                    <a:pt x="-1006" y="28483"/>
                    <a:pt x="104" y="17672"/>
                  </a:cubicBezTo>
                  <a:cubicBezTo>
                    <a:pt x="1263" y="6861"/>
                    <a:pt x="10964" y="-1006"/>
                    <a:pt x="21775" y="104"/>
                  </a:cubicBezTo>
                  <a:cubicBezTo>
                    <a:pt x="32634" y="1214"/>
                    <a:pt x="40453" y="10915"/>
                    <a:pt x="39342" y="21775"/>
                  </a:cubicBezTo>
                </a:path>
              </a:pathLst>
            </a:custGeom>
            <a:solidFill>
              <a:srgbClr val="05161C"/>
            </a:solidFill>
            <a:ln w="4822"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C1A28C82-BF59-4D52-87F3-5C4A596C8C06}"/>
                </a:ext>
              </a:extLst>
            </p:cNvPr>
            <p:cNvSpPr/>
            <p:nvPr/>
          </p:nvSpPr>
          <p:spPr>
            <a:xfrm>
              <a:off x="1227073" y="2702314"/>
              <a:ext cx="39479" cy="39479"/>
            </a:xfrm>
            <a:custGeom>
              <a:avLst/>
              <a:gdLst>
                <a:gd name="connsiteX0" fmla="*/ 5792 w 39479"/>
                <a:gd name="connsiteY0" fmla="*/ 33688 h 39479"/>
                <a:gd name="connsiteX1" fmla="*/ 5792 w 39479"/>
                <a:gd name="connsiteY1" fmla="*/ 5791 h 39479"/>
                <a:gd name="connsiteX2" fmla="*/ 33688 w 39479"/>
                <a:gd name="connsiteY2" fmla="*/ 5791 h 39479"/>
                <a:gd name="connsiteX3" fmla="*/ 33688 w 39479"/>
                <a:gd name="connsiteY3" fmla="*/ 33688 h 39479"/>
                <a:gd name="connsiteX4" fmla="*/ 5792 w 39479"/>
                <a:gd name="connsiteY4" fmla="*/ 33688 h 39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9" h="39479">
                  <a:moveTo>
                    <a:pt x="5792" y="33688"/>
                  </a:moveTo>
                  <a:cubicBezTo>
                    <a:pt x="-1931" y="25966"/>
                    <a:pt x="-1931" y="13514"/>
                    <a:pt x="5792" y="5791"/>
                  </a:cubicBezTo>
                  <a:cubicBezTo>
                    <a:pt x="13514" y="-1930"/>
                    <a:pt x="25966" y="-1930"/>
                    <a:pt x="33688" y="5791"/>
                  </a:cubicBezTo>
                  <a:cubicBezTo>
                    <a:pt x="41410" y="13514"/>
                    <a:pt x="41410" y="25966"/>
                    <a:pt x="33688" y="33688"/>
                  </a:cubicBezTo>
                  <a:cubicBezTo>
                    <a:pt x="25966" y="41410"/>
                    <a:pt x="13465" y="41410"/>
                    <a:pt x="5792" y="33688"/>
                  </a:cubicBezTo>
                </a:path>
              </a:pathLst>
            </a:custGeom>
            <a:solidFill>
              <a:srgbClr val="05161C"/>
            </a:solidFill>
            <a:ln w="4822"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05FD6C36-3917-49A3-8C4A-D7BA7356FF35}"/>
                </a:ext>
              </a:extLst>
            </p:cNvPr>
            <p:cNvSpPr/>
            <p:nvPr/>
          </p:nvSpPr>
          <p:spPr>
            <a:xfrm>
              <a:off x="2690209" y="3341599"/>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6"/>
                    <a:pt x="28483" y="40452"/>
                    <a:pt x="17672" y="39342"/>
                  </a:cubicBezTo>
                  <a:cubicBezTo>
                    <a:pt x="6861" y="38184"/>
                    <a:pt x="-1006" y="28483"/>
                    <a:pt x="104" y="17672"/>
                  </a:cubicBezTo>
                  <a:cubicBezTo>
                    <a:pt x="1263" y="6861"/>
                    <a:pt x="10964" y="-1006"/>
                    <a:pt x="21775" y="104"/>
                  </a:cubicBezTo>
                  <a:cubicBezTo>
                    <a:pt x="32634" y="1263"/>
                    <a:pt x="40501" y="10964"/>
                    <a:pt x="39342" y="21774"/>
                  </a:cubicBezTo>
                </a:path>
              </a:pathLst>
            </a:custGeom>
            <a:solidFill>
              <a:srgbClr val="05161C"/>
            </a:solidFill>
            <a:ln w="4822"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C84A93D8-ED40-416B-98BB-577785B1B540}"/>
                </a:ext>
              </a:extLst>
            </p:cNvPr>
            <p:cNvSpPr/>
            <p:nvPr/>
          </p:nvSpPr>
          <p:spPr>
            <a:xfrm>
              <a:off x="2591559" y="4133211"/>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5"/>
                    <a:pt x="28483" y="40452"/>
                    <a:pt x="17672" y="39342"/>
                  </a:cubicBezTo>
                  <a:cubicBezTo>
                    <a:pt x="6861" y="38184"/>
                    <a:pt x="-1006" y="28483"/>
                    <a:pt x="104" y="17672"/>
                  </a:cubicBezTo>
                  <a:cubicBezTo>
                    <a:pt x="1263" y="6861"/>
                    <a:pt x="10964" y="-1006"/>
                    <a:pt x="21775" y="104"/>
                  </a:cubicBezTo>
                  <a:cubicBezTo>
                    <a:pt x="32634" y="1214"/>
                    <a:pt x="40501" y="10915"/>
                    <a:pt x="39342" y="21774"/>
                  </a:cubicBezTo>
                </a:path>
              </a:pathLst>
            </a:custGeom>
            <a:solidFill>
              <a:srgbClr val="05161C"/>
            </a:solidFill>
            <a:ln w="4822"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0AA2D766-5311-4243-B438-0FC414CB7887}"/>
                </a:ext>
              </a:extLst>
            </p:cNvPr>
            <p:cNvSpPr/>
            <p:nvPr/>
          </p:nvSpPr>
          <p:spPr>
            <a:xfrm>
              <a:off x="2068161" y="3457963"/>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chemeClr val="tx1"/>
            </a:solidFill>
            <a:ln w="4822"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4295C0F8-AC67-4AA2-9E4E-B35A99F7A8E1}"/>
                </a:ext>
              </a:extLst>
            </p:cNvPr>
            <p:cNvSpPr/>
            <p:nvPr/>
          </p:nvSpPr>
          <p:spPr>
            <a:xfrm>
              <a:off x="2143934" y="3540445"/>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chemeClr val="tx1"/>
            </a:solidFill>
            <a:ln w="4822"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65FC32AE-6CEC-4CCD-B1BC-BB6521655E67}"/>
                </a:ext>
              </a:extLst>
            </p:cNvPr>
            <p:cNvSpPr/>
            <p:nvPr/>
          </p:nvSpPr>
          <p:spPr>
            <a:xfrm>
              <a:off x="1238876" y="1351343"/>
              <a:ext cx="1931422" cy="2220768"/>
            </a:xfrm>
            <a:custGeom>
              <a:avLst/>
              <a:gdLst>
                <a:gd name="connsiteX0" fmla="*/ 257650 w 1931422"/>
                <a:gd name="connsiteY0" fmla="*/ 220698 h 2220768"/>
                <a:gd name="connsiteX1" fmla="*/ 826624 w 1931422"/>
                <a:gd name="connsiteY1" fmla="*/ 5782 h 2220768"/>
                <a:gd name="connsiteX2" fmla="*/ 1285509 w 1931422"/>
                <a:gd name="connsiteY2" fmla="*/ 51101 h 2220768"/>
                <a:gd name="connsiteX3" fmla="*/ 1921182 w 1931422"/>
                <a:gd name="connsiteY3" fmla="*/ 763175 h 2220768"/>
                <a:gd name="connsiteX4" fmla="*/ 1924561 w 1931422"/>
                <a:gd name="connsiteY4" fmla="*/ 822539 h 2220768"/>
                <a:gd name="connsiteX5" fmla="*/ 1924609 w 1931422"/>
                <a:gd name="connsiteY5" fmla="*/ 822539 h 2220768"/>
                <a:gd name="connsiteX6" fmla="*/ 1600619 w 1931422"/>
                <a:gd name="connsiteY6" fmla="*/ 1814442 h 2220768"/>
                <a:gd name="connsiteX7" fmla="*/ 1356649 w 1931422"/>
                <a:gd name="connsiteY7" fmla="*/ 2167583 h 2220768"/>
                <a:gd name="connsiteX8" fmla="*/ 1290528 w 1931422"/>
                <a:gd name="connsiteY8" fmla="*/ 2165266 h 2220768"/>
                <a:gd name="connsiteX9" fmla="*/ 1039222 w 1931422"/>
                <a:gd name="connsiteY9" fmla="*/ 2175498 h 2220768"/>
                <a:gd name="connsiteX10" fmla="*/ 761758 w 1931422"/>
                <a:gd name="connsiteY10" fmla="*/ 2220769 h 2220768"/>
                <a:gd name="connsiteX11" fmla="*/ 762337 w 1931422"/>
                <a:gd name="connsiteY11" fmla="*/ 2220624 h 2220768"/>
                <a:gd name="connsiteX12" fmla="*/ 277582 w 1931422"/>
                <a:gd name="connsiteY12" fmla="*/ 206122 h 22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1422" h="2220768">
                  <a:moveTo>
                    <a:pt x="257650" y="220698"/>
                  </a:moveTo>
                  <a:cubicBezTo>
                    <a:pt x="412912" y="105252"/>
                    <a:pt x="608860" y="27115"/>
                    <a:pt x="826624" y="5782"/>
                  </a:cubicBezTo>
                  <a:cubicBezTo>
                    <a:pt x="988353" y="-10048"/>
                    <a:pt x="1144388" y="7134"/>
                    <a:pt x="1285509" y="51101"/>
                  </a:cubicBezTo>
                  <a:cubicBezTo>
                    <a:pt x="1631507" y="158824"/>
                    <a:pt x="1888267" y="427216"/>
                    <a:pt x="1921182" y="763175"/>
                  </a:cubicBezTo>
                  <a:cubicBezTo>
                    <a:pt x="1923113" y="783059"/>
                    <a:pt x="1924175" y="802847"/>
                    <a:pt x="1924561" y="822539"/>
                  </a:cubicBezTo>
                  <a:lnTo>
                    <a:pt x="1924609" y="822539"/>
                  </a:lnTo>
                  <a:cubicBezTo>
                    <a:pt x="1924609" y="822539"/>
                    <a:pt x="2006753" y="1174184"/>
                    <a:pt x="1600619" y="1814442"/>
                  </a:cubicBezTo>
                  <a:cubicBezTo>
                    <a:pt x="1504672" y="1979598"/>
                    <a:pt x="1425713" y="2074435"/>
                    <a:pt x="1356649" y="2167583"/>
                  </a:cubicBezTo>
                  <a:cubicBezTo>
                    <a:pt x="1334882" y="2166473"/>
                    <a:pt x="1312874" y="2165653"/>
                    <a:pt x="1290528" y="2165266"/>
                  </a:cubicBezTo>
                  <a:cubicBezTo>
                    <a:pt x="1209929" y="2163770"/>
                    <a:pt x="1125710" y="2167004"/>
                    <a:pt x="1039222" y="2175498"/>
                  </a:cubicBezTo>
                  <a:cubicBezTo>
                    <a:pt x="942069" y="2185006"/>
                    <a:pt x="848969" y="2200499"/>
                    <a:pt x="761758" y="2220769"/>
                  </a:cubicBezTo>
                  <a:lnTo>
                    <a:pt x="762337" y="2220624"/>
                  </a:lnTo>
                  <a:cubicBezTo>
                    <a:pt x="-598586" y="806564"/>
                    <a:pt x="277582" y="206122"/>
                    <a:pt x="277582" y="206122"/>
                  </a:cubicBezTo>
                </a:path>
              </a:pathLst>
            </a:custGeom>
            <a:solidFill>
              <a:schemeClr val="accent4"/>
            </a:solidFill>
            <a:ln w="4822"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A9B5653A-9B33-409A-91A6-E3610356CCD1}"/>
                </a:ext>
              </a:extLst>
            </p:cNvPr>
            <p:cNvSpPr/>
            <p:nvPr/>
          </p:nvSpPr>
          <p:spPr>
            <a:xfrm>
              <a:off x="1555170" y="1351295"/>
              <a:ext cx="1615177" cy="2198278"/>
            </a:xfrm>
            <a:custGeom>
              <a:avLst/>
              <a:gdLst>
                <a:gd name="connsiteX0" fmla="*/ 555794 w 1615177"/>
                <a:gd name="connsiteY0" fmla="*/ 2198278 h 2198278"/>
                <a:gd name="connsiteX1" fmla="*/ 722977 w 1615177"/>
                <a:gd name="connsiteY1" fmla="*/ 2175498 h 2198278"/>
                <a:gd name="connsiteX2" fmla="*/ 974283 w 1615177"/>
                <a:gd name="connsiteY2" fmla="*/ 2165267 h 2198278"/>
                <a:gd name="connsiteX3" fmla="*/ 1040403 w 1615177"/>
                <a:gd name="connsiteY3" fmla="*/ 2167583 h 2198278"/>
                <a:gd name="connsiteX4" fmla="*/ 1284373 w 1615177"/>
                <a:gd name="connsiteY4" fmla="*/ 1814442 h 2198278"/>
                <a:gd name="connsiteX5" fmla="*/ 1608364 w 1615177"/>
                <a:gd name="connsiteY5" fmla="*/ 822539 h 2198278"/>
                <a:gd name="connsiteX6" fmla="*/ 1608315 w 1615177"/>
                <a:gd name="connsiteY6" fmla="*/ 822539 h 2198278"/>
                <a:gd name="connsiteX7" fmla="*/ 1604937 w 1615177"/>
                <a:gd name="connsiteY7" fmla="*/ 763175 h 2198278"/>
                <a:gd name="connsiteX8" fmla="*/ 969264 w 1615177"/>
                <a:gd name="connsiteY8" fmla="*/ 51101 h 2198278"/>
                <a:gd name="connsiteX9" fmla="*/ 510378 w 1615177"/>
                <a:gd name="connsiteY9" fmla="*/ 5782 h 2198278"/>
                <a:gd name="connsiteX10" fmla="*/ 268483 w 1615177"/>
                <a:gd name="connsiteY10" fmla="*/ 54962 h 2198278"/>
                <a:gd name="connsiteX11" fmla="*/ 556276 w 1615177"/>
                <a:gd name="connsiteY11" fmla="*/ 2198278 h 219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5177" h="2198278">
                  <a:moveTo>
                    <a:pt x="555794" y="2198278"/>
                  </a:moveTo>
                  <a:cubicBezTo>
                    <a:pt x="609848" y="2188771"/>
                    <a:pt x="665737" y="2181097"/>
                    <a:pt x="722977" y="2175498"/>
                  </a:cubicBezTo>
                  <a:cubicBezTo>
                    <a:pt x="809416" y="2167004"/>
                    <a:pt x="893684" y="2163770"/>
                    <a:pt x="974283" y="2165267"/>
                  </a:cubicBezTo>
                  <a:cubicBezTo>
                    <a:pt x="996629" y="2165653"/>
                    <a:pt x="1018685" y="2166425"/>
                    <a:pt x="1040403" y="2167583"/>
                  </a:cubicBezTo>
                  <a:cubicBezTo>
                    <a:pt x="1109468" y="2074387"/>
                    <a:pt x="1188426" y="1979598"/>
                    <a:pt x="1284373" y="1814442"/>
                  </a:cubicBezTo>
                  <a:cubicBezTo>
                    <a:pt x="1690507" y="1174232"/>
                    <a:pt x="1608364" y="822539"/>
                    <a:pt x="1608364" y="822539"/>
                  </a:cubicBezTo>
                  <a:lnTo>
                    <a:pt x="1608315" y="822539"/>
                  </a:lnTo>
                  <a:cubicBezTo>
                    <a:pt x="1607977" y="802847"/>
                    <a:pt x="1606916" y="783060"/>
                    <a:pt x="1604937" y="763175"/>
                  </a:cubicBezTo>
                  <a:cubicBezTo>
                    <a:pt x="1571973" y="427264"/>
                    <a:pt x="1315262" y="158825"/>
                    <a:pt x="969264" y="51101"/>
                  </a:cubicBezTo>
                  <a:cubicBezTo>
                    <a:pt x="828094" y="7134"/>
                    <a:pt x="672108" y="-10048"/>
                    <a:pt x="510378" y="5782"/>
                  </a:cubicBezTo>
                  <a:cubicBezTo>
                    <a:pt x="426111" y="14035"/>
                    <a:pt x="345077" y="30831"/>
                    <a:pt x="268483" y="54962"/>
                  </a:cubicBezTo>
                  <a:cubicBezTo>
                    <a:pt x="-472886" y="518047"/>
                    <a:pt x="556276" y="2198278"/>
                    <a:pt x="556276" y="2198278"/>
                  </a:cubicBezTo>
                </a:path>
              </a:pathLst>
            </a:custGeom>
            <a:solidFill>
              <a:schemeClr val="accent1"/>
            </a:solidFill>
            <a:ln w="4822"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38A82D2A-F69C-4243-8A08-4793C51270B8}"/>
                </a:ext>
              </a:extLst>
            </p:cNvPr>
            <p:cNvSpPr/>
            <p:nvPr/>
          </p:nvSpPr>
          <p:spPr>
            <a:xfrm>
              <a:off x="2025053" y="1351295"/>
              <a:ext cx="1145342" cy="2177669"/>
            </a:xfrm>
            <a:custGeom>
              <a:avLst/>
              <a:gdLst>
                <a:gd name="connsiteX0" fmla="*/ 232437 w 1145342"/>
                <a:gd name="connsiteY0" fmla="*/ 2177622 h 2177669"/>
                <a:gd name="connsiteX1" fmla="*/ 253141 w 1145342"/>
                <a:gd name="connsiteY1" fmla="*/ 2175498 h 2177669"/>
                <a:gd name="connsiteX2" fmla="*/ 504447 w 1145342"/>
                <a:gd name="connsiteY2" fmla="*/ 2165267 h 2177669"/>
                <a:gd name="connsiteX3" fmla="*/ 570568 w 1145342"/>
                <a:gd name="connsiteY3" fmla="*/ 2167583 h 2177669"/>
                <a:gd name="connsiteX4" fmla="*/ 814538 w 1145342"/>
                <a:gd name="connsiteY4" fmla="*/ 1814442 h 2177669"/>
                <a:gd name="connsiteX5" fmla="*/ 1138528 w 1145342"/>
                <a:gd name="connsiteY5" fmla="*/ 822539 h 2177669"/>
                <a:gd name="connsiteX6" fmla="*/ 1138480 w 1145342"/>
                <a:gd name="connsiteY6" fmla="*/ 822539 h 2177669"/>
                <a:gd name="connsiteX7" fmla="*/ 1135102 w 1145342"/>
                <a:gd name="connsiteY7" fmla="*/ 763175 h 2177669"/>
                <a:gd name="connsiteX8" fmla="*/ 499428 w 1145342"/>
                <a:gd name="connsiteY8" fmla="*/ 51101 h 2177669"/>
                <a:gd name="connsiteX9" fmla="*/ 40543 w 1145342"/>
                <a:gd name="connsiteY9" fmla="*/ 5782 h 2177669"/>
                <a:gd name="connsiteX10" fmla="*/ 40157 w 1145342"/>
                <a:gd name="connsiteY10" fmla="*/ 6265 h 2177669"/>
                <a:gd name="connsiteX11" fmla="*/ 232533 w 1145342"/>
                <a:gd name="connsiteY11" fmla="*/ 2177670 h 21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5342" h="2177669">
                  <a:moveTo>
                    <a:pt x="232437" y="2177622"/>
                  </a:moveTo>
                  <a:cubicBezTo>
                    <a:pt x="239290" y="2176898"/>
                    <a:pt x="246192" y="2176174"/>
                    <a:pt x="253141" y="2175498"/>
                  </a:cubicBezTo>
                  <a:cubicBezTo>
                    <a:pt x="339581" y="2167004"/>
                    <a:pt x="423848" y="2163770"/>
                    <a:pt x="504447" y="2165267"/>
                  </a:cubicBezTo>
                  <a:cubicBezTo>
                    <a:pt x="526793" y="2165653"/>
                    <a:pt x="548850" y="2166425"/>
                    <a:pt x="570568" y="2167583"/>
                  </a:cubicBezTo>
                  <a:cubicBezTo>
                    <a:pt x="639633" y="2074387"/>
                    <a:pt x="718591" y="1979598"/>
                    <a:pt x="814538" y="1814442"/>
                  </a:cubicBezTo>
                  <a:cubicBezTo>
                    <a:pt x="1220672" y="1174232"/>
                    <a:pt x="1138528" y="822539"/>
                    <a:pt x="1138528" y="822539"/>
                  </a:cubicBezTo>
                  <a:lnTo>
                    <a:pt x="1138480" y="822539"/>
                  </a:lnTo>
                  <a:cubicBezTo>
                    <a:pt x="1138142" y="802847"/>
                    <a:pt x="1137080" y="783060"/>
                    <a:pt x="1135102" y="763175"/>
                  </a:cubicBezTo>
                  <a:cubicBezTo>
                    <a:pt x="1102138" y="427216"/>
                    <a:pt x="845426" y="158825"/>
                    <a:pt x="499428" y="51101"/>
                  </a:cubicBezTo>
                  <a:cubicBezTo>
                    <a:pt x="358259" y="7134"/>
                    <a:pt x="202272" y="-10048"/>
                    <a:pt x="40543" y="5782"/>
                  </a:cubicBezTo>
                  <a:lnTo>
                    <a:pt x="40157" y="6265"/>
                  </a:lnTo>
                  <a:cubicBezTo>
                    <a:pt x="-115733" y="209742"/>
                    <a:pt x="232533" y="2177670"/>
                    <a:pt x="232533" y="2177670"/>
                  </a:cubicBezTo>
                </a:path>
              </a:pathLst>
            </a:custGeom>
            <a:solidFill>
              <a:schemeClr val="accent4"/>
            </a:solidFill>
            <a:ln w="4822"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E6F13815-5632-45BD-9825-407A43775272}"/>
                </a:ext>
              </a:extLst>
            </p:cNvPr>
            <p:cNvSpPr/>
            <p:nvPr/>
          </p:nvSpPr>
          <p:spPr>
            <a:xfrm>
              <a:off x="2249527" y="1353119"/>
              <a:ext cx="920820" cy="2165758"/>
            </a:xfrm>
            <a:custGeom>
              <a:avLst/>
              <a:gdLst>
                <a:gd name="connsiteX0" fmla="*/ 0 w 920820"/>
                <a:gd name="connsiteY0" fmla="*/ 0 h 2165758"/>
                <a:gd name="connsiteX1" fmla="*/ 161199 w 920820"/>
                <a:gd name="connsiteY1" fmla="*/ 2164649 h 2165758"/>
                <a:gd name="connsiteX2" fmla="*/ 279926 w 920820"/>
                <a:gd name="connsiteY2" fmla="*/ 2163442 h 2165758"/>
                <a:gd name="connsiteX3" fmla="*/ 346046 w 920820"/>
                <a:gd name="connsiteY3" fmla="*/ 2165759 h 2165758"/>
                <a:gd name="connsiteX4" fmla="*/ 590016 w 920820"/>
                <a:gd name="connsiteY4" fmla="*/ 1812617 h 2165758"/>
                <a:gd name="connsiteX5" fmla="*/ 914007 w 920820"/>
                <a:gd name="connsiteY5" fmla="*/ 820714 h 2165758"/>
                <a:gd name="connsiteX6" fmla="*/ 913958 w 920820"/>
                <a:gd name="connsiteY6" fmla="*/ 820714 h 2165758"/>
                <a:gd name="connsiteX7" fmla="*/ 910580 w 920820"/>
                <a:gd name="connsiteY7" fmla="*/ 761350 h 2165758"/>
                <a:gd name="connsiteX8" fmla="*/ 274907 w 920820"/>
                <a:gd name="connsiteY8" fmla="*/ 49277 h 2165758"/>
                <a:gd name="connsiteX9" fmla="*/ 2510 w 920820"/>
                <a:gd name="connsiteY9" fmla="*/ 145 h 216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820" h="2165758">
                  <a:moveTo>
                    <a:pt x="0" y="0"/>
                  </a:moveTo>
                  <a:cubicBezTo>
                    <a:pt x="667575" y="322108"/>
                    <a:pt x="161199" y="2164649"/>
                    <a:pt x="161199" y="2164649"/>
                  </a:cubicBezTo>
                  <a:cubicBezTo>
                    <a:pt x="201498" y="2163104"/>
                    <a:pt x="241122" y="2162718"/>
                    <a:pt x="279926" y="2163442"/>
                  </a:cubicBezTo>
                  <a:cubicBezTo>
                    <a:pt x="302272" y="2163828"/>
                    <a:pt x="324328" y="2164600"/>
                    <a:pt x="346046" y="2165759"/>
                  </a:cubicBezTo>
                  <a:cubicBezTo>
                    <a:pt x="415111" y="2072562"/>
                    <a:pt x="494069" y="1977774"/>
                    <a:pt x="590016" y="1812617"/>
                  </a:cubicBezTo>
                  <a:cubicBezTo>
                    <a:pt x="996150" y="1172407"/>
                    <a:pt x="914007" y="820714"/>
                    <a:pt x="914007" y="820714"/>
                  </a:cubicBezTo>
                  <a:lnTo>
                    <a:pt x="913958" y="820714"/>
                  </a:lnTo>
                  <a:cubicBezTo>
                    <a:pt x="913620" y="801023"/>
                    <a:pt x="912559" y="781235"/>
                    <a:pt x="910580" y="761350"/>
                  </a:cubicBezTo>
                  <a:cubicBezTo>
                    <a:pt x="877616" y="425439"/>
                    <a:pt x="620905" y="157000"/>
                    <a:pt x="274907" y="49277"/>
                  </a:cubicBezTo>
                  <a:cubicBezTo>
                    <a:pt x="188902" y="22491"/>
                    <a:pt x="97443" y="5647"/>
                    <a:pt x="2510" y="145"/>
                  </a:cubicBezTo>
                </a:path>
              </a:pathLst>
            </a:custGeom>
            <a:solidFill>
              <a:schemeClr val="accent1"/>
            </a:solidFill>
            <a:ln w="4822"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5E957A7A-EFF1-44E0-852D-52D09E660E1F}"/>
                </a:ext>
              </a:extLst>
            </p:cNvPr>
            <p:cNvSpPr/>
            <p:nvPr/>
          </p:nvSpPr>
          <p:spPr>
            <a:xfrm>
              <a:off x="2524481" y="1402396"/>
              <a:ext cx="645913" cy="2116481"/>
            </a:xfrm>
            <a:custGeom>
              <a:avLst/>
              <a:gdLst>
                <a:gd name="connsiteX0" fmla="*/ 5019 w 645913"/>
                <a:gd name="connsiteY0" fmla="*/ 2114165 h 2116481"/>
                <a:gd name="connsiteX1" fmla="*/ 71140 w 645913"/>
                <a:gd name="connsiteY1" fmla="*/ 2116482 h 2116481"/>
                <a:gd name="connsiteX2" fmla="*/ 315110 w 645913"/>
                <a:gd name="connsiteY2" fmla="*/ 1763341 h 2116481"/>
                <a:gd name="connsiteX3" fmla="*/ 639100 w 645913"/>
                <a:gd name="connsiteY3" fmla="*/ 771437 h 2116481"/>
                <a:gd name="connsiteX4" fmla="*/ 639052 w 645913"/>
                <a:gd name="connsiteY4" fmla="*/ 771437 h 2116481"/>
                <a:gd name="connsiteX5" fmla="*/ 635673 w 645913"/>
                <a:gd name="connsiteY5" fmla="*/ 712074 h 2116481"/>
                <a:gd name="connsiteX6" fmla="*/ 0 w 645913"/>
                <a:gd name="connsiteY6" fmla="*/ 0 h 2116481"/>
                <a:gd name="connsiteX7" fmla="*/ 4682 w 645913"/>
                <a:gd name="connsiteY7" fmla="*/ 2114213 h 211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13" h="2116481">
                  <a:moveTo>
                    <a:pt x="5019" y="2114165"/>
                  </a:moveTo>
                  <a:cubicBezTo>
                    <a:pt x="27365" y="2114600"/>
                    <a:pt x="49422" y="2115324"/>
                    <a:pt x="71140" y="2116482"/>
                  </a:cubicBezTo>
                  <a:cubicBezTo>
                    <a:pt x="140204" y="2023286"/>
                    <a:pt x="219163" y="1928497"/>
                    <a:pt x="315110" y="1763341"/>
                  </a:cubicBezTo>
                  <a:cubicBezTo>
                    <a:pt x="721244" y="1123131"/>
                    <a:pt x="639100" y="771437"/>
                    <a:pt x="639100" y="771437"/>
                  </a:cubicBezTo>
                  <a:lnTo>
                    <a:pt x="639052" y="771437"/>
                  </a:lnTo>
                  <a:cubicBezTo>
                    <a:pt x="638714" y="751746"/>
                    <a:pt x="637652" y="731958"/>
                    <a:pt x="635673" y="712074"/>
                  </a:cubicBezTo>
                  <a:cubicBezTo>
                    <a:pt x="602710" y="376114"/>
                    <a:pt x="345998" y="107723"/>
                    <a:pt x="0" y="0"/>
                  </a:cubicBezTo>
                  <a:cubicBezTo>
                    <a:pt x="1046441" y="509707"/>
                    <a:pt x="4682" y="2114213"/>
                    <a:pt x="4682" y="2114213"/>
                  </a:cubicBezTo>
                </a:path>
              </a:pathLst>
            </a:custGeom>
            <a:solidFill>
              <a:schemeClr val="accent4"/>
            </a:solidFill>
            <a:ln w="4822"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29908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86" name="任意多边形: 形状 85">
            <a:extLst>
              <a:ext uri="{FF2B5EF4-FFF2-40B4-BE49-F238E27FC236}">
                <a16:creationId xmlns:a16="http://schemas.microsoft.com/office/drawing/2014/main" xmlns="" id="{832F3C46-E2E5-4183-B0F2-4A75824591AE}"/>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00" name="图片 399">
            <a:extLst>
              <a:ext uri="{FF2B5EF4-FFF2-40B4-BE49-F238E27FC236}">
                <a16:creationId xmlns:a16="http://schemas.microsoft.com/office/drawing/2014/main" xmlns="" id="{6B3D6AE8-5202-4B8B-B085-3A338DD64EA4}"/>
              </a:ext>
            </a:extLst>
          </p:cNvPr>
          <p:cNvPicPr>
            <a:picLocks noChangeAspect="1"/>
          </p:cNvPicPr>
          <p:nvPr/>
        </p:nvPicPr>
        <p:blipFill>
          <a:blip r:embed="rId3"/>
          <a:srcRect t="11100"/>
          <a:stretch>
            <a:fillRect/>
          </a:stretch>
        </p:blipFill>
        <p:spPr>
          <a:xfrm>
            <a:off x="200142" y="0"/>
            <a:ext cx="11949196" cy="4395458"/>
          </a:xfrm>
          <a:custGeom>
            <a:avLst/>
            <a:gdLst>
              <a:gd name="connsiteX0" fmla="*/ 0 w 11949196"/>
              <a:gd name="connsiteY0" fmla="*/ 0 h 4395458"/>
              <a:gd name="connsiteX1" fmla="*/ 11949196 w 11949196"/>
              <a:gd name="connsiteY1" fmla="*/ 0 h 4395458"/>
              <a:gd name="connsiteX2" fmla="*/ 11949196 w 11949196"/>
              <a:gd name="connsiteY2" fmla="*/ 4395458 h 4395458"/>
              <a:gd name="connsiteX3" fmla="*/ 0 w 11949196"/>
              <a:gd name="connsiteY3" fmla="*/ 4395458 h 4395458"/>
            </a:gdLst>
            <a:ahLst/>
            <a:cxnLst>
              <a:cxn ang="0">
                <a:pos x="connsiteX0" y="connsiteY0"/>
              </a:cxn>
              <a:cxn ang="0">
                <a:pos x="connsiteX1" y="connsiteY1"/>
              </a:cxn>
              <a:cxn ang="0">
                <a:pos x="connsiteX2" y="connsiteY2"/>
              </a:cxn>
              <a:cxn ang="0">
                <a:pos x="connsiteX3" y="connsiteY3"/>
              </a:cxn>
            </a:cxnLst>
            <a:rect l="l" t="t" r="r" b="b"/>
            <a:pathLst>
              <a:path w="11949196" h="4395458">
                <a:moveTo>
                  <a:pt x="0" y="0"/>
                </a:moveTo>
                <a:lnTo>
                  <a:pt x="11949196" y="0"/>
                </a:lnTo>
                <a:lnTo>
                  <a:pt x="11949196" y="4395458"/>
                </a:lnTo>
                <a:lnTo>
                  <a:pt x="0" y="4395458"/>
                </a:lnTo>
                <a:close/>
              </a:path>
            </a:pathLst>
          </a:custGeom>
        </p:spPr>
      </p:pic>
      <p:sp>
        <p:nvSpPr>
          <p:cNvPr id="90" name="任意多边形: 形状 89">
            <a:extLst>
              <a:ext uri="{FF2B5EF4-FFF2-40B4-BE49-F238E27FC236}">
                <a16:creationId xmlns:a16="http://schemas.microsoft.com/office/drawing/2014/main" xmlns="" id="{3B4C6395-77AF-452F-B552-5C7762C64AEB}"/>
              </a:ext>
            </a:extLst>
          </p:cNvPr>
          <p:cNvSpPr/>
          <p:nvPr/>
        </p:nvSpPr>
        <p:spPr>
          <a:xfrm>
            <a:off x="0" y="3766546"/>
            <a:ext cx="12192000" cy="3091454"/>
          </a:xfrm>
          <a:custGeom>
            <a:avLst/>
            <a:gdLst>
              <a:gd name="connsiteX0" fmla="*/ 9597705 w 12192000"/>
              <a:gd name="connsiteY0" fmla="*/ 345 h 3091454"/>
              <a:gd name="connsiteX1" fmla="*/ 12145452 w 12192000"/>
              <a:gd name="connsiteY1" fmla="*/ 655953 h 3091454"/>
              <a:gd name="connsiteX2" fmla="*/ 12192000 w 12192000"/>
              <a:gd name="connsiteY2" fmla="*/ 661154 h 3091454"/>
              <a:gd name="connsiteX3" fmla="*/ 12192000 w 12192000"/>
              <a:gd name="connsiteY3" fmla="*/ 3091454 h 3091454"/>
              <a:gd name="connsiteX4" fmla="*/ 0 w 12192000"/>
              <a:gd name="connsiteY4" fmla="*/ 3091454 h 3091454"/>
              <a:gd name="connsiteX5" fmla="*/ 0 w 12192000"/>
              <a:gd name="connsiteY5" fmla="*/ 1357688 h 3091454"/>
              <a:gd name="connsiteX6" fmla="*/ 77986 w 12192000"/>
              <a:gd name="connsiteY6" fmla="*/ 1379491 h 3091454"/>
              <a:gd name="connsiteX7" fmla="*/ 971550 w 12192000"/>
              <a:gd name="connsiteY7" fmla="*/ 1425222 h 3091454"/>
              <a:gd name="connsiteX8" fmla="*/ 3733800 w 12192000"/>
              <a:gd name="connsiteY8" fmla="*/ 657306 h 3091454"/>
              <a:gd name="connsiteX9" fmla="*/ 6362701 w 12192000"/>
              <a:gd name="connsiteY9" fmla="*/ 1106464 h 3091454"/>
              <a:gd name="connsiteX10" fmla="*/ 9410700 w 12192000"/>
              <a:gd name="connsiteY10" fmla="*/ 5302 h 3091454"/>
              <a:gd name="connsiteX11" fmla="*/ 9597705 w 12192000"/>
              <a:gd name="connsiteY11" fmla="*/ 345 h 309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3091454">
                <a:moveTo>
                  <a:pt x="9597705" y="345"/>
                </a:moveTo>
                <a:cubicBezTo>
                  <a:pt x="10478403" y="15854"/>
                  <a:pt x="11461653" y="549850"/>
                  <a:pt x="12145452" y="655953"/>
                </a:cubicBezTo>
                <a:lnTo>
                  <a:pt x="12192000" y="661154"/>
                </a:lnTo>
                <a:lnTo>
                  <a:pt x="12192000" y="3091454"/>
                </a:lnTo>
                <a:lnTo>
                  <a:pt x="0" y="3091454"/>
                </a:lnTo>
                <a:lnTo>
                  <a:pt x="0" y="1357688"/>
                </a:lnTo>
                <a:lnTo>
                  <a:pt x="77986" y="1379491"/>
                </a:lnTo>
                <a:cubicBezTo>
                  <a:pt x="325835" y="1438806"/>
                  <a:pt x="611188" y="1465067"/>
                  <a:pt x="971550" y="1425222"/>
                </a:cubicBezTo>
                <a:cubicBezTo>
                  <a:pt x="1692275" y="1345533"/>
                  <a:pt x="2835275" y="710432"/>
                  <a:pt x="3733800" y="657306"/>
                </a:cubicBezTo>
                <a:cubicBezTo>
                  <a:pt x="4632325" y="604180"/>
                  <a:pt x="5416551" y="1215132"/>
                  <a:pt x="6362701" y="1106464"/>
                </a:cubicBezTo>
                <a:cubicBezTo>
                  <a:pt x="7308850" y="997797"/>
                  <a:pt x="8423275" y="77747"/>
                  <a:pt x="9410700" y="5302"/>
                </a:cubicBezTo>
                <a:cubicBezTo>
                  <a:pt x="9472414" y="774"/>
                  <a:pt x="9534798" y="-764"/>
                  <a:pt x="9597705" y="345"/>
                </a:cubicBezTo>
                <a:close/>
              </a:path>
            </a:pathLst>
          </a:custGeom>
          <a:gradFill flip="none" rotWithShape="1">
            <a:gsLst>
              <a:gs pos="19000">
                <a:schemeClr val="accent4"/>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2" name="组合 161">
            <a:extLst>
              <a:ext uri="{FF2B5EF4-FFF2-40B4-BE49-F238E27FC236}">
                <a16:creationId xmlns:a16="http://schemas.microsoft.com/office/drawing/2014/main" xmlns="" id="{9C613CEB-6909-410E-AA9E-DA81DEF925AD}"/>
              </a:ext>
            </a:extLst>
          </p:cNvPr>
          <p:cNvGrpSpPr/>
          <p:nvPr/>
        </p:nvGrpSpPr>
        <p:grpSpPr>
          <a:xfrm rot="713039">
            <a:off x="337834" y="388865"/>
            <a:ext cx="2142328" cy="3107679"/>
            <a:chOff x="1117569" y="1334356"/>
            <a:chExt cx="2069444" cy="3001953"/>
          </a:xfrm>
        </p:grpSpPr>
        <p:sp>
          <p:nvSpPr>
            <p:cNvPr id="163" name="任意多边形: 形状 162">
              <a:extLst>
                <a:ext uri="{FF2B5EF4-FFF2-40B4-BE49-F238E27FC236}">
                  <a16:creationId xmlns:a16="http://schemas.microsoft.com/office/drawing/2014/main" xmlns="" id="{EB0E628F-82AA-4516-900F-92B0B89BB840}"/>
                </a:ext>
              </a:extLst>
            </p:cNvPr>
            <p:cNvSpPr/>
            <p:nvPr/>
          </p:nvSpPr>
          <p:spPr>
            <a:xfrm>
              <a:off x="2069795" y="3457487"/>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rgbClr val="B6DDEE"/>
            </a:solidFill>
            <a:ln w="4822"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xmlns="" id="{BB1F50E3-B29B-4E06-A1A9-0E2B9870E674}"/>
                </a:ext>
              </a:extLst>
            </p:cNvPr>
            <p:cNvSpPr/>
            <p:nvPr/>
          </p:nvSpPr>
          <p:spPr>
            <a:xfrm rot="20834624">
              <a:off x="2434558" y="3407433"/>
              <a:ext cx="23455" cy="552119"/>
            </a:xfrm>
            <a:custGeom>
              <a:avLst/>
              <a:gdLst>
                <a:gd name="connsiteX0" fmla="*/ 0 w 23455"/>
                <a:gd name="connsiteY0" fmla="*/ 0 h 552119"/>
                <a:gd name="connsiteX1" fmla="*/ 23455 w 23455"/>
                <a:gd name="connsiteY1" fmla="*/ 0 h 552119"/>
                <a:gd name="connsiteX2" fmla="*/ 23455 w 23455"/>
                <a:gd name="connsiteY2" fmla="*/ 552120 h 552119"/>
                <a:gd name="connsiteX3" fmla="*/ 0 w 23455"/>
                <a:gd name="connsiteY3" fmla="*/ 552120 h 552119"/>
              </a:gdLst>
              <a:ahLst/>
              <a:cxnLst>
                <a:cxn ang="0">
                  <a:pos x="connsiteX0" y="connsiteY0"/>
                </a:cxn>
                <a:cxn ang="0">
                  <a:pos x="connsiteX1" y="connsiteY1"/>
                </a:cxn>
                <a:cxn ang="0">
                  <a:pos x="connsiteX2" y="connsiteY2"/>
                </a:cxn>
                <a:cxn ang="0">
                  <a:pos x="connsiteX3" y="connsiteY3"/>
                </a:cxn>
              </a:cxnLst>
              <a:rect l="l" t="t" r="r" b="b"/>
              <a:pathLst>
                <a:path w="23455" h="552119">
                  <a:moveTo>
                    <a:pt x="0" y="0"/>
                  </a:moveTo>
                  <a:lnTo>
                    <a:pt x="23455" y="0"/>
                  </a:lnTo>
                  <a:lnTo>
                    <a:pt x="23455" y="552120"/>
                  </a:lnTo>
                  <a:lnTo>
                    <a:pt x="0" y="552120"/>
                  </a:lnTo>
                  <a:close/>
                </a:path>
              </a:pathLst>
            </a:custGeom>
            <a:solidFill>
              <a:schemeClr val="tx1"/>
            </a:solidFill>
            <a:ln w="4822"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xmlns="" id="{08CA76EC-415C-43E9-BD37-9250DEF8DC22}"/>
                </a:ext>
              </a:extLst>
            </p:cNvPr>
            <p:cNvSpPr/>
            <p:nvPr/>
          </p:nvSpPr>
          <p:spPr>
            <a:xfrm>
              <a:off x="1964388" y="3466764"/>
              <a:ext cx="631243" cy="123542"/>
            </a:xfrm>
            <a:custGeom>
              <a:avLst/>
              <a:gdLst>
                <a:gd name="connsiteX0" fmla="*/ 0 w 631243"/>
                <a:gd name="connsiteY0" fmla="*/ 114132 h 123542"/>
                <a:gd name="connsiteX1" fmla="*/ 47201 w 631243"/>
                <a:gd name="connsiteY1" fmla="*/ 74508 h 123542"/>
                <a:gd name="connsiteX2" fmla="*/ 93389 w 631243"/>
                <a:gd name="connsiteY2" fmla="*/ 46274 h 123542"/>
                <a:gd name="connsiteX3" fmla="*/ 224906 w 631243"/>
                <a:gd name="connsiteY3" fmla="*/ 12924 h 123542"/>
                <a:gd name="connsiteX4" fmla="*/ 433499 w 631243"/>
                <a:gd name="connsiteY4" fmla="*/ 38 h 123542"/>
                <a:gd name="connsiteX5" fmla="*/ 543732 w 631243"/>
                <a:gd name="connsiteY5" fmla="*/ 3223 h 123542"/>
                <a:gd name="connsiteX6" fmla="*/ 631233 w 631243"/>
                <a:gd name="connsiteY6" fmla="*/ 52259 h 123542"/>
                <a:gd name="connsiteX7" fmla="*/ 318150 w 631243"/>
                <a:gd name="connsiteY7" fmla="*/ 109064 h 123542"/>
                <a:gd name="connsiteX8" fmla="*/ 0 w 631243"/>
                <a:gd name="connsiteY8" fmla="*/ 114132 h 123542"/>
                <a:gd name="connsiteX9" fmla="*/ 0 w 631243"/>
                <a:gd name="connsiteY9" fmla="*/ 114132 h 12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243" h="123542">
                  <a:moveTo>
                    <a:pt x="0" y="114132"/>
                  </a:moveTo>
                  <a:lnTo>
                    <a:pt x="47201" y="74508"/>
                  </a:lnTo>
                  <a:cubicBezTo>
                    <a:pt x="47201" y="74508"/>
                    <a:pt x="86680" y="49073"/>
                    <a:pt x="93389" y="46274"/>
                  </a:cubicBezTo>
                  <a:cubicBezTo>
                    <a:pt x="100098" y="43475"/>
                    <a:pt x="207387" y="16785"/>
                    <a:pt x="224906" y="12924"/>
                  </a:cubicBezTo>
                  <a:cubicBezTo>
                    <a:pt x="242474" y="9063"/>
                    <a:pt x="429445" y="-686"/>
                    <a:pt x="433499" y="38"/>
                  </a:cubicBezTo>
                  <a:cubicBezTo>
                    <a:pt x="437553" y="714"/>
                    <a:pt x="543732" y="3223"/>
                    <a:pt x="543732" y="3223"/>
                  </a:cubicBezTo>
                  <a:lnTo>
                    <a:pt x="631233" y="52259"/>
                  </a:lnTo>
                  <a:cubicBezTo>
                    <a:pt x="632633" y="66545"/>
                    <a:pt x="492477" y="91979"/>
                    <a:pt x="318150" y="109064"/>
                  </a:cubicBezTo>
                  <a:cubicBezTo>
                    <a:pt x="143872" y="126149"/>
                    <a:pt x="1400" y="128466"/>
                    <a:pt x="0" y="114132"/>
                  </a:cubicBezTo>
                  <a:lnTo>
                    <a:pt x="0" y="114132"/>
                  </a:lnTo>
                  <a:close/>
                </a:path>
              </a:pathLst>
            </a:custGeom>
            <a:solidFill>
              <a:schemeClr val="accent4">
                <a:lumMod val="10000"/>
                <a:lumOff val="90000"/>
              </a:schemeClr>
            </a:solidFill>
            <a:ln w="4822"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xmlns="" id="{859FF201-09D4-4AB1-919D-F4C8E75996B4}"/>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rgbClr val="B6DDEE"/>
            </a:solidFill>
            <a:ln w="4822"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xmlns="" id="{AA1BBC1B-F903-4B51-A555-FEB75A531AF8}"/>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chemeClr val="accent1"/>
            </a:solidFill>
            <a:ln w="4822"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xmlns="" id="{6E497DB5-3354-4680-8190-8BD3F709DB95}"/>
                </a:ext>
              </a:extLst>
            </p:cNvPr>
            <p:cNvSpPr/>
            <p:nvPr/>
          </p:nvSpPr>
          <p:spPr>
            <a:xfrm rot="20697538">
              <a:off x="2512828" y="3485583"/>
              <a:ext cx="23454" cy="530630"/>
            </a:xfrm>
            <a:custGeom>
              <a:avLst/>
              <a:gdLst>
                <a:gd name="connsiteX0" fmla="*/ 0 w 23454"/>
                <a:gd name="connsiteY0" fmla="*/ 0 h 530630"/>
                <a:gd name="connsiteX1" fmla="*/ 23455 w 23454"/>
                <a:gd name="connsiteY1" fmla="*/ 0 h 530630"/>
                <a:gd name="connsiteX2" fmla="*/ 23455 w 23454"/>
                <a:gd name="connsiteY2" fmla="*/ 530631 h 530630"/>
                <a:gd name="connsiteX3" fmla="*/ 0 w 23454"/>
                <a:gd name="connsiteY3" fmla="*/ 530631 h 530630"/>
              </a:gdLst>
              <a:ahLst/>
              <a:cxnLst>
                <a:cxn ang="0">
                  <a:pos x="connsiteX0" y="connsiteY0"/>
                </a:cxn>
                <a:cxn ang="0">
                  <a:pos x="connsiteX1" y="connsiteY1"/>
                </a:cxn>
                <a:cxn ang="0">
                  <a:pos x="connsiteX2" y="connsiteY2"/>
                </a:cxn>
                <a:cxn ang="0">
                  <a:pos x="connsiteX3" y="connsiteY3"/>
                </a:cxn>
              </a:cxnLst>
              <a:rect l="l" t="t" r="r" b="b"/>
              <a:pathLst>
                <a:path w="23454" h="530630">
                  <a:moveTo>
                    <a:pt x="0" y="0"/>
                  </a:moveTo>
                  <a:lnTo>
                    <a:pt x="23455" y="0"/>
                  </a:lnTo>
                  <a:lnTo>
                    <a:pt x="23455" y="530631"/>
                  </a:lnTo>
                  <a:lnTo>
                    <a:pt x="0" y="530631"/>
                  </a:lnTo>
                  <a:close/>
                </a:path>
              </a:pathLst>
            </a:custGeom>
            <a:solidFill>
              <a:schemeClr val="tx1"/>
            </a:solidFill>
            <a:ln w="4822"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xmlns="" id="{7922A018-18C4-412E-9C02-C5665D625033}"/>
                </a:ext>
              </a:extLst>
            </p:cNvPr>
            <p:cNvSpPr/>
            <p:nvPr/>
          </p:nvSpPr>
          <p:spPr>
            <a:xfrm>
              <a:off x="2066995" y="3969365"/>
              <a:ext cx="137742" cy="349762"/>
            </a:xfrm>
            <a:custGeom>
              <a:avLst/>
              <a:gdLst>
                <a:gd name="connsiteX0" fmla="*/ 32915 w 137742"/>
                <a:gd name="connsiteY0" fmla="*/ 286152 h 349762"/>
                <a:gd name="connsiteX1" fmla="*/ 137743 w 137742"/>
                <a:gd name="connsiteY1" fmla="*/ 349763 h 349762"/>
                <a:gd name="connsiteX2" fmla="*/ 104827 w 137742"/>
                <a:gd name="connsiteY2" fmla="*/ 63611 h 349762"/>
                <a:gd name="connsiteX3" fmla="*/ 0 w 137742"/>
                <a:gd name="connsiteY3" fmla="*/ 0 h 349762"/>
              </a:gdLst>
              <a:ahLst/>
              <a:cxnLst>
                <a:cxn ang="0">
                  <a:pos x="connsiteX0" y="connsiteY0"/>
                </a:cxn>
                <a:cxn ang="0">
                  <a:pos x="connsiteX1" y="connsiteY1"/>
                </a:cxn>
                <a:cxn ang="0">
                  <a:pos x="connsiteX2" y="connsiteY2"/>
                </a:cxn>
                <a:cxn ang="0">
                  <a:pos x="connsiteX3" y="connsiteY3"/>
                </a:cxn>
              </a:cxnLst>
              <a:rect l="l" t="t" r="r" b="b"/>
              <a:pathLst>
                <a:path w="137742" h="349762">
                  <a:moveTo>
                    <a:pt x="32915" y="286152"/>
                  </a:moveTo>
                  <a:lnTo>
                    <a:pt x="137743" y="349763"/>
                  </a:lnTo>
                  <a:lnTo>
                    <a:pt x="104827" y="636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172" name="任意多边形: 形状 171">
              <a:extLst>
                <a:ext uri="{FF2B5EF4-FFF2-40B4-BE49-F238E27FC236}">
                  <a16:creationId xmlns:a16="http://schemas.microsoft.com/office/drawing/2014/main" xmlns="" id="{4F76A069-D4D8-4272-9D3B-BEA1E0866ABC}"/>
                </a:ext>
              </a:extLst>
            </p:cNvPr>
            <p:cNvSpPr/>
            <p:nvPr/>
          </p:nvSpPr>
          <p:spPr>
            <a:xfrm>
              <a:off x="2066995" y="3921296"/>
              <a:ext cx="519938" cy="112018"/>
            </a:xfrm>
            <a:custGeom>
              <a:avLst/>
              <a:gdLst>
                <a:gd name="connsiteX0" fmla="*/ 0 w 519938"/>
                <a:gd name="connsiteY0" fmla="*/ 48070 h 112018"/>
                <a:gd name="connsiteX1" fmla="*/ 417958 w 519938"/>
                <a:gd name="connsiteY1" fmla="*/ 0 h 112018"/>
                <a:gd name="connsiteX2" fmla="*/ 519938 w 519938"/>
                <a:gd name="connsiteY2" fmla="*/ 63997 h 112018"/>
                <a:gd name="connsiteX3" fmla="*/ 102028 w 519938"/>
                <a:gd name="connsiteY3" fmla="*/ 112018 h 112018"/>
              </a:gdLst>
              <a:ahLst/>
              <a:cxnLst>
                <a:cxn ang="0">
                  <a:pos x="connsiteX0" y="connsiteY0"/>
                </a:cxn>
                <a:cxn ang="0">
                  <a:pos x="connsiteX1" y="connsiteY1"/>
                </a:cxn>
                <a:cxn ang="0">
                  <a:pos x="connsiteX2" y="connsiteY2"/>
                </a:cxn>
                <a:cxn ang="0">
                  <a:pos x="connsiteX3" y="connsiteY3"/>
                </a:cxn>
              </a:cxnLst>
              <a:rect l="l" t="t" r="r" b="b"/>
              <a:pathLst>
                <a:path w="519938" h="112018">
                  <a:moveTo>
                    <a:pt x="0" y="48070"/>
                  </a:moveTo>
                  <a:lnTo>
                    <a:pt x="417958" y="0"/>
                  </a:lnTo>
                  <a:lnTo>
                    <a:pt x="519938" y="63997"/>
                  </a:lnTo>
                  <a:lnTo>
                    <a:pt x="102028" y="112018"/>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173" name="任意多边形: 形状 172">
              <a:extLst>
                <a:ext uri="{FF2B5EF4-FFF2-40B4-BE49-F238E27FC236}">
                  <a16:creationId xmlns:a16="http://schemas.microsoft.com/office/drawing/2014/main" xmlns="" id="{EB2281B9-E6CA-4E98-B62A-15AF64F1490D}"/>
                </a:ext>
              </a:extLst>
            </p:cNvPr>
            <p:cNvSpPr/>
            <p:nvPr/>
          </p:nvSpPr>
          <p:spPr>
            <a:xfrm rot="21206568">
              <a:off x="2186780" y="4008390"/>
              <a:ext cx="417879" cy="288046"/>
            </a:xfrm>
            <a:custGeom>
              <a:avLst/>
              <a:gdLst>
                <a:gd name="connsiteX0" fmla="*/ 0 w 417879"/>
                <a:gd name="connsiteY0" fmla="*/ 0 h 288046"/>
                <a:gd name="connsiteX1" fmla="*/ 417879 w 417879"/>
                <a:gd name="connsiteY1" fmla="*/ 0 h 288046"/>
                <a:gd name="connsiteX2" fmla="*/ 417879 w 417879"/>
                <a:gd name="connsiteY2" fmla="*/ 288046 h 288046"/>
                <a:gd name="connsiteX3" fmla="*/ 0 w 417879"/>
                <a:gd name="connsiteY3" fmla="*/ 288046 h 288046"/>
              </a:gdLst>
              <a:ahLst/>
              <a:cxnLst>
                <a:cxn ang="0">
                  <a:pos x="connsiteX0" y="connsiteY0"/>
                </a:cxn>
                <a:cxn ang="0">
                  <a:pos x="connsiteX1" y="connsiteY1"/>
                </a:cxn>
                <a:cxn ang="0">
                  <a:pos x="connsiteX2" y="connsiteY2"/>
                </a:cxn>
                <a:cxn ang="0">
                  <a:pos x="connsiteX3" y="connsiteY3"/>
                </a:cxn>
              </a:cxnLst>
              <a:rect l="l" t="t" r="r" b="b"/>
              <a:pathLst>
                <a:path w="417879" h="288046">
                  <a:moveTo>
                    <a:pt x="0" y="0"/>
                  </a:moveTo>
                  <a:lnTo>
                    <a:pt x="417879" y="0"/>
                  </a:lnTo>
                  <a:lnTo>
                    <a:pt x="417879" y="288046"/>
                  </a:lnTo>
                  <a:lnTo>
                    <a:pt x="0" y="288046"/>
                  </a:lnTo>
                  <a:close/>
                </a:path>
              </a:pathLst>
            </a:custGeom>
            <a:solidFill>
              <a:schemeClr val="accent2">
                <a:lumMod val="50000"/>
              </a:schemeClr>
            </a:solidFill>
            <a:ln w="4822" cap="flat">
              <a:noFill/>
              <a:prstDash val="solid"/>
              <a:miter/>
            </a:ln>
          </p:spPr>
          <p:txBody>
            <a:bodyPr rtlCol="0" anchor="ctr"/>
            <a:lstStyle/>
            <a:p>
              <a:pPr algn="ctr"/>
              <a:endParaRPr lang="zh-CN" altLang="en-US" sz="2000">
                <a:latin typeface="+mj-ea"/>
                <a:ea typeface="+mj-ea"/>
              </a:endParaRPr>
            </a:p>
          </p:txBody>
        </p:sp>
        <p:sp>
          <p:nvSpPr>
            <p:cNvPr id="174" name="任意多边形: 形状 173">
              <a:extLst>
                <a:ext uri="{FF2B5EF4-FFF2-40B4-BE49-F238E27FC236}">
                  <a16:creationId xmlns:a16="http://schemas.microsoft.com/office/drawing/2014/main" xmlns="" id="{29A39F4C-76DB-492B-899E-72BC90248244}"/>
                </a:ext>
              </a:extLst>
            </p:cNvPr>
            <p:cNvSpPr/>
            <p:nvPr/>
          </p:nvSpPr>
          <p:spPr>
            <a:xfrm>
              <a:off x="2484954" y="3921296"/>
              <a:ext cx="101979" cy="74711"/>
            </a:xfrm>
            <a:custGeom>
              <a:avLst/>
              <a:gdLst>
                <a:gd name="connsiteX0" fmla="*/ 101980 w 101979"/>
                <a:gd name="connsiteY0" fmla="*/ 63997 h 74711"/>
                <a:gd name="connsiteX1" fmla="*/ 8591 w 101979"/>
                <a:gd name="connsiteY1" fmla="*/ 74711 h 74711"/>
                <a:gd name="connsiteX2" fmla="*/ 0 w 101979"/>
                <a:gd name="connsiteY2" fmla="*/ 0 h 74711"/>
              </a:gdLst>
              <a:ahLst/>
              <a:cxnLst>
                <a:cxn ang="0">
                  <a:pos x="connsiteX0" y="connsiteY0"/>
                </a:cxn>
                <a:cxn ang="0">
                  <a:pos x="connsiteX1" y="connsiteY1"/>
                </a:cxn>
                <a:cxn ang="0">
                  <a:pos x="connsiteX2" y="connsiteY2"/>
                </a:cxn>
              </a:cxnLst>
              <a:rect l="l" t="t" r="r" b="b"/>
              <a:pathLst>
                <a:path w="101979" h="74711">
                  <a:moveTo>
                    <a:pt x="101980" y="63997"/>
                  </a:moveTo>
                  <a:lnTo>
                    <a:pt x="8591" y="747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175" name="任意多边形: 形状 174">
              <a:extLst>
                <a:ext uri="{FF2B5EF4-FFF2-40B4-BE49-F238E27FC236}">
                  <a16:creationId xmlns:a16="http://schemas.microsoft.com/office/drawing/2014/main" xmlns="" id="{CB949A76-7417-4308-B59B-D81CCB61AF33}"/>
                </a:ext>
              </a:extLst>
            </p:cNvPr>
            <p:cNvSpPr/>
            <p:nvPr/>
          </p:nvSpPr>
          <p:spPr>
            <a:xfrm>
              <a:off x="2048414" y="3903824"/>
              <a:ext cx="590016" cy="432485"/>
            </a:xfrm>
            <a:custGeom>
              <a:avLst/>
              <a:gdLst>
                <a:gd name="connsiteX0" fmla="*/ 545566 w 590016"/>
                <a:gd name="connsiteY0" fmla="*/ 292523 h 432485"/>
                <a:gd name="connsiteX1" fmla="*/ 552516 w 590016"/>
                <a:gd name="connsiteY1" fmla="*/ 352803 h 432485"/>
                <a:gd name="connsiteX2" fmla="*/ 159896 w 590016"/>
                <a:gd name="connsiteY2" fmla="*/ 397688 h 432485"/>
                <a:gd name="connsiteX3" fmla="*/ 67375 w 590016"/>
                <a:gd name="connsiteY3" fmla="*/ 341510 h 432485"/>
                <a:gd name="connsiteX4" fmla="*/ 37356 w 590016"/>
                <a:gd name="connsiteY4" fmla="*/ 80358 h 432485"/>
                <a:gd name="connsiteX5" fmla="*/ 433113 w 590016"/>
                <a:gd name="connsiteY5" fmla="*/ 34846 h 432485"/>
                <a:gd name="connsiteX6" fmla="*/ 494986 w 590016"/>
                <a:gd name="connsiteY6" fmla="*/ 69450 h 432485"/>
                <a:gd name="connsiteX7" fmla="*/ 121575 w 590016"/>
                <a:gd name="connsiteY7" fmla="*/ 112356 h 432485"/>
                <a:gd name="connsiteX8" fmla="*/ 125388 w 590016"/>
                <a:gd name="connsiteY8" fmla="*/ 145948 h 432485"/>
                <a:gd name="connsiteX9" fmla="*/ 523510 w 590016"/>
                <a:gd name="connsiteY9" fmla="*/ 100194 h 432485"/>
                <a:gd name="connsiteX10" fmla="*/ 536831 w 590016"/>
                <a:gd name="connsiteY10" fmla="*/ 215977 h 432485"/>
                <a:gd name="connsiteX11" fmla="*/ 568395 w 590016"/>
                <a:gd name="connsiteY11" fmla="*/ 211489 h 432485"/>
                <a:gd name="connsiteX12" fmla="*/ 553433 w 590016"/>
                <a:gd name="connsiteY12" fmla="*/ 64286 h 432485"/>
                <a:gd name="connsiteX13" fmla="*/ 553819 w 590016"/>
                <a:gd name="connsiteY13" fmla="*/ 63611 h 432485"/>
                <a:gd name="connsiteX14" fmla="*/ 553336 w 590016"/>
                <a:gd name="connsiteY14" fmla="*/ 63321 h 432485"/>
                <a:gd name="connsiteX15" fmla="*/ 553288 w 590016"/>
                <a:gd name="connsiteY15" fmla="*/ 62742 h 432485"/>
                <a:gd name="connsiteX16" fmla="*/ 552516 w 590016"/>
                <a:gd name="connsiteY16" fmla="*/ 62838 h 432485"/>
                <a:gd name="connsiteX17" fmla="*/ 440160 w 590016"/>
                <a:gd name="connsiteY17" fmla="*/ 0 h 432485"/>
                <a:gd name="connsiteX18" fmla="*/ 0 w 590016"/>
                <a:gd name="connsiteY18" fmla="*/ 50580 h 432485"/>
                <a:gd name="connsiteX19" fmla="*/ 35763 w 590016"/>
                <a:gd name="connsiteY19" fmla="*/ 361732 h 432485"/>
                <a:gd name="connsiteX20" fmla="*/ 152318 w 590016"/>
                <a:gd name="connsiteY20" fmla="*/ 432486 h 432485"/>
                <a:gd name="connsiteX21" fmla="*/ 590016 w 590016"/>
                <a:gd name="connsiteY21" fmla="*/ 382437 h 432485"/>
                <a:gd name="connsiteX22" fmla="*/ 579447 w 590016"/>
                <a:gd name="connsiteY22" fmla="*/ 290302 h 432485"/>
                <a:gd name="connsiteX23" fmla="*/ 545566 w 590016"/>
                <a:gd name="connsiteY23" fmla="*/ 292523 h 43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0016" h="432485">
                  <a:moveTo>
                    <a:pt x="545566" y="292523"/>
                  </a:moveTo>
                  <a:lnTo>
                    <a:pt x="552516" y="352803"/>
                  </a:lnTo>
                  <a:lnTo>
                    <a:pt x="159896" y="397688"/>
                  </a:lnTo>
                  <a:lnTo>
                    <a:pt x="67375" y="341510"/>
                  </a:lnTo>
                  <a:lnTo>
                    <a:pt x="37356" y="80358"/>
                  </a:lnTo>
                  <a:lnTo>
                    <a:pt x="433113" y="34846"/>
                  </a:lnTo>
                  <a:lnTo>
                    <a:pt x="494986" y="69450"/>
                  </a:lnTo>
                  <a:lnTo>
                    <a:pt x="121575" y="112356"/>
                  </a:lnTo>
                  <a:lnTo>
                    <a:pt x="125388" y="145948"/>
                  </a:lnTo>
                  <a:lnTo>
                    <a:pt x="523510" y="100194"/>
                  </a:lnTo>
                  <a:lnTo>
                    <a:pt x="536831" y="215977"/>
                  </a:lnTo>
                  <a:cubicBezTo>
                    <a:pt x="549958" y="214095"/>
                    <a:pt x="554398" y="213130"/>
                    <a:pt x="568395" y="211489"/>
                  </a:cubicBezTo>
                  <a:lnTo>
                    <a:pt x="553433" y="64286"/>
                  </a:lnTo>
                  <a:lnTo>
                    <a:pt x="553819" y="63611"/>
                  </a:lnTo>
                  <a:lnTo>
                    <a:pt x="553336" y="63321"/>
                  </a:lnTo>
                  <a:lnTo>
                    <a:pt x="553288" y="62742"/>
                  </a:lnTo>
                  <a:lnTo>
                    <a:pt x="552516" y="62838"/>
                  </a:lnTo>
                  <a:lnTo>
                    <a:pt x="440160" y="0"/>
                  </a:lnTo>
                  <a:lnTo>
                    <a:pt x="0" y="50580"/>
                  </a:lnTo>
                  <a:lnTo>
                    <a:pt x="35763" y="361732"/>
                  </a:lnTo>
                  <a:lnTo>
                    <a:pt x="152318" y="432486"/>
                  </a:lnTo>
                  <a:lnTo>
                    <a:pt x="590016" y="382437"/>
                  </a:lnTo>
                  <a:lnTo>
                    <a:pt x="579447" y="290302"/>
                  </a:lnTo>
                  <a:cubicBezTo>
                    <a:pt x="566850" y="290737"/>
                    <a:pt x="559273" y="292185"/>
                    <a:pt x="545566" y="292523"/>
                  </a:cubicBezTo>
                </a:path>
              </a:pathLst>
            </a:custGeom>
            <a:solidFill>
              <a:srgbClr val="05161C"/>
            </a:solidFill>
            <a:ln w="4822" cap="flat">
              <a:noFill/>
              <a:prstDash val="solid"/>
              <a:miter/>
            </a:ln>
          </p:spPr>
          <p:txBody>
            <a:bodyPr rtlCol="0" anchor="ctr"/>
            <a:lstStyle/>
            <a:p>
              <a:endParaRPr lang="zh-CN" altLang="en-US"/>
            </a:p>
          </p:txBody>
        </p:sp>
        <p:sp>
          <p:nvSpPr>
            <p:cNvPr id="176" name="任意多边形: 形状 175">
              <a:extLst>
                <a:ext uri="{FF2B5EF4-FFF2-40B4-BE49-F238E27FC236}">
                  <a16:creationId xmlns:a16="http://schemas.microsoft.com/office/drawing/2014/main" xmlns="" id="{774B4805-F754-4923-B283-CBF5E7D66172}"/>
                </a:ext>
              </a:extLst>
            </p:cNvPr>
            <p:cNvSpPr/>
            <p:nvPr/>
          </p:nvSpPr>
          <p:spPr>
            <a:xfrm>
              <a:off x="2145568" y="3539969"/>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rgbClr val="B6DDEE"/>
            </a:solidFill>
            <a:ln w="4822" cap="flat">
              <a:noFill/>
              <a:prstDash val="solid"/>
              <a:miter/>
            </a:ln>
          </p:spPr>
          <p:txBody>
            <a:bodyPr rtlCol="0" anchor="ctr"/>
            <a:lstStyle/>
            <a:p>
              <a:endParaRPr lang="zh-CN" altLang="en-US"/>
            </a:p>
          </p:txBody>
        </p:sp>
        <p:sp>
          <p:nvSpPr>
            <p:cNvPr id="177" name="任意多边形: 形状 176">
              <a:extLst>
                <a:ext uri="{FF2B5EF4-FFF2-40B4-BE49-F238E27FC236}">
                  <a16:creationId xmlns:a16="http://schemas.microsoft.com/office/drawing/2014/main" xmlns="" id="{ED010F12-9F78-4FD8-8C7C-5938B9F5D0EE}"/>
                </a:ext>
              </a:extLst>
            </p:cNvPr>
            <p:cNvSpPr/>
            <p:nvPr/>
          </p:nvSpPr>
          <p:spPr>
            <a:xfrm>
              <a:off x="1117569" y="1334356"/>
              <a:ext cx="1684955" cy="1356858"/>
            </a:xfrm>
            <a:custGeom>
              <a:avLst/>
              <a:gdLst>
                <a:gd name="connsiteX0" fmla="*/ 98934 w 1684955"/>
                <a:gd name="connsiteY0" fmla="*/ 1356858 h 1356858"/>
                <a:gd name="connsiteX1" fmla="*/ 130402 w 1684955"/>
                <a:gd name="connsiteY1" fmla="*/ 1344455 h 1356858"/>
                <a:gd name="connsiteX2" fmla="*/ 86337 w 1684955"/>
                <a:gd name="connsiteY2" fmla="*/ 1234077 h 1356858"/>
                <a:gd name="connsiteX3" fmla="*/ 36916 w 1684955"/>
                <a:gd name="connsiteY3" fmla="*/ 848117 h 1356858"/>
                <a:gd name="connsiteX4" fmla="*/ 90392 w 1684955"/>
                <a:gd name="connsiteY4" fmla="*/ 626348 h 1356858"/>
                <a:gd name="connsiteX5" fmla="*/ 395125 w 1684955"/>
                <a:gd name="connsiteY5" fmla="*/ 246759 h 1356858"/>
                <a:gd name="connsiteX6" fmla="*/ 395897 w 1684955"/>
                <a:gd name="connsiteY6" fmla="*/ 246228 h 1356858"/>
                <a:gd name="connsiteX7" fmla="*/ 404343 w 1684955"/>
                <a:gd name="connsiteY7" fmla="*/ 240098 h 1356858"/>
                <a:gd name="connsiteX8" fmla="*/ 406080 w 1684955"/>
                <a:gd name="connsiteY8" fmla="*/ 238844 h 1356858"/>
                <a:gd name="connsiteX9" fmla="*/ 407770 w 1684955"/>
                <a:gd name="connsiteY9" fmla="*/ 237637 h 1356858"/>
                <a:gd name="connsiteX10" fmla="*/ 407770 w 1684955"/>
                <a:gd name="connsiteY10" fmla="*/ 237637 h 1356858"/>
                <a:gd name="connsiteX11" fmla="*/ 413175 w 1684955"/>
                <a:gd name="connsiteY11" fmla="*/ 233872 h 1356858"/>
                <a:gd name="connsiteX12" fmla="*/ 421235 w 1684955"/>
                <a:gd name="connsiteY12" fmla="*/ 228274 h 1356858"/>
                <a:gd name="connsiteX13" fmla="*/ 430309 w 1684955"/>
                <a:gd name="connsiteY13" fmla="*/ 222145 h 1356858"/>
                <a:gd name="connsiteX14" fmla="*/ 438513 w 1684955"/>
                <a:gd name="connsiteY14" fmla="*/ 216691 h 1356858"/>
                <a:gd name="connsiteX15" fmla="*/ 440203 w 1684955"/>
                <a:gd name="connsiteY15" fmla="*/ 215581 h 1356858"/>
                <a:gd name="connsiteX16" fmla="*/ 447635 w 1684955"/>
                <a:gd name="connsiteY16" fmla="*/ 210754 h 1356858"/>
                <a:gd name="connsiteX17" fmla="*/ 456371 w 1684955"/>
                <a:gd name="connsiteY17" fmla="*/ 205252 h 1356858"/>
                <a:gd name="connsiteX18" fmla="*/ 457770 w 1684955"/>
                <a:gd name="connsiteY18" fmla="*/ 204384 h 1356858"/>
                <a:gd name="connsiteX19" fmla="*/ 472635 w 1684955"/>
                <a:gd name="connsiteY19" fmla="*/ 195262 h 1356858"/>
                <a:gd name="connsiteX20" fmla="*/ 473890 w 1684955"/>
                <a:gd name="connsiteY20" fmla="*/ 194490 h 1356858"/>
                <a:gd name="connsiteX21" fmla="*/ 481033 w 1684955"/>
                <a:gd name="connsiteY21" fmla="*/ 190243 h 1356858"/>
                <a:gd name="connsiteX22" fmla="*/ 490830 w 1684955"/>
                <a:gd name="connsiteY22" fmla="*/ 184548 h 1356858"/>
                <a:gd name="connsiteX23" fmla="*/ 499132 w 1684955"/>
                <a:gd name="connsiteY23" fmla="*/ 179818 h 1356858"/>
                <a:gd name="connsiteX24" fmla="*/ 509122 w 1684955"/>
                <a:gd name="connsiteY24" fmla="*/ 174219 h 1356858"/>
                <a:gd name="connsiteX25" fmla="*/ 515686 w 1684955"/>
                <a:gd name="connsiteY25" fmla="*/ 170648 h 1356858"/>
                <a:gd name="connsiteX26" fmla="*/ 517568 w 1684955"/>
                <a:gd name="connsiteY26" fmla="*/ 169634 h 1356858"/>
                <a:gd name="connsiteX27" fmla="*/ 535233 w 1684955"/>
                <a:gd name="connsiteY27" fmla="*/ 160319 h 1356858"/>
                <a:gd name="connsiteX28" fmla="*/ 537791 w 1684955"/>
                <a:gd name="connsiteY28" fmla="*/ 158968 h 1356858"/>
                <a:gd name="connsiteX29" fmla="*/ 544161 w 1684955"/>
                <a:gd name="connsiteY29" fmla="*/ 155686 h 1356858"/>
                <a:gd name="connsiteX30" fmla="*/ 553186 w 1684955"/>
                <a:gd name="connsiteY30" fmla="*/ 151246 h 1356858"/>
                <a:gd name="connsiteX31" fmla="*/ 554683 w 1684955"/>
                <a:gd name="connsiteY31" fmla="*/ 150522 h 1356858"/>
                <a:gd name="connsiteX32" fmla="*/ 563129 w 1684955"/>
                <a:gd name="connsiteY32" fmla="*/ 146420 h 1356858"/>
                <a:gd name="connsiteX33" fmla="*/ 573843 w 1684955"/>
                <a:gd name="connsiteY33" fmla="*/ 141352 h 1356858"/>
                <a:gd name="connsiteX34" fmla="*/ 582337 w 1684955"/>
                <a:gd name="connsiteY34" fmla="*/ 137443 h 1356858"/>
                <a:gd name="connsiteX35" fmla="*/ 583496 w 1684955"/>
                <a:gd name="connsiteY35" fmla="*/ 136912 h 1356858"/>
                <a:gd name="connsiteX36" fmla="*/ 593197 w 1684955"/>
                <a:gd name="connsiteY36" fmla="*/ 132520 h 1356858"/>
                <a:gd name="connsiteX37" fmla="*/ 598940 w 1684955"/>
                <a:gd name="connsiteY37" fmla="*/ 130010 h 1356858"/>
                <a:gd name="connsiteX38" fmla="*/ 601643 w 1684955"/>
                <a:gd name="connsiteY38" fmla="*/ 128852 h 1356858"/>
                <a:gd name="connsiteX39" fmla="*/ 621623 w 1684955"/>
                <a:gd name="connsiteY39" fmla="*/ 120406 h 1356858"/>
                <a:gd name="connsiteX40" fmla="*/ 623747 w 1684955"/>
                <a:gd name="connsiteY40" fmla="*/ 119537 h 1356858"/>
                <a:gd name="connsiteX41" fmla="*/ 630166 w 1684955"/>
                <a:gd name="connsiteY41" fmla="*/ 116931 h 1356858"/>
                <a:gd name="connsiteX42" fmla="*/ 641556 w 1684955"/>
                <a:gd name="connsiteY42" fmla="*/ 112442 h 1356858"/>
                <a:gd name="connsiteX43" fmla="*/ 650243 w 1684955"/>
                <a:gd name="connsiteY43" fmla="*/ 109112 h 1356858"/>
                <a:gd name="connsiteX44" fmla="*/ 661778 w 1684955"/>
                <a:gd name="connsiteY44" fmla="*/ 104817 h 1356858"/>
                <a:gd name="connsiteX45" fmla="*/ 668584 w 1684955"/>
                <a:gd name="connsiteY45" fmla="*/ 102355 h 1356858"/>
                <a:gd name="connsiteX46" fmla="*/ 670466 w 1684955"/>
                <a:gd name="connsiteY46" fmla="*/ 101680 h 1356858"/>
                <a:gd name="connsiteX47" fmla="*/ 692860 w 1684955"/>
                <a:gd name="connsiteY47" fmla="*/ 93958 h 1356858"/>
                <a:gd name="connsiteX48" fmla="*/ 695756 w 1684955"/>
                <a:gd name="connsiteY48" fmla="*/ 92992 h 1356858"/>
                <a:gd name="connsiteX49" fmla="*/ 700196 w 1684955"/>
                <a:gd name="connsiteY49" fmla="*/ 91496 h 1356858"/>
                <a:gd name="connsiteX50" fmla="*/ 709318 w 1684955"/>
                <a:gd name="connsiteY50" fmla="*/ 88601 h 1356858"/>
                <a:gd name="connsiteX51" fmla="*/ 720997 w 1684955"/>
                <a:gd name="connsiteY51" fmla="*/ 84981 h 1356858"/>
                <a:gd name="connsiteX52" fmla="*/ 733111 w 1684955"/>
                <a:gd name="connsiteY52" fmla="*/ 81361 h 1356858"/>
                <a:gd name="connsiteX53" fmla="*/ 743440 w 1684955"/>
                <a:gd name="connsiteY53" fmla="*/ 78417 h 1356858"/>
                <a:gd name="connsiteX54" fmla="*/ 754299 w 1684955"/>
                <a:gd name="connsiteY54" fmla="*/ 75376 h 1356858"/>
                <a:gd name="connsiteX55" fmla="*/ 759366 w 1684955"/>
                <a:gd name="connsiteY55" fmla="*/ 74025 h 1356858"/>
                <a:gd name="connsiteX56" fmla="*/ 769936 w 1684955"/>
                <a:gd name="connsiteY56" fmla="*/ 71226 h 1356858"/>
                <a:gd name="connsiteX57" fmla="*/ 785911 w 1684955"/>
                <a:gd name="connsiteY57" fmla="*/ 67268 h 1356858"/>
                <a:gd name="connsiteX58" fmla="*/ 788469 w 1684955"/>
                <a:gd name="connsiteY58" fmla="*/ 66641 h 1356858"/>
                <a:gd name="connsiteX59" fmla="*/ 794309 w 1684955"/>
                <a:gd name="connsiteY59" fmla="*/ 65241 h 1356858"/>
                <a:gd name="connsiteX60" fmla="*/ 807099 w 1684955"/>
                <a:gd name="connsiteY60" fmla="*/ 62345 h 1356858"/>
                <a:gd name="connsiteX61" fmla="*/ 816027 w 1684955"/>
                <a:gd name="connsiteY61" fmla="*/ 60415 h 1356858"/>
                <a:gd name="connsiteX62" fmla="*/ 817089 w 1684955"/>
                <a:gd name="connsiteY62" fmla="*/ 60174 h 1356858"/>
                <a:gd name="connsiteX63" fmla="*/ 826935 w 1684955"/>
                <a:gd name="connsiteY63" fmla="*/ 58098 h 1356858"/>
                <a:gd name="connsiteX64" fmla="*/ 829107 w 1684955"/>
                <a:gd name="connsiteY64" fmla="*/ 57664 h 1356858"/>
                <a:gd name="connsiteX65" fmla="*/ 835477 w 1684955"/>
                <a:gd name="connsiteY65" fmla="*/ 56409 h 1356858"/>
                <a:gd name="connsiteX66" fmla="*/ 837649 w 1684955"/>
                <a:gd name="connsiteY66" fmla="*/ 55975 h 1356858"/>
                <a:gd name="connsiteX67" fmla="*/ 855217 w 1684955"/>
                <a:gd name="connsiteY67" fmla="*/ 52693 h 1356858"/>
                <a:gd name="connsiteX68" fmla="*/ 861057 w 1684955"/>
                <a:gd name="connsiteY68" fmla="*/ 51679 h 1356858"/>
                <a:gd name="connsiteX69" fmla="*/ 883596 w 1684955"/>
                <a:gd name="connsiteY69" fmla="*/ 47963 h 1356858"/>
                <a:gd name="connsiteX70" fmla="*/ 892428 w 1684955"/>
                <a:gd name="connsiteY70" fmla="*/ 46612 h 1356858"/>
                <a:gd name="connsiteX71" fmla="*/ 905797 w 1684955"/>
                <a:gd name="connsiteY71" fmla="*/ 44729 h 1356858"/>
                <a:gd name="connsiteX72" fmla="*/ 914870 w 1684955"/>
                <a:gd name="connsiteY72" fmla="*/ 43571 h 1356858"/>
                <a:gd name="connsiteX73" fmla="*/ 919407 w 1684955"/>
                <a:gd name="connsiteY73" fmla="*/ 42992 h 1356858"/>
                <a:gd name="connsiteX74" fmla="*/ 928432 w 1684955"/>
                <a:gd name="connsiteY74" fmla="*/ 41930 h 1356858"/>
                <a:gd name="connsiteX75" fmla="*/ 933693 w 1684955"/>
                <a:gd name="connsiteY75" fmla="*/ 41351 h 1356858"/>
                <a:gd name="connsiteX76" fmla="*/ 940836 w 1684955"/>
                <a:gd name="connsiteY76" fmla="*/ 40579 h 1356858"/>
                <a:gd name="connsiteX77" fmla="*/ 949668 w 1684955"/>
                <a:gd name="connsiteY77" fmla="*/ 39613 h 1356858"/>
                <a:gd name="connsiteX78" fmla="*/ 960237 w 1684955"/>
                <a:gd name="connsiteY78" fmla="*/ 38696 h 1356858"/>
                <a:gd name="connsiteX79" fmla="*/ 969263 w 1684955"/>
                <a:gd name="connsiteY79" fmla="*/ 37924 h 1356858"/>
                <a:gd name="connsiteX80" fmla="*/ 976261 w 1684955"/>
                <a:gd name="connsiteY80" fmla="*/ 37345 h 1356858"/>
                <a:gd name="connsiteX81" fmla="*/ 989147 w 1684955"/>
                <a:gd name="connsiteY81" fmla="*/ 36476 h 1356858"/>
                <a:gd name="connsiteX82" fmla="*/ 994359 w 1684955"/>
                <a:gd name="connsiteY82" fmla="*/ 36139 h 1356858"/>
                <a:gd name="connsiteX83" fmla="*/ 1003915 w 1684955"/>
                <a:gd name="connsiteY83" fmla="*/ 35559 h 1356858"/>
                <a:gd name="connsiteX84" fmla="*/ 1138280 w 1684955"/>
                <a:gd name="connsiteY84" fmla="*/ 36187 h 1356858"/>
                <a:gd name="connsiteX85" fmla="*/ 1139535 w 1684955"/>
                <a:gd name="connsiteY85" fmla="*/ 36283 h 1356858"/>
                <a:gd name="connsiteX86" fmla="*/ 1147547 w 1684955"/>
                <a:gd name="connsiteY86" fmla="*/ 36814 h 1356858"/>
                <a:gd name="connsiteX87" fmla="*/ 1152325 w 1684955"/>
                <a:gd name="connsiteY87" fmla="*/ 37104 h 1356858"/>
                <a:gd name="connsiteX88" fmla="*/ 1160916 w 1684955"/>
                <a:gd name="connsiteY88" fmla="*/ 37828 h 1356858"/>
                <a:gd name="connsiteX89" fmla="*/ 1164487 w 1684955"/>
                <a:gd name="connsiteY89" fmla="*/ 38117 h 1356858"/>
                <a:gd name="connsiteX90" fmla="*/ 1171823 w 1684955"/>
                <a:gd name="connsiteY90" fmla="*/ 38745 h 1356858"/>
                <a:gd name="connsiteX91" fmla="*/ 1178869 w 1684955"/>
                <a:gd name="connsiteY91" fmla="*/ 39372 h 1356858"/>
                <a:gd name="connsiteX92" fmla="*/ 1194120 w 1684955"/>
                <a:gd name="connsiteY92" fmla="*/ 41013 h 1356858"/>
                <a:gd name="connsiteX93" fmla="*/ 1197499 w 1684955"/>
                <a:gd name="connsiteY93" fmla="*/ 41399 h 1356858"/>
                <a:gd name="connsiteX94" fmla="*/ 1202277 w 1684955"/>
                <a:gd name="connsiteY94" fmla="*/ 41930 h 1356858"/>
                <a:gd name="connsiteX95" fmla="*/ 1205511 w 1684955"/>
                <a:gd name="connsiteY95" fmla="*/ 42316 h 1356858"/>
                <a:gd name="connsiteX96" fmla="*/ 1220231 w 1684955"/>
                <a:gd name="connsiteY96" fmla="*/ 44198 h 1356858"/>
                <a:gd name="connsiteX97" fmla="*/ 1231138 w 1684955"/>
                <a:gd name="connsiteY97" fmla="*/ 45743 h 1356858"/>
                <a:gd name="connsiteX98" fmla="*/ 1237316 w 1684955"/>
                <a:gd name="connsiteY98" fmla="*/ 46612 h 1356858"/>
                <a:gd name="connsiteX99" fmla="*/ 1243156 w 1684955"/>
                <a:gd name="connsiteY99" fmla="*/ 47529 h 1356858"/>
                <a:gd name="connsiteX100" fmla="*/ 1246100 w 1684955"/>
                <a:gd name="connsiteY100" fmla="*/ 48011 h 1356858"/>
                <a:gd name="connsiteX101" fmla="*/ 1255511 w 1684955"/>
                <a:gd name="connsiteY101" fmla="*/ 49556 h 1356858"/>
                <a:gd name="connsiteX102" fmla="*/ 1259710 w 1684955"/>
                <a:gd name="connsiteY102" fmla="*/ 50280 h 1356858"/>
                <a:gd name="connsiteX103" fmla="*/ 1270617 w 1684955"/>
                <a:gd name="connsiteY103" fmla="*/ 52162 h 1356858"/>
                <a:gd name="connsiteX104" fmla="*/ 1272017 w 1684955"/>
                <a:gd name="connsiteY104" fmla="*/ 52451 h 1356858"/>
                <a:gd name="connsiteX105" fmla="*/ 1278146 w 1684955"/>
                <a:gd name="connsiteY105" fmla="*/ 53610 h 1356858"/>
                <a:gd name="connsiteX106" fmla="*/ 1281477 w 1684955"/>
                <a:gd name="connsiteY106" fmla="*/ 54237 h 1356858"/>
                <a:gd name="connsiteX107" fmla="*/ 1301892 w 1684955"/>
                <a:gd name="connsiteY107" fmla="*/ 58291 h 1356858"/>
                <a:gd name="connsiteX108" fmla="*/ 1308600 w 1684955"/>
                <a:gd name="connsiteY108" fmla="*/ 59739 h 1356858"/>
                <a:gd name="connsiteX109" fmla="*/ 1333504 w 1684955"/>
                <a:gd name="connsiteY109" fmla="*/ 65434 h 1356858"/>
                <a:gd name="connsiteX110" fmla="*/ 1345184 w 1684955"/>
                <a:gd name="connsiteY110" fmla="*/ 68282 h 1356858"/>
                <a:gd name="connsiteX111" fmla="*/ 1358987 w 1684955"/>
                <a:gd name="connsiteY111" fmla="*/ 71901 h 1356858"/>
                <a:gd name="connsiteX112" fmla="*/ 1362800 w 1684955"/>
                <a:gd name="connsiteY112" fmla="*/ 72915 h 1356858"/>
                <a:gd name="connsiteX113" fmla="*/ 1368736 w 1684955"/>
                <a:gd name="connsiteY113" fmla="*/ 74508 h 1356858"/>
                <a:gd name="connsiteX114" fmla="*/ 1371005 w 1684955"/>
                <a:gd name="connsiteY114" fmla="*/ 75135 h 1356858"/>
                <a:gd name="connsiteX115" fmla="*/ 1384084 w 1684955"/>
                <a:gd name="connsiteY115" fmla="*/ 78900 h 1356858"/>
                <a:gd name="connsiteX116" fmla="*/ 1394316 w 1684955"/>
                <a:gd name="connsiteY116" fmla="*/ 81940 h 1356858"/>
                <a:gd name="connsiteX117" fmla="*/ 1397839 w 1684955"/>
                <a:gd name="connsiteY117" fmla="*/ 83002 h 1356858"/>
                <a:gd name="connsiteX118" fmla="*/ 1401845 w 1684955"/>
                <a:gd name="connsiteY118" fmla="*/ 84209 h 1356858"/>
                <a:gd name="connsiteX119" fmla="*/ 1409374 w 1684955"/>
                <a:gd name="connsiteY119" fmla="*/ 86622 h 1356858"/>
                <a:gd name="connsiteX120" fmla="*/ 1412173 w 1684955"/>
                <a:gd name="connsiteY120" fmla="*/ 87539 h 1356858"/>
                <a:gd name="connsiteX121" fmla="*/ 1455900 w 1684955"/>
                <a:gd name="connsiteY121" fmla="*/ 102693 h 1356858"/>
                <a:gd name="connsiteX122" fmla="*/ 1461788 w 1684955"/>
                <a:gd name="connsiteY122" fmla="*/ 86863 h 1356858"/>
                <a:gd name="connsiteX123" fmla="*/ 1456575 w 1684955"/>
                <a:gd name="connsiteY123" fmla="*/ 102838 h 1356858"/>
                <a:gd name="connsiteX124" fmla="*/ 1520379 w 1684955"/>
                <a:gd name="connsiteY124" fmla="*/ 128997 h 1356858"/>
                <a:gd name="connsiteX125" fmla="*/ 1561306 w 1684955"/>
                <a:gd name="connsiteY125" fmla="*/ 148495 h 1356858"/>
                <a:gd name="connsiteX126" fmla="*/ 1568932 w 1684955"/>
                <a:gd name="connsiteY126" fmla="*/ 133389 h 1356858"/>
                <a:gd name="connsiteX127" fmla="*/ 1562127 w 1684955"/>
                <a:gd name="connsiteY127" fmla="*/ 148881 h 1356858"/>
                <a:gd name="connsiteX128" fmla="*/ 1601847 w 1684955"/>
                <a:gd name="connsiteY128" fmla="*/ 170069 h 1356858"/>
                <a:gd name="connsiteX129" fmla="*/ 1658701 w 1684955"/>
                <a:gd name="connsiteY129" fmla="*/ 204673 h 1356858"/>
                <a:gd name="connsiteX130" fmla="*/ 1659570 w 1684955"/>
                <a:gd name="connsiteY130" fmla="*/ 205252 h 1356858"/>
                <a:gd name="connsiteX131" fmla="*/ 1672601 w 1684955"/>
                <a:gd name="connsiteY131" fmla="*/ 214036 h 1356858"/>
                <a:gd name="connsiteX132" fmla="*/ 1684956 w 1684955"/>
                <a:gd name="connsiteY132" fmla="*/ 181604 h 1356858"/>
                <a:gd name="connsiteX133" fmla="*/ 1678151 w 1684955"/>
                <a:gd name="connsiteY133" fmla="*/ 177018 h 1356858"/>
                <a:gd name="connsiteX134" fmla="*/ 1677234 w 1684955"/>
                <a:gd name="connsiteY134" fmla="*/ 176439 h 1356858"/>
                <a:gd name="connsiteX135" fmla="*/ 1618208 w 1684955"/>
                <a:gd name="connsiteY135" fmla="*/ 140532 h 1356858"/>
                <a:gd name="connsiteX136" fmla="*/ 1577330 w 1684955"/>
                <a:gd name="connsiteY136" fmla="*/ 118717 h 1356858"/>
                <a:gd name="connsiteX137" fmla="*/ 1576509 w 1684955"/>
                <a:gd name="connsiteY137" fmla="*/ 118331 h 1356858"/>
                <a:gd name="connsiteX138" fmla="*/ 1534230 w 1684955"/>
                <a:gd name="connsiteY138" fmla="*/ 98205 h 1356858"/>
                <a:gd name="connsiteX139" fmla="*/ 1468400 w 1684955"/>
                <a:gd name="connsiteY139" fmla="*/ 71226 h 1356858"/>
                <a:gd name="connsiteX140" fmla="*/ 1467676 w 1684955"/>
                <a:gd name="connsiteY140" fmla="*/ 70936 h 1356858"/>
                <a:gd name="connsiteX141" fmla="*/ 1422212 w 1684955"/>
                <a:gd name="connsiteY141" fmla="*/ 55202 h 1356858"/>
                <a:gd name="connsiteX142" fmla="*/ 1419799 w 1684955"/>
                <a:gd name="connsiteY142" fmla="*/ 54430 h 1356858"/>
                <a:gd name="connsiteX143" fmla="*/ 1411884 w 1684955"/>
                <a:gd name="connsiteY143" fmla="*/ 51921 h 1356858"/>
                <a:gd name="connsiteX144" fmla="*/ 1407299 w 1684955"/>
                <a:gd name="connsiteY144" fmla="*/ 50569 h 1356858"/>
                <a:gd name="connsiteX145" fmla="*/ 1404065 w 1684955"/>
                <a:gd name="connsiteY145" fmla="*/ 49604 h 1356858"/>
                <a:gd name="connsiteX146" fmla="*/ 1393544 w 1684955"/>
                <a:gd name="connsiteY146" fmla="*/ 46467 h 1356858"/>
                <a:gd name="connsiteX147" fmla="*/ 1380078 w 1684955"/>
                <a:gd name="connsiteY147" fmla="*/ 42606 h 1356858"/>
                <a:gd name="connsiteX148" fmla="*/ 1377713 w 1684955"/>
                <a:gd name="connsiteY148" fmla="*/ 41930 h 1356858"/>
                <a:gd name="connsiteX149" fmla="*/ 1371439 w 1684955"/>
                <a:gd name="connsiteY149" fmla="*/ 40241 h 1356858"/>
                <a:gd name="connsiteX150" fmla="*/ 1367675 w 1684955"/>
                <a:gd name="connsiteY150" fmla="*/ 39227 h 1356858"/>
                <a:gd name="connsiteX151" fmla="*/ 1353389 w 1684955"/>
                <a:gd name="connsiteY151" fmla="*/ 35463 h 1356858"/>
                <a:gd name="connsiteX152" fmla="*/ 1341323 w 1684955"/>
                <a:gd name="connsiteY152" fmla="*/ 32519 h 1356858"/>
                <a:gd name="connsiteX153" fmla="*/ 1315647 w 1684955"/>
                <a:gd name="connsiteY153" fmla="*/ 26631 h 1356858"/>
                <a:gd name="connsiteX154" fmla="*/ 1308745 w 1684955"/>
                <a:gd name="connsiteY154" fmla="*/ 25135 h 1356858"/>
                <a:gd name="connsiteX155" fmla="*/ 1287703 w 1684955"/>
                <a:gd name="connsiteY155" fmla="*/ 20936 h 1356858"/>
                <a:gd name="connsiteX156" fmla="*/ 1284469 w 1684955"/>
                <a:gd name="connsiteY156" fmla="*/ 20308 h 1356858"/>
                <a:gd name="connsiteX157" fmla="*/ 1277905 w 1684955"/>
                <a:gd name="connsiteY157" fmla="*/ 19053 h 1356858"/>
                <a:gd name="connsiteX158" fmla="*/ 1276457 w 1684955"/>
                <a:gd name="connsiteY158" fmla="*/ 18764 h 1356858"/>
                <a:gd name="connsiteX159" fmla="*/ 1265067 w 1684955"/>
                <a:gd name="connsiteY159" fmla="*/ 16833 h 1356858"/>
                <a:gd name="connsiteX160" fmla="*/ 1260868 w 1684955"/>
                <a:gd name="connsiteY160" fmla="*/ 16109 h 1356858"/>
                <a:gd name="connsiteX161" fmla="*/ 1251167 w 1684955"/>
                <a:gd name="connsiteY161" fmla="*/ 14517 h 1356858"/>
                <a:gd name="connsiteX162" fmla="*/ 1248272 w 1684955"/>
                <a:gd name="connsiteY162" fmla="*/ 14034 h 1356858"/>
                <a:gd name="connsiteX163" fmla="*/ 1242094 w 1684955"/>
                <a:gd name="connsiteY163" fmla="*/ 13069 h 1356858"/>
                <a:gd name="connsiteX164" fmla="*/ 1235675 w 1684955"/>
                <a:gd name="connsiteY164" fmla="*/ 12200 h 1356858"/>
                <a:gd name="connsiteX165" fmla="*/ 1224430 w 1684955"/>
                <a:gd name="connsiteY165" fmla="*/ 10607 h 1356858"/>
                <a:gd name="connsiteX166" fmla="*/ 1209275 w 1684955"/>
                <a:gd name="connsiteY166" fmla="*/ 8677 h 1356858"/>
                <a:gd name="connsiteX167" fmla="*/ 1205945 w 1684955"/>
                <a:gd name="connsiteY167" fmla="*/ 8242 h 1356858"/>
                <a:gd name="connsiteX168" fmla="*/ 1200781 w 1684955"/>
                <a:gd name="connsiteY168" fmla="*/ 7663 h 1356858"/>
                <a:gd name="connsiteX169" fmla="*/ 1197595 w 1684955"/>
                <a:gd name="connsiteY169" fmla="*/ 7325 h 1356858"/>
                <a:gd name="connsiteX170" fmla="*/ 1181862 w 1684955"/>
                <a:gd name="connsiteY170" fmla="*/ 5636 h 1356858"/>
                <a:gd name="connsiteX171" fmla="*/ 1174622 w 1684955"/>
                <a:gd name="connsiteY171" fmla="*/ 4961 h 1356858"/>
                <a:gd name="connsiteX172" fmla="*/ 1167093 w 1684955"/>
                <a:gd name="connsiteY172" fmla="*/ 4285 h 1356858"/>
                <a:gd name="connsiteX173" fmla="*/ 1163618 w 1684955"/>
                <a:gd name="connsiteY173" fmla="*/ 3995 h 1356858"/>
                <a:gd name="connsiteX174" fmla="*/ 1154593 w 1684955"/>
                <a:gd name="connsiteY174" fmla="*/ 3271 h 1356858"/>
                <a:gd name="connsiteX175" fmla="*/ 1149670 w 1684955"/>
                <a:gd name="connsiteY175" fmla="*/ 2934 h 1356858"/>
                <a:gd name="connsiteX176" fmla="*/ 1141369 w 1684955"/>
                <a:gd name="connsiteY176" fmla="*/ 2403 h 1356858"/>
                <a:gd name="connsiteX177" fmla="*/ 1140162 w 1684955"/>
                <a:gd name="connsiteY177" fmla="*/ 2306 h 1356858"/>
                <a:gd name="connsiteX178" fmla="*/ 1001937 w 1684955"/>
                <a:gd name="connsiteY178" fmla="*/ 1630 h 1356858"/>
                <a:gd name="connsiteX179" fmla="*/ 992043 w 1684955"/>
                <a:gd name="connsiteY179" fmla="*/ 2210 h 1356858"/>
                <a:gd name="connsiteX180" fmla="*/ 986879 w 1684955"/>
                <a:gd name="connsiteY180" fmla="*/ 2547 h 1356858"/>
                <a:gd name="connsiteX181" fmla="*/ 973510 w 1684955"/>
                <a:gd name="connsiteY181" fmla="*/ 3416 h 1356858"/>
                <a:gd name="connsiteX182" fmla="*/ 966077 w 1684955"/>
                <a:gd name="connsiteY182" fmla="*/ 4044 h 1356858"/>
                <a:gd name="connsiteX183" fmla="*/ 957293 w 1684955"/>
                <a:gd name="connsiteY183" fmla="*/ 4767 h 1356858"/>
                <a:gd name="connsiteX184" fmla="*/ 946145 w 1684955"/>
                <a:gd name="connsiteY184" fmla="*/ 5733 h 1356858"/>
                <a:gd name="connsiteX185" fmla="*/ 936830 w 1684955"/>
                <a:gd name="connsiteY185" fmla="*/ 6746 h 1356858"/>
                <a:gd name="connsiteX186" fmla="*/ 929880 w 1684955"/>
                <a:gd name="connsiteY186" fmla="*/ 7518 h 1356858"/>
                <a:gd name="connsiteX187" fmla="*/ 924330 w 1684955"/>
                <a:gd name="connsiteY187" fmla="*/ 8146 h 1356858"/>
                <a:gd name="connsiteX188" fmla="*/ 915063 w 1684955"/>
                <a:gd name="connsiteY188" fmla="*/ 9256 h 1356858"/>
                <a:gd name="connsiteX189" fmla="*/ 910333 w 1684955"/>
                <a:gd name="connsiteY189" fmla="*/ 9883 h 1356858"/>
                <a:gd name="connsiteX190" fmla="*/ 901067 w 1684955"/>
                <a:gd name="connsiteY190" fmla="*/ 11090 h 1356858"/>
                <a:gd name="connsiteX191" fmla="*/ 887312 w 1684955"/>
                <a:gd name="connsiteY191" fmla="*/ 13020 h 1356858"/>
                <a:gd name="connsiteX192" fmla="*/ 878190 w 1684955"/>
                <a:gd name="connsiteY192" fmla="*/ 14420 h 1356858"/>
                <a:gd name="connsiteX193" fmla="*/ 855024 w 1684955"/>
                <a:gd name="connsiteY193" fmla="*/ 18233 h 1356858"/>
                <a:gd name="connsiteX194" fmla="*/ 849039 w 1684955"/>
                <a:gd name="connsiteY194" fmla="*/ 19295 h 1356858"/>
                <a:gd name="connsiteX195" fmla="*/ 830941 w 1684955"/>
                <a:gd name="connsiteY195" fmla="*/ 22673 h 1356858"/>
                <a:gd name="connsiteX196" fmla="*/ 828817 w 1684955"/>
                <a:gd name="connsiteY196" fmla="*/ 23107 h 1356858"/>
                <a:gd name="connsiteX197" fmla="*/ 822205 w 1684955"/>
                <a:gd name="connsiteY197" fmla="*/ 24411 h 1356858"/>
                <a:gd name="connsiteX198" fmla="*/ 819937 w 1684955"/>
                <a:gd name="connsiteY198" fmla="*/ 24845 h 1356858"/>
                <a:gd name="connsiteX199" fmla="*/ 809753 w 1684955"/>
                <a:gd name="connsiteY199" fmla="*/ 26969 h 1356858"/>
                <a:gd name="connsiteX200" fmla="*/ 808691 w 1684955"/>
                <a:gd name="connsiteY200" fmla="*/ 27210 h 1356858"/>
                <a:gd name="connsiteX201" fmla="*/ 799521 w 1684955"/>
                <a:gd name="connsiteY201" fmla="*/ 29237 h 1356858"/>
                <a:gd name="connsiteX202" fmla="*/ 786394 w 1684955"/>
                <a:gd name="connsiteY202" fmla="*/ 32229 h 1356858"/>
                <a:gd name="connsiteX203" fmla="*/ 780264 w 1684955"/>
                <a:gd name="connsiteY203" fmla="*/ 33725 h 1356858"/>
                <a:gd name="connsiteX204" fmla="*/ 777755 w 1684955"/>
                <a:gd name="connsiteY204" fmla="*/ 34353 h 1356858"/>
                <a:gd name="connsiteX205" fmla="*/ 761297 w 1684955"/>
                <a:gd name="connsiteY205" fmla="*/ 38455 h 1356858"/>
                <a:gd name="connsiteX206" fmla="*/ 750583 w 1684955"/>
                <a:gd name="connsiteY206" fmla="*/ 41303 h 1356858"/>
                <a:gd name="connsiteX207" fmla="*/ 745177 w 1684955"/>
                <a:gd name="connsiteY207" fmla="*/ 42751 h 1356858"/>
                <a:gd name="connsiteX208" fmla="*/ 733980 w 1684955"/>
                <a:gd name="connsiteY208" fmla="*/ 45888 h 1356858"/>
                <a:gd name="connsiteX209" fmla="*/ 723362 w 1684955"/>
                <a:gd name="connsiteY209" fmla="*/ 48928 h 1356858"/>
                <a:gd name="connsiteX210" fmla="*/ 710862 w 1684955"/>
                <a:gd name="connsiteY210" fmla="*/ 52644 h 1356858"/>
                <a:gd name="connsiteX211" fmla="*/ 698169 w 1684955"/>
                <a:gd name="connsiteY211" fmla="*/ 56602 h 1356858"/>
                <a:gd name="connsiteX212" fmla="*/ 689433 w 1684955"/>
                <a:gd name="connsiteY212" fmla="*/ 59401 h 1356858"/>
                <a:gd name="connsiteX213" fmla="*/ 684607 w 1684955"/>
                <a:gd name="connsiteY213" fmla="*/ 60994 h 1356858"/>
                <a:gd name="connsiteX214" fmla="*/ 681856 w 1684955"/>
                <a:gd name="connsiteY214" fmla="*/ 61911 h 1356858"/>
                <a:gd name="connsiteX215" fmla="*/ 658786 w 1684955"/>
                <a:gd name="connsiteY215" fmla="*/ 69874 h 1356858"/>
                <a:gd name="connsiteX216" fmla="*/ 656952 w 1684955"/>
                <a:gd name="connsiteY216" fmla="*/ 70550 h 1356858"/>
                <a:gd name="connsiteX217" fmla="*/ 649906 w 1684955"/>
                <a:gd name="connsiteY217" fmla="*/ 73108 h 1356858"/>
                <a:gd name="connsiteX218" fmla="*/ 638033 w 1684955"/>
                <a:gd name="connsiteY218" fmla="*/ 77548 h 1356858"/>
                <a:gd name="connsiteX219" fmla="*/ 629104 w 1684955"/>
                <a:gd name="connsiteY219" fmla="*/ 80975 h 1356858"/>
                <a:gd name="connsiteX220" fmla="*/ 617376 w 1684955"/>
                <a:gd name="connsiteY220" fmla="*/ 85560 h 1356858"/>
                <a:gd name="connsiteX221" fmla="*/ 610668 w 1684955"/>
                <a:gd name="connsiteY221" fmla="*/ 88311 h 1356858"/>
                <a:gd name="connsiteX222" fmla="*/ 608544 w 1684955"/>
                <a:gd name="connsiteY222" fmla="*/ 89180 h 1356858"/>
                <a:gd name="connsiteX223" fmla="*/ 587936 w 1684955"/>
                <a:gd name="connsiteY223" fmla="*/ 97867 h 1356858"/>
                <a:gd name="connsiteX224" fmla="*/ 585281 w 1684955"/>
                <a:gd name="connsiteY224" fmla="*/ 99025 h 1356858"/>
                <a:gd name="connsiteX225" fmla="*/ 579200 w 1684955"/>
                <a:gd name="connsiteY225" fmla="*/ 101680 h 1356858"/>
                <a:gd name="connsiteX226" fmla="*/ 569113 w 1684955"/>
                <a:gd name="connsiteY226" fmla="*/ 106217 h 1356858"/>
                <a:gd name="connsiteX227" fmla="*/ 567955 w 1684955"/>
                <a:gd name="connsiteY227" fmla="*/ 106747 h 1356858"/>
                <a:gd name="connsiteX228" fmla="*/ 559219 w 1684955"/>
                <a:gd name="connsiteY228" fmla="*/ 110753 h 1356858"/>
                <a:gd name="connsiteX229" fmla="*/ 548167 w 1684955"/>
                <a:gd name="connsiteY229" fmla="*/ 115966 h 1356858"/>
                <a:gd name="connsiteX230" fmla="*/ 539431 w 1684955"/>
                <a:gd name="connsiteY230" fmla="*/ 120213 h 1356858"/>
                <a:gd name="connsiteX231" fmla="*/ 537984 w 1684955"/>
                <a:gd name="connsiteY231" fmla="*/ 120937 h 1356858"/>
                <a:gd name="connsiteX232" fmla="*/ 528621 w 1684955"/>
                <a:gd name="connsiteY232" fmla="*/ 125570 h 1356858"/>
                <a:gd name="connsiteX233" fmla="*/ 521960 w 1684955"/>
                <a:gd name="connsiteY233" fmla="*/ 128997 h 1356858"/>
                <a:gd name="connsiteX234" fmla="*/ 519451 w 1684955"/>
                <a:gd name="connsiteY234" fmla="*/ 130300 h 1356858"/>
                <a:gd name="connsiteX235" fmla="*/ 501255 w 1684955"/>
                <a:gd name="connsiteY235" fmla="*/ 139904 h 1356858"/>
                <a:gd name="connsiteX236" fmla="*/ 499373 w 1684955"/>
                <a:gd name="connsiteY236" fmla="*/ 140918 h 1356858"/>
                <a:gd name="connsiteX237" fmla="*/ 492520 w 1684955"/>
                <a:gd name="connsiteY237" fmla="*/ 144634 h 1356858"/>
                <a:gd name="connsiteX238" fmla="*/ 482191 w 1684955"/>
                <a:gd name="connsiteY238" fmla="*/ 150426 h 1356858"/>
                <a:gd name="connsiteX239" fmla="*/ 473649 w 1684955"/>
                <a:gd name="connsiteY239" fmla="*/ 155300 h 1356858"/>
                <a:gd name="connsiteX240" fmla="*/ 463514 w 1684955"/>
                <a:gd name="connsiteY240" fmla="*/ 161188 h 1356858"/>
                <a:gd name="connsiteX241" fmla="*/ 456129 w 1684955"/>
                <a:gd name="connsiteY241" fmla="*/ 165628 h 1356858"/>
                <a:gd name="connsiteX242" fmla="*/ 454875 w 1684955"/>
                <a:gd name="connsiteY242" fmla="*/ 166401 h 1356858"/>
                <a:gd name="connsiteX243" fmla="*/ 439527 w 1684955"/>
                <a:gd name="connsiteY243" fmla="*/ 175812 h 1356858"/>
                <a:gd name="connsiteX244" fmla="*/ 438127 w 1684955"/>
                <a:gd name="connsiteY244" fmla="*/ 176681 h 1356858"/>
                <a:gd name="connsiteX245" fmla="*/ 429054 w 1684955"/>
                <a:gd name="connsiteY245" fmla="*/ 182376 h 1356858"/>
                <a:gd name="connsiteX246" fmla="*/ 421332 w 1684955"/>
                <a:gd name="connsiteY246" fmla="*/ 187395 h 1356858"/>
                <a:gd name="connsiteX247" fmla="*/ 419691 w 1684955"/>
                <a:gd name="connsiteY247" fmla="*/ 188505 h 1356858"/>
                <a:gd name="connsiteX248" fmla="*/ 411196 w 1684955"/>
                <a:gd name="connsiteY248" fmla="*/ 194104 h 1356858"/>
                <a:gd name="connsiteX249" fmla="*/ 401833 w 1684955"/>
                <a:gd name="connsiteY249" fmla="*/ 200426 h 1356858"/>
                <a:gd name="connsiteX250" fmla="*/ 393484 w 1684955"/>
                <a:gd name="connsiteY250" fmla="*/ 206218 h 1356858"/>
                <a:gd name="connsiteX251" fmla="*/ 391167 w 1684955"/>
                <a:gd name="connsiteY251" fmla="*/ 207810 h 1356858"/>
                <a:gd name="connsiteX252" fmla="*/ 389188 w 1684955"/>
                <a:gd name="connsiteY252" fmla="*/ 209210 h 1356858"/>
                <a:gd name="connsiteX253" fmla="*/ 389188 w 1684955"/>
                <a:gd name="connsiteY253" fmla="*/ 209210 h 1356858"/>
                <a:gd name="connsiteX254" fmla="*/ 386003 w 1684955"/>
                <a:gd name="connsiteY254" fmla="*/ 211478 h 1356858"/>
                <a:gd name="connsiteX255" fmla="*/ 384459 w 1684955"/>
                <a:gd name="connsiteY255" fmla="*/ 212588 h 1356858"/>
                <a:gd name="connsiteX256" fmla="*/ 375626 w 1684955"/>
                <a:gd name="connsiteY256" fmla="*/ 219007 h 1356858"/>
                <a:gd name="connsiteX257" fmla="*/ 374854 w 1684955"/>
                <a:gd name="connsiteY257" fmla="*/ 219587 h 1356858"/>
                <a:gd name="connsiteX258" fmla="*/ 58827 w 1684955"/>
                <a:gd name="connsiteY258" fmla="*/ 613607 h 1356858"/>
                <a:gd name="connsiteX259" fmla="*/ 2939 w 1684955"/>
                <a:gd name="connsiteY259" fmla="*/ 845414 h 1356858"/>
                <a:gd name="connsiteX260" fmla="*/ 54049 w 1684955"/>
                <a:gd name="connsiteY260" fmla="*/ 1245033 h 1356858"/>
                <a:gd name="connsiteX261" fmla="*/ 98934 w 1684955"/>
                <a:gd name="connsiteY261" fmla="*/ 1356858 h 135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684955" h="1356858">
                  <a:moveTo>
                    <a:pt x="98934" y="1356858"/>
                  </a:moveTo>
                  <a:cubicBezTo>
                    <a:pt x="109455" y="1352756"/>
                    <a:pt x="119929" y="1348605"/>
                    <a:pt x="130402" y="1344455"/>
                  </a:cubicBezTo>
                  <a:cubicBezTo>
                    <a:pt x="113510" y="1307292"/>
                    <a:pt x="98838" y="1270564"/>
                    <a:pt x="86337" y="1234077"/>
                  </a:cubicBezTo>
                  <a:cubicBezTo>
                    <a:pt x="44252" y="1111344"/>
                    <a:pt x="26733" y="974277"/>
                    <a:pt x="36916" y="848117"/>
                  </a:cubicBezTo>
                  <a:cubicBezTo>
                    <a:pt x="42997" y="772827"/>
                    <a:pt x="60999" y="698212"/>
                    <a:pt x="90392" y="626348"/>
                  </a:cubicBezTo>
                  <a:cubicBezTo>
                    <a:pt x="150238" y="480159"/>
                    <a:pt x="255596" y="348932"/>
                    <a:pt x="395125" y="246759"/>
                  </a:cubicBezTo>
                  <a:lnTo>
                    <a:pt x="395897" y="246228"/>
                  </a:lnTo>
                  <a:cubicBezTo>
                    <a:pt x="398745" y="244152"/>
                    <a:pt x="401592" y="242077"/>
                    <a:pt x="404343" y="240098"/>
                  </a:cubicBezTo>
                  <a:lnTo>
                    <a:pt x="406080" y="238844"/>
                  </a:lnTo>
                  <a:cubicBezTo>
                    <a:pt x="406805" y="238313"/>
                    <a:pt x="407335" y="237927"/>
                    <a:pt x="407770" y="237637"/>
                  </a:cubicBezTo>
                  <a:lnTo>
                    <a:pt x="407770" y="237637"/>
                  </a:lnTo>
                  <a:lnTo>
                    <a:pt x="413175" y="233872"/>
                  </a:lnTo>
                  <a:cubicBezTo>
                    <a:pt x="415878" y="231990"/>
                    <a:pt x="418532" y="230108"/>
                    <a:pt x="421235" y="228274"/>
                  </a:cubicBezTo>
                  <a:cubicBezTo>
                    <a:pt x="424227" y="226199"/>
                    <a:pt x="427268" y="224172"/>
                    <a:pt x="430309" y="222145"/>
                  </a:cubicBezTo>
                  <a:cubicBezTo>
                    <a:pt x="433011" y="220310"/>
                    <a:pt x="435762" y="218525"/>
                    <a:pt x="438513" y="216691"/>
                  </a:cubicBezTo>
                  <a:lnTo>
                    <a:pt x="440203" y="215581"/>
                  </a:lnTo>
                  <a:cubicBezTo>
                    <a:pt x="442664" y="213940"/>
                    <a:pt x="445125" y="212347"/>
                    <a:pt x="447635" y="210754"/>
                  </a:cubicBezTo>
                  <a:cubicBezTo>
                    <a:pt x="450531" y="208872"/>
                    <a:pt x="453475" y="207086"/>
                    <a:pt x="456371" y="205252"/>
                  </a:cubicBezTo>
                  <a:lnTo>
                    <a:pt x="457770" y="204384"/>
                  </a:lnTo>
                  <a:cubicBezTo>
                    <a:pt x="462693" y="201295"/>
                    <a:pt x="467616" y="198254"/>
                    <a:pt x="472635" y="195262"/>
                  </a:cubicBezTo>
                  <a:lnTo>
                    <a:pt x="473890" y="194490"/>
                  </a:lnTo>
                  <a:cubicBezTo>
                    <a:pt x="476255" y="193042"/>
                    <a:pt x="478620" y="191642"/>
                    <a:pt x="481033" y="190243"/>
                  </a:cubicBezTo>
                  <a:cubicBezTo>
                    <a:pt x="484267" y="188312"/>
                    <a:pt x="487549" y="186430"/>
                    <a:pt x="490830" y="184548"/>
                  </a:cubicBezTo>
                  <a:cubicBezTo>
                    <a:pt x="493581" y="182955"/>
                    <a:pt x="496333" y="181362"/>
                    <a:pt x="499132" y="179818"/>
                  </a:cubicBezTo>
                  <a:cubicBezTo>
                    <a:pt x="502462" y="177935"/>
                    <a:pt x="505792" y="176053"/>
                    <a:pt x="509122" y="174219"/>
                  </a:cubicBezTo>
                  <a:cubicBezTo>
                    <a:pt x="511294" y="173013"/>
                    <a:pt x="513466" y="171854"/>
                    <a:pt x="515686" y="170648"/>
                  </a:cubicBezTo>
                  <a:lnTo>
                    <a:pt x="517568" y="169634"/>
                  </a:lnTo>
                  <a:cubicBezTo>
                    <a:pt x="523408" y="166497"/>
                    <a:pt x="529296" y="163408"/>
                    <a:pt x="535233" y="160319"/>
                  </a:cubicBezTo>
                  <a:lnTo>
                    <a:pt x="537791" y="158968"/>
                  </a:lnTo>
                  <a:cubicBezTo>
                    <a:pt x="539914" y="157858"/>
                    <a:pt x="542038" y="156796"/>
                    <a:pt x="544161" y="155686"/>
                  </a:cubicBezTo>
                  <a:cubicBezTo>
                    <a:pt x="547154" y="154190"/>
                    <a:pt x="550146" y="152694"/>
                    <a:pt x="553186" y="151246"/>
                  </a:cubicBezTo>
                  <a:lnTo>
                    <a:pt x="554683" y="150522"/>
                  </a:lnTo>
                  <a:cubicBezTo>
                    <a:pt x="557482" y="149122"/>
                    <a:pt x="560281" y="147771"/>
                    <a:pt x="563129" y="146420"/>
                  </a:cubicBezTo>
                  <a:cubicBezTo>
                    <a:pt x="566700" y="144730"/>
                    <a:pt x="570272" y="143041"/>
                    <a:pt x="573843" y="141352"/>
                  </a:cubicBezTo>
                  <a:cubicBezTo>
                    <a:pt x="576642" y="140049"/>
                    <a:pt x="579490" y="138746"/>
                    <a:pt x="582337" y="137443"/>
                  </a:cubicBezTo>
                  <a:lnTo>
                    <a:pt x="583496" y="136912"/>
                  </a:lnTo>
                  <a:cubicBezTo>
                    <a:pt x="586729" y="135464"/>
                    <a:pt x="589963" y="133968"/>
                    <a:pt x="593197" y="132520"/>
                  </a:cubicBezTo>
                  <a:cubicBezTo>
                    <a:pt x="595127" y="131651"/>
                    <a:pt x="597009" y="130831"/>
                    <a:pt x="598940" y="130010"/>
                  </a:cubicBezTo>
                  <a:lnTo>
                    <a:pt x="601643" y="128852"/>
                  </a:lnTo>
                  <a:cubicBezTo>
                    <a:pt x="608255" y="126004"/>
                    <a:pt x="614915" y="123157"/>
                    <a:pt x="621623" y="120406"/>
                  </a:cubicBezTo>
                  <a:lnTo>
                    <a:pt x="623747" y="119537"/>
                  </a:lnTo>
                  <a:cubicBezTo>
                    <a:pt x="625871" y="118668"/>
                    <a:pt x="627994" y="117800"/>
                    <a:pt x="630166" y="116931"/>
                  </a:cubicBezTo>
                  <a:cubicBezTo>
                    <a:pt x="633931" y="115435"/>
                    <a:pt x="637743" y="113939"/>
                    <a:pt x="641556" y="112442"/>
                  </a:cubicBezTo>
                  <a:cubicBezTo>
                    <a:pt x="644452" y="111332"/>
                    <a:pt x="647348" y="110222"/>
                    <a:pt x="650243" y="109112"/>
                  </a:cubicBezTo>
                  <a:cubicBezTo>
                    <a:pt x="654056" y="107664"/>
                    <a:pt x="657917" y="106217"/>
                    <a:pt x="661778" y="104817"/>
                  </a:cubicBezTo>
                  <a:cubicBezTo>
                    <a:pt x="664047" y="103996"/>
                    <a:pt x="666315" y="103176"/>
                    <a:pt x="668584" y="102355"/>
                  </a:cubicBezTo>
                  <a:lnTo>
                    <a:pt x="670466" y="101680"/>
                  </a:lnTo>
                  <a:cubicBezTo>
                    <a:pt x="677898" y="99025"/>
                    <a:pt x="685379" y="96467"/>
                    <a:pt x="692860" y="93958"/>
                  </a:cubicBezTo>
                  <a:lnTo>
                    <a:pt x="695756" y="92992"/>
                  </a:lnTo>
                  <a:cubicBezTo>
                    <a:pt x="697252" y="92510"/>
                    <a:pt x="698748" y="91979"/>
                    <a:pt x="700196" y="91496"/>
                  </a:cubicBezTo>
                  <a:cubicBezTo>
                    <a:pt x="703236" y="90483"/>
                    <a:pt x="706277" y="89566"/>
                    <a:pt x="709318" y="88601"/>
                  </a:cubicBezTo>
                  <a:lnTo>
                    <a:pt x="720997" y="84981"/>
                  </a:lnTo>
                  <a:cubicBezTo>
                    <a:pt x="725051" y="83726"/>
                    <a:pt x="729057" y="82519"/>
                    <a:pt x="733111" y="81361"/>
                  </a:cubicBezTo>
                  <a:lnTo>
                    <a:pt x="743440" y="78417"/>
                  </a:lnTo>
                  <a:cubicBezTo>
                    <a:pt x="747059" y="77403"/>
                    <a:pt x="750631" y="76390"/>
                    <a:pt x="754299" y="75376"/>
                  </a:cubicBezTo>
                  <a:cubicBezTo>
                    <a:pt x="755988" y="74894"/>
                    <a:pt x="757677" y="74459"/>
                    <a:pt x="759366" y="74025"/>
                  </a:cubicBezTo>
                  <a:lnTo>
                    <a:pt x="769936" y="71226"/>
                  </a:lnTo>
                  <a:cubicBezTo>
                    <a:pt x="775245" y="69874"/>
                    <a:pt x="780554" y="68571"/>
                    <a:pt x="785911" y="67268"/>
                  </a:cubicBezTo>
                  <a:lnTo>
                    <a:pt x="788469" y="66641"/>
                  </a:lnTo>
                  <a:cubicBezTo>
                    <a:pt x="790400" y="66158"/>
                    <a:pt x="792378" y="65676"/>
                    <a:pt x="794309" y="65241"/>
                  </a:cubicBezTo>
                  <a:cubicBezTo>
                    <a:pt x="798556" y="64228"/>
                    <a:pt x="802803" y="63311"/>
                    <a:pt x="807099" y="62345"/>
                  </a:cubicBezTo>
                  <a:cubicBezTo>
                    <a:pt x="810091" y="61670"/>
                    <a:pt x="813035" y="61042"/>
                    <a:pt x="816027" y="60415"/>
                  </a:cubicBezTo>
                  <a:lnTo>
                    <a:pt x="817089" y="60174"/>
                  </a:lnTo>
                  <a:cubicBezTo>
                    <a:pt x="820371" y="59450"/>
                    <a:pt x="823653" y="58774"/>
                    <a:pt x="826935" y="58098"/>
                  </a:cubicBezTo>
                  <a:lnTo>
                    <a:pt x="829107" y="57664"/>
                  </a:lnTo>
                  <a:cubicBezTo>
                    <a:pt x="831230" y="57229"/>
                    <a:pt x="833354" y="56843"/>
                    <a:pt x="835477" y="56409"/>
                  </a:cubicBezTo>
                  <a:lnTo>
                    <a:pt x="837649" y="55975"/>
                  </a:lnTo>
                  <a:cubicBezTo>
                    <a:pt x="843489" y="54816"/>
                    <a:pt x="849377" y="53706"/>
                    <a:pt x="855217" y="52693"/>
                  </a:cubicBezTo>
                  <a:lnTo>
                    <a:pt x="861057" y="51679"/>
                  </a:lnTo>
                  <a:cubicBezTo>
                    <a:pt x="868538" y="50376"/>
                    <a:pt x="876067" y="49121"/>
                    <a:pt x="883596" y="47963"/>
                  </a:cubicBezTo>
                  <a:lnTo>
                    <a:pt x="892428" y="46612"/>
                  </a:lnTo>
                  <a:cubicBezTo>
                    <a:pt x="896868" y="45936"/>
                    <a:pt x="901356" y="45357"/>
                    <a:pt x="905797" y="44729"/>
                  </a:cubicBezTo>
                  <a:cubicBezTo>
                    <a:pt x="908789" y="44343"/>
                    <a:pt x="911830" y="43909"/>
                    <a:pt x="914870" y="43571"/>
                  </a:cubicBezTo>
                  <a:lnTo>
                    <a:pt x="919407" y="42992"/>
                  </a:lnTo>
                  <a:cubicBezTo>
                    <a:pt x="922399" y="42606"/>
                    <a:pt x="925440" y="42268"/>
                    <a:pt x="928432" y="41930"/>
                  </a:cubicBezTo>
                  <a:cubicBezTo>
                    <a:pt x="930169" y="41737"/>
                    <a:pt x="931955" y="41544"/>
                    <a:pt x="933693" y="41351"/>
                  </a:cubicBezTo>
                  <a:lnTo>
                    <a:pt x="940836" y="40579"/>
                  </a:lnTo>
                  <a:cubicBezTo>
                    <a:pt x="943780" y="40241"/>
                    <a:pt x="946724" y="39903"/>
                    <a:pt x="949668" y="39613"/>
                  </a:cubicBezTo>
                  <a:cubicBezTo>
                    <a:pt x="953191" y="39276"/>
                    <a:pt x="956714" y="38986"/>
                    <a:pt x="960237" y="38696"/>
                  </a:cubicBezTo>
                  <a:lnTo>
                    <a:pt x="969263" y="37924"/>
                  </a:lnTo>
                  <a:cubicBezTo>
                    <a:pt x="971579" y="37731"/>
                    <a:pt x="973944" y="37490"/>
                    <a:pt x="976261" y="37345"/>
                  </a:cubicBezTo>
                  <a:cubicBezTo>
                    <a:pt x="980556" y="37007"/>
                    <a:pt x="984852" y="36766"/>
                    <a:pt x="989147" y="36476"/>
                  </a:cubicBezTo>
                  <a:lnTo>
                    <a:pt x="994359" y="36139"/>
                  </a:lnTo>
                  <a:cubicBezTo>
                    <a:pt x="997545" y="35945"/>
                    <a:pt x="1000730" y="35752"/>
                    <a:pt x="1003915" y="35559"/>
                  </a:cubicBezTo>
                  <a:cubicBezTo>
                    <a:pt x="1048607" y="33243"/>
                    <a:pt x="1093830" y="33436"/>
                    <a:pt x="1138280" y="36187"/>
                  </a:cubicBezTo>
                  <a:lnTo>
                    <a:pt x="1139535" y="36283"/>
                  </a:lnTo>
                  <a:cubicBezTo>
                    <a:pt x="1142189" y="36428"/>
                    <a:pt x="1144892" y="36621"/>
                    <a:pt x="1147547" y="36814"/>
                  </a:cubicBezTo>
                  <a:lnTo>
                    <a:pt x="1152325" y="37104"/>
                  </a:lnTo>
                  <a:cubicBezTo>
                    <a:pt x="1155220" y="37297"/>
                    <a:pt x="1158068" y="37586"/>
                    <a:pt x="1160916" y="37828"/>
                  </a:cubicBezTo>
                  <a:lnTo>
                    <a:pt x="1164487" y="38117"/>
                  </a:lnTo>
                  <a:cubicBezTo>
                    <a:pt x="1166948" y="38310"/>
                    <a:pt x="1169362" y="38503"/>
                    <a:pt x="1171823" y="38745"/>
                  </a:cubicBezTo>
                  <a:lnTo>
                    <a:pt x="1178869" y="39372"/>
                  </a:lnTo>
                  <a:cubicBezTo>
                    <a:pt x="1183985" y="39855"/>
                    <a:pt x="1189053" y="40434"/>
                    <a:pt x="1194120" y="41013"/>
                  </a:cubicBezTo>
                  <a:lnTo>
                    <a:pt x="1197499" y="41399"/>
                  </a:lnTo>
                  <a:cubicBezTo>
                    <a:pt x="1199091" y="41544"/>
                    <a:pt x="1200684" y="41737"/>
                    <a:pt x="1202277" y="41930"/>
                  </a:cubicBezTo>
                  <a:lnTo>
                    <a:pt x="1205511" y="42316"/>
                  </a:lnTo>
                  <a:cubicBezTo>
                    <a:pt x="1210433" y="42895"/>
                    <a:pt x="1215308" y="43571"/>
                    <a:pt x="1220231" y="44198"/>
                  </a:cubicBezTo>
                  <a:cubicBezTo>
                    <a:pt x="1223899" y="44681"/>
                    <a:pt x="1227519" y="45212"/>
                    <a:pt x="1231138" y="45743"/>
                  </a:cubicBezTo>
                  <a:lnTo>
                    <a:pt x="1237316" y="46612"/>
                  </a:lnTo>
                  <a:cubicBezTo>
                    <a:pt x="1239295" y="46901"/>
                    <a:pt x="1241225" y="47239"/>
                    <a:pt x="1243156" y="47529"/>
                  </a:cubicBezTo>
                  <a:lnTo>
                    <a:pt x="1246100" y="48011"/>
                  </a:lnTo>
                  <a:cubicBezTo>
                    <a:pt x="1249237" y="48494"/>
                    <a:pt x="1252374" y="49025"/>
                    <a:pt x="1255511" y="49556"/>
                  </a:cubicBezTo>
                  <a:lnTo>
                    <a:pt x="1259710" y="50280"/>
                  </a:lnTo>
                  <a:cubicBezTo>
                    <a:pt x="1263378" y="50907"/>
                    <a:pt x="1266998" y="51486"/>
                    <a:pt x="1270617" y="52162"/>
                  </a:cubicBezTo>
                  <a:lnTo>
                    <a:pt x="1272017" y="52451"/>
                  </a:lnTo>
                  <a:cubicBezTo>
                    <a:pt x="1274092" y="52838"/>
                    <a:pt x="1276120" y="53224"/>
                    <a:pt x="1278146" y="53610"/>
                  </a:cubicBezTo>
                  <a:lnTo>
                    <a:pt x="1281477" y="54237"/>
                  </a:lnTo>
                  <a:cubicBezTo>
                    <a:pt x="1288282" y="55540"/>
                    <a:pt x="1295135" y="56892"/>
                    <a:pt x="1301892" y="58291"/>
                  </a:cubicBezTo>
                  <a:lnTo>
                    <a:pt x="1308600" y="59739"/>
                  </a:lnTo>
                  <a:cubicBezTo>
                    <a:pt x="1316950" y="61525"/>
                    <a:pt x="1325251" y="63455"/>
                    <a:pt x="1333504" y="65434"/>
                  </a:cubicBezTo>
                  <a:lnTo>
                    <a:pt x="1345184" y="68282"/>
                  </a:lnTo>
                  <a:cubicBezTo>
                    <a:pt x="1349817" y="69440"/>
                    <a:pt x="1354402" y="70695"/>
                    <a:pt x="1358987" y="71901"/>
                  </a:cubicBezTo>
                  <a:lnTo>
                    <a:pt x="1362800" y="72915"/>
                  </a:lnTo>
                  <a:cubicBezTo>
                    <a:pt x="1364779" y="73446"/>
                    <a:pt x="1366758" y="73977"/>
                    <a:pt x="1368736" y="74508"/>
                  </a:cubicBezTo>
                  <a:lnTo>
                    <a:pt x="1371005" y="75135"/>
                  </a:lnTo>
                  <a:cubicBezTo>
                    <a:pt x="1375397" y="76342"/>
                    <a:pt x="1379740" y="77645"/>
                    <a:pt x="1384084" y="78900"/>
                  </a:cubicBezTo>
                  <a:cubicBezTo>
                    <a:pt x="1387511" y="79913"/>
                    <a:pt x="1390937" y="80927"/>
                    <a:pt x="1394316" y="81940"/>
                  </a:cubicBezTo>
                  <a:lnTo>
                    <a:pt x="1397839" y="83002"/>
                  </a:lnTo>
                  <a:cubicBezTo>
                    <a:pt x="1399190" y="83388"/>
                    <a:pt x="1400493" y="83774"/>
                    <a:pt x="1401845" y="84209"/>
                  </a:cubicBezTo>
                  <a:cubicBezTo>
                    <a:pt x="1404354" y="84981"/>
                    <a:pt x="1406864" y="85801"/>
                    <a:pt x="1409374" y="86622"/>
                  </a:cubicBezTo>
                  <a:lnTo>
                    <a:pt x="1412173" y="87539"/>
                  </a:lnTo>
                  <a:cubicBezTo>
                    <a:pt x="1426845" y="92268"/>
                    <a:pt x="1441565" y="97384"/>
                    <a:pt x="1455900" y="102693"/>
                  </a:cubicBezTo>
                  <a:lnTo>
                    <a:pt x="1461788" y="86863"/>
                  </a:lnTo>
                  <a:lnTo>
                    <a:pt x="1456575" y="102838"/>
                  </a:lnTo>
                  <a:cubicBezTo>
                    <a:pt x="1478197" y="110898"/>
                    <a:pt x="1499626" y="119682"/>
                    <a:pt x="1520379" y="128997"/>
                  </a:cubicBezTo>
                  <a:cubicBezTo>
                    <a:pt x="1534086" y="135174"/>
                    <a:pt x="1547841" y="141690"/>
                    <a:pt x="1561306" y="148495"/>
                  </a:cubicBezTo>
                  <a:lnTo>
                    <a:pt x="1568932" y="133389"/>
                  </a:lnTo>
                  <a:lnTo>
                    <a:pt x="1562127" y="148881"/>
                  </a:lnTo>
                  <a:cubicBezTo>
                    <a:pt x="1575447" y="155638"/>
                    <a:pt x="1588768" y="162733"/>
                    <a:pt x="1601847" y="170069"/>
                  </a:cubicBezTo>
                  <a:cubicBezTo>
                    <a:pt x="1621201" y="180976"/>
                    <a:pt x="1640361" y="192608"/>
                    <a:pt x="1658701" y="204673"/>
                  </a:cubicBezTo>
                  <a:lnTo>
                    <a:pt x="1659570" y="205252"/>
                  </a:lnTo>
                  <a:cubicBezTo>
                    <a:pt x="1663913" y="208100"/>
                    <a:pt x="1668257" y="211092"/>
                    <a:pt x="1672601" y="214036"/>
                  </a:cubicBezTo>
                  <a:cubicBezTo>
                    <a:pt x="1676752" y="203274"/>
                    <a:pt x="1680902" y="192463"/>
                    <a:pt x="1684956" y="181604"/>
                  </a:cubicBezTo>
                  <a:cubicBezTo>
                    <a:pt x="1682688" y="180059"/>
                    <a:pt x="1680420" y="178515"/>
                    <a:pt x="1678151" y="177018"/>
                  </a:cubicBezTo>
                  <a:lnTo>
                    <a:pt x="1677234" y="176439"/>
                  </a:lnTo>
                  <a:cubicBezTo>
                    <a:pt x="1658267" y="163939"/>
                    <a:pt x="1638431" y="151922"/>
                    <a:pt x="1618208" y="140532"/>
                  </a:cubicBezTo>
                  <a:cubicBezTo>
                    <a:pt x="1604888" y="133051"/>
                    <a:pt x="1591133" y="125715"/>
                    <a:pt x="1577330" y="118717"/>
                  </a:cubicBezTo>
                  <a:lnTo>
                    <a:pt x="1576509" y="118331"/>
                  </a:lnTo>
                  <a:cubicBezTo>
                    <a:pt x="1562609" y="111332"/>
                    <a:pt x="1548372" y="104527"/>
                    <a:pt x="1534230" y="98205"/>
                  </a:cubicBezTo>
                  <a:cubicBezTo>
                    <a:pt x="1512850" y="88601"/>
                    <a:pt x="1490697" y="79527"/>
                    <a:pt x="1468400" y="71226"/>
                  </a:cubicBezTo>
                  <a:lnTo>
                    <a:pt x="1467676" y="70936"/>
                  </a:lnTo>
                  <a:cubicBezTo>
                    <a:pt x="1452859" y="65434"/>
                    <a:pt x="1437656" y="60174"/>
                    <a:pt x="1422212" y="55202"/>
                  </a:cubicBezTo>
                  <a:lnTo>
                    <a:pt x="1419799" y="54430"/>
                  </a:lnTo>
                  <a:cubicBezTo>
                    <a:pt x="1417192" y="53561"/>
                    <a:pt x="1414538" y="52741"/>
                    <a:pt x="1411884" y="51921"/>
                  </a:cubicBezTo>
                  <a:cubicBezTo>
                    <a:pt x="1410387" y="51438"/>
                    <a:pt x="1408843" y="51004"/>
                    <a:pt x="1407299" y="50569"/>
                  </a:cubicBezTo>
                  <a:lnTo>
                    <a:pt x="1404065" y="49604"/>
                  </a:lnTo>
                  <a:cubicBezTo>
                    <a:pt x="1400542" y="48542"/>
                    <a:pt x="1397019" y="47480"/>
                    <a:pt x="1393544" y="46467"/>
                  </a:cubicBezTo>
                  <a:cubicBezTo>
                    <a:pt x="1389055" y="45164"/>
                    <a:pt x="1384567" y="43861"/>
                    <a:pt x="1380078" y="42606"/>
                  </a:cubicBezTo>
                  <a:lnTo>
                    <a:pt x="1377713" y="41930"/>
                  </a:lnTo>
                  <a:cubicBezTo>
                    <a:pt x="1375638" y="41351"/>
                    <a:pt x="1373514" y="40820"/>
                    <a:pt x="1371439" y="40241"/>
                  </a:cubicBezTo>
                  <a:lnTo>
                    <a:pt x="1367675" y="39227"/>
                  </a:lnTo>
                  <a:cubicBezTo>
                    <a:pt x="1362945" y="37972"/>
                    <a:pt x="1358167" y="36669"/>
                    <a:pt x="1353389" y="35463"/>
                  </a:cubicBezTo>
                  <a:lnTo>
                    <a:pt x="1341323" y="32519"/>
                  </a:lnTo>
                  <a:cubicBezTo>
                    <a:pt x="1332829" y="30492"/>
                    <a:pt x="1324238" y="28513"/>
                    <a:pt x="1315647" y="26631"/>
                  </a:cubicBezTo>
                  <a:lnTo>
                    <a:pt x="1308745" y="25135"/>
                  </a:lnTo>
                  <a:cubicBezTo>
                    <a:pt x="1301747" y="23687"/>
                    <a:pt x="1294749" y="22287"/>
                    <a:pt x="1287703" y="20936"/>
                  </a:cubicBezTo>
                  <a:lnTo>
                    <a:pt x="1284469" y="20308"/>
                  </a:lnTo>
                  <a:cubicBezTo>
                    <a:pt x="1282297" y="19874"/>
                    <a:pt x="1280125" y="19488"/>
                    <a:pt x="1277905" y="19053"/>
                  </a:cubicBezTo>
                  <a:lnTo>
                    <a:pt x="1276457" y="18764"/>
                  </a:lnTo>
                  <a:cubicBezTo>
                    <a:pt x="1272693" y="18088"/>
                    <a:pt x="1268880" y="17461"/>
                    <a:pt x="1265067" y="16833"/>
                  </a:cubicBezTo>
                  <a:lnTo>
                    <a:pt x="1260868" y="16109"/>
                  </a:lnTo>
                  <a:cubicBezTo>
                    <a:pt x="1257635" y="15578"/>
                    <a:pt x="1254401" y="15048"/>
                    <a:pt x="1251167" y="14517"/>
                  </a:cubicBezTo>
                  <a:lnTo>
                    <a:pt x="1248272" y="14034"/>
                  </a:lnTo>
                  <a:cubicBezTo>
                    <a:pt x="1246245" y="13696"/>
                    <a:pt x="1244169" y="13358"/>
                    <a:pt x="1242094" y="13069"/>
                  </a:cubicBezTo>
                  <a:lnTo>
                    <a:pt x="1235675" y="12200"/>
                  </a:lnTo>
                  <a:cubicBezTo>
                    <a:pt x="1231910" y="11669"/>
                    <a:pt x="1228194" y="11138"/>
                    <a:pt x="1224430" y="10607"/>
                  </a:cubicBezTo>
                  <a:cubicBezTo>
                    <a:pt x="1219410" y="9932"/>
                    <a:pt x="1214343" y="9256"/>
                    <a:pt x="1209275" y="8677"/>
                  </a:cubicBezTo>
                  <a:lnTo>
                    <a:pt x="1205945" y="8242"/>
                  </a:lnTo>
                  <a:cubicBezTo>
                    <a:pt x="1204207" y="8049"/>
                    <a:pt x="1202518" y="7856"/>
                    <a:pt x="1200781" y="7663"/>
                  </a:cubicBezTo>
                  <a:lnTo>
                    <a:pt x="1197595" y="7325"/>
                  </a:lnTo>
                  <a:cubicBezTo>
                    <a:pt x="1192383" y="6746"/>
                    <a:pt x="1187122" y="6167"/>
                    <a:pt x="1181862" y="5636"/>
                  </a:cubicBezTo>
                  <a:lnTo>
                    <a:pt x="1174622" y="4961"/>
                  </a:lnTo>
                  <a:cubicBezTo>
                    <a:pt x="1172112" y="4719"/>
                    <a:pt x="1169603" y="4526"/>
                    <a:pt x="1167093" y="4285"/>
                  </a:cubicBezTo>
                  <a:lnTo>
                    <a:pt x="1163618" y="3995"/>
                  </a:lnTo>
                  <a:cubicBezTo>
                    <a:pt x="1160626" y="3754"/>
                    <a:pt x="1157585" y="3464"/>
                    <a:pt x="1154593" y="3271"/>
                  </a:cubicBezTo>
                  <a:lnTo>
                    <a:pt x="1149670" y="2934"/>
                  </a:lnTo>
                  <a:cubicBezTo>
                    <a:pt x="1146919" y="2740"/>
                    <a:pt x="1144120" y="2547"/>
                    <a:pt x="1141369" y="2403"/>
                  </a:cubicBezTo>
                  <a:lnTo>
                    <a:pt x="1140162" y="2306"/>
                  </a:lnTo>
                  <a:cubicBezTo>
                    <a:pt x="1094457" y="-541"/>
                    <a:pt x="1047932" y="-734"/>
                    <a:pt x="1001937" y="1630"/>
                  </a:cubicBezTo>
                  <a:cubicBezTo>
                    <a:pt x="998655" y="1823"/>
                    <a:pt x="995325" y="2016"/>
                    <a:pt x="992043" y="2210"/>
                  </a:cubicBezTo>
                  <a:lnTo>
                    <a:pt x="986879" y="2547"/>
                  </a:lnTo>
                  <a:cubicBezTo>
                    <a:pt x="982438" y="2837"/>
                    <a:pt x="977998" y="3078"/>
                    <a:pt x="973510" y="3416"/>
                  </a:cubicBezTo>
                  <a:cubicBezTo>
                    <a:pt x="971048" y="3609"/>
                    <a:pt x="968539" y="3802"/>
                    <a:pt x="966077" y="4044"/>
                  </a:cubicBezTo>
                  <a:lnTo>
                    <a:pt x="957293" y="4767"/>
                  </a:lnTo>
                  <a:cubicBezTo>
                    <a:pt x="953577" y="5057"/>
                    <a:pt x="949861" y="5395"/>
                    <a:pt x="946145" y="5733"/>
                  </a:cubicBezTo>
                  <a:cubicBezTo>
                    <a:pt x="943056" y="6022"/>
                    <a:pt x="939967" y="6408"/>
                    <a:pt x="936830" y="6746"/>
                  </a:cubicBezTo>
                  <a:lnTo>
                    <a:pt x="929880" y="7518"/>
                  </a:lnTo>
                  <a:cubicBezTo>
                    <a:pt x="928046" y="7712"/>
                    <a:pt x="926164" y="7905"/>
                    <a:pt x="924330" y="8146"/>
                  </a:cubicBezTo>
                  <a:cubicBezTo>
                    <a:pt x="921241" y="8484"/>
                    <a:pt x="918104" y="8870"/>
                    <a:pt x="915063" y="9256"/>
                  </a:cubicBezTo>
                  <a:lnTo>
                    <a:pt x="910333" y="9883"/>
                  </a:lnTo>
                  <a:cubicBezTo>
                    <a:pt x="907244" y="10269"/>
                    <a:pt x="904156" y="10656"/>
                    <a:pt x="901067" y="11090"/>
                  </a:cubicBezTo>
                  <a:cubicBezTo>
                    <a:pt x="896482" y="11717"/>
                    <a:pt x="891897" y="12345"/>
                    <a:pt x="887312" y="13020"/>
                  </a:cubicBezTo>
                  <a:lnTo>
                    <a:pt x="878190" y="14420"/>
                  </a:lnTo>
                  <a:cubicBezTo>
                    <a:pt x="870420" y="15627"/>
                    <a:pt x="862698" y="16882"/>
                    <a:pt x="855024" y="18233"/>
                  </a:cubicBezTo>
                  <a:lnTo>
                    <a:pt x="849039" y="19295"/>
                  </a:lnTo>
                  <a:cubicBezTo>
                    <a:pt x="843006" y="20405"/>
                    <a:pt x="836973" y="21515"/>
                    <a:pt x="830941" y="22673"/>
                  </a:cubicBezTo>
                  <a:lnTo>
                    <a:pt x="828817" y="23107"/>
                  </a:lnTo>
                  <a:cubicBezTo>
                    <a:pt x="826597" y="23542"/>
                    <a:pt x="824377" y="23976"/>
                    <a:pt x="822205" y="24411"/>
                  </a:cubicBezTo>
                  <a:lnTo>
                    <a:pt x="819937" y="24845"/>
                  </a:lnTo>
                  <a:cubicBezTo>
                    <a:pt x="816558" y="25521"/>
                    <a:pt x="813180" y="26245"/>
                    <a:pt x="809753" y="26969"/>
                  </a:cubicBezTo>
                  <a:lnTo>
                    <a:pt x="808691" y="27210"/>
                  </a:lnTo>
                  <a:cubicBezTo>
                    <a:pt x="805602" y="27886"/>
                    <a:pt x="802562" y="28561"/>
                    <a:pt x="799521" y="29237"/>
                  </a:cubicBezTo>
                  <a:cubicBezTo>
                    <a:pt x="795129" y="30202"/>
                    <a:pt x="790737" y="31216"/>
                    <a:pt x="786394" y="32229"/>
                  </a:cubicBezTo>
                  <a:cubicBezTo>
                    <a:pt x="784318" y="32712"/>
                    <a:pt x="782291" y="33194"/>
                    <a:pt x="780264" y="33725"/>
                  </a:cubicBezTo>
                  <a:lnTo>
                    <a:pt x="777755" y="34353"/>
                  </a:lnTo>
                  <a:cubicBezTo>
                    <a:pt x="772253" y="35704"/>
                    <a:pt x="766751" y="37007"/>
                    <a:pt x="761297" y="38455"/>
                  </a:cubicBezTo>
                  <a:lnTo>
                    <a:pt x="750583" y="41303"/>
                  </a:lnTo>
                  <a:cubicBezTo>
                    <a:pt x="748797" y="41785"/>
                    <a:pt x="746963" y="42268"/>
                    <a:pt x="745177" y="42751"/>
                  </a:cubicBezTo>
                  <a:cubicBezTo>
                    <a:pt x="741413" y="43764"/>
                    <a:pt x="737696" y="44826"/>
                    <a:pt x="733980" y="45888"/>
                  </a:cubicBezTo>
                  <a:lnTo>
                    <a:pt x="723362" y="48928"/>
                  </a:lnTo>
                  <a:cubicBezTo>
                    <a:pt x="719211" y="50135"/>
                    <a:pt x="715013" y="51390"/>
                    <a:pt x="710862" y="52644"/>
                  </a:cubicBezTo>
                  <a:lnTo>
                    <a:pt x="698169" y="56602"/>
                  </a:lnTo>
                  <a:cubicBezTo>
                    <a:pt x="695273" y="57519"/>
                    <a:pt x="692329" y="58436"/>
                    <a:pt x="689433" y="59401"/>
                  </a:cubicBezTo>
                  <a:cubicBezTo>
                    <a:pt x="687840" y="59932"/>
                    <a:pt x="686248" y="60463"/>
                    <a:pt x="684607" y="60994"/>
                  </a:cubicBezTo>
                  <a:lnTo>
                    <a:pt x="681856" y="61911"/>
                  </a:lnTo>
                  <a:cubicBezTo>
                    <a:pt x="674134" y="64469"/>
                    <a:pt x="666412" y="67123"/>
                    <a:pt x="658786" y="69874"/>
                  </a:cubicBezTo>
                  <a:lnTo>
                    <a:pt x="656952" y="70550"/>
                  </a:lnTo>
                  <a:cubicBezTo>
                    <a:pt x="654587" y="71371"/>
                    <a:pt x="652222" y="72239"/>
                    <a:pt x="649906" y="73108"/>
                  </a:cubicBezTo>
                  <a:cubicBezTo>
                    <a:pt x="645948" y="74556"/>
                    <a:pt x="641991" y="76052"/>
                    <a:pt x="638033" y="77548"/>
                  </a:cubicBezTo>
                  <a:cubicBezTo>
                    <a:pt x="635041" y="78658"/>
                    <a:pt x="632048" y="79817"/>
                    <a:pt x="629104" y="80975"/>
                  </a:cubicBezTo>
                  <a:cubicBezTo>
                    <a:pt x="625195" y="82471"/>
                    <a:pt x="621286" y="84016"/>
                    <a:pt x="617376" y="85560"/>
                  </a:cubicBezTo>
                  <a:cubicBezTo>
                    <a:pt x="615156" y="86477"/>
                    <a:pt x="612936" y="87394"/>
                    <a:pt x="610668" y="88311"/>
                  </a:cubicBezTo>
                  <a:lnTo>
                    <a:pt x="608544" y="89180"/>
                  </a:lnTo>
                  <a:cubicBezTo>
                    <a:pt x="601643" y="92027"/>
                    <a:pt x="594789" y="94923"/>
                    <a:pt x="587936" y="97867"/>
                  </a:cubicBezTo>
                  <a:lnTo>
                    <a:pt x="585281" y="99025"/>
                  </a:lnTo>
                  <a:cubicBezTo>
                    <a:pt x="583254" y="99894"/>
                    <a:pt x="581227" y="100763"/>
                    <a:pt x="579200" y="101680"/>
                  </a:cubicBezTo>
                  <a:cubicBezTo>
                    <a:pt x="575822" y="103176"/>
                    <a:pt x="572492" y="104720"/>
                    <a:pt x="569113" y="106217"/>
                  </a:cubicBezTo>
                  <a:lnTo>
                    <a:pt x="567955" y="106747"/>
                  </a:lnTo>
                  <a:cubicBezTo>
                    <a:pt x="565011" y="108051"/>
                    <a:pt x="562115" y="109402"/>
                    <a:pt x="559219" y="110753"/>
                  </a:cubicBezTo>
                  <a:cubicBezTo>
                    <a:pt x="555503" y="112491"/>
                    <a:pt x="551835" y="114228"/>
                    <a:pt x="548167" y="115966"/>
                  </a:cubicBezTo>
                  <a:cubicBezTo>
                    <a:pt x="545223" y="117365"/>
                    <a:pt x="542327" y="118765"/>
                    <a:pt x="539431" y="120213"/>
                  </a:cubicBezTo>
                  <a:lnTo>
                    <a:pt x="537984" y="120937"/>
                  </a:lnTo>
                  <a:cubicBezTo>
                    <a:pt x="534847" y="122481"/>
                    <a:pt x="531709" y="124026"/>
                    <a:pt x="528621" y="125570"/>
                  </a:cubicBezTo>
                  <a:cubicBezTo>
                    <a:pt x="526400" y="126680"/>
                    <a:pt x="524180" y="127838"/>
                    <a:pt x="521960" y="128997"/>
                  </a:cubicBezTo>
                  <a:lnTo>
                    <a:pt x="519451" y="130300"/>
                  </a:lnTo>
                  <a:cubicBezTo>
                    <a:pt x="513369" y="133437"/>
                    <a:pt x="507288" y="136622"/>
                    <a:pt x="501255" y="139904"/>
                  </a:cubicBezTo>
                  <a:lnTo>
                    <a:pt x="499373" y="140918"/>
                  </a:lnTo>
                  <a:cubicBezTo>
                    <a:pt x="497105" y="142124"/>
                    <a:pt x="494788" y="143379"/>
                    <a:pt x="492520" y="144634"/>
                  </a:cubicBezTo>
                  <a:cubicBezTo>
                    <a:pt x="489045" y="146516"/>
                    <a:pt x="485618" y="148447"/>
                    <a:pt x="482191" y="150426"/>
                  </a:cubicBezTo>
                  <a:cubicBezTo>
                    <a:pt x="479344" y="152018"/>
                    <a:pt x="476496" y="153659"/>
                    <a:pt x="473649" y="155300"/>
                  </a:cubicBezTo>
                  <a:cubicBezTo>
                    <a:pt x="470270" y="157231"/>
                    <a:pt x="466892" y="159209"/>
                    <a:pt x="463514" y="161188"/>
                  </a:cubicBezTo>
                  <a:cubicBezTo>
                    <a:pt x="461052" y="162636"/>
                    <a:pt x="458591" y="164132"/>
                    <a:pt x="456129" y="165628"/>
                  </a:cubicBezTo>
                  <a:lnTo>
                    <a:pt x="454875" y="166401"/>
                  </a:lnTo>
                  <a:cubicBezTo>
                    <a:pt x="449710" y="169489"/>
                    <a:pt x="444643" y="172627"/>
                    <a:pt x="439527" y="175812"/>
                  </a:cubicBezTo>
                  <a:lnTo>
                    <a:pt x="438127" y="176681"/>
                  </a:lnTo>
                  <a:cubicBezTo>
                    <a:pt x="435087" y="178563"/>
                    <a:pt x="432094" y="180493"/>
                    <a:pt x="429054" y="182376"/>
                  </a:cubicBezTo>
                  <a:cubicBezTo>
                    <a:pt x="426447" y="184065"/>
                    <a:pt x="423890" y="185706"/>
                    <a:pt x="421332" y="187395"/>
                  </a:cubicBezTo>
                  <a:lnTo>
                    <a:pt x="419691" y="188505"/>
                  </a:lnTo>
                  <a:cubicBezTo>
                    <a:pt x="416843" y="190387"/>
                    <a:pt x="413996" y="192221"/>
                    <a:pt x="411196" y="194104"/>
                  </a:cubicBezTo>
                  <a:cubicBezTo>
                    <a:pt x="408059" y="196179"/>
                    <a:pt x="404971" y="198303"/>
                    <a:pt x="401833" y="200426"/>
                  </a:cubicBezTo>
                  <a:cubicBezTo>
                    <a:pt x="399034" y="202357"/>
                    <a:pt x="396283" y="204287"/>
                    <a:pt x="393484" y="206218"/>
                  </a:cubicBezTo>
                  <a:lnTo>
                    <a:pt x="391167" y="207810"/>
                  </a:lnTo>
                  <a:cubicBezTo>
                    <a:pt x="390492" y="208293"/>
                    <a:pt x="389816" y="208727"/>
                    <a:pt x="389188" y="209210"/>
                  </a:cubicBezTo>
                  <a:lnTo>
                    <a:pt x="389188" y="209210"/>
                  </a:lnTo>
                  <a:cubicBezTo>
                    <a:pt x="389188" y="209210"/>
                    <a:pt x="387982" y="210030"/>
                    <a:pt x="386003" y="211478"/>
                  </a:cubicBezTo>
                  <a:lnTo>
                    <a:pt x="384459" y="212588"/>
                  </a:lnTo>
                  <a:cubicBezTo>
                    <a:pt x="381515" y="214712"/>
                    <a:pt x="378571" y="216836"/>
                    <a:pt x="375626" y="219007"/>
                  </a:cubicBezTo>
                  <a:lnTo>
                    <a:pt x="374854" y="219587"/>
                  </a:lnTo>
                  <a:cubicBezTo>
                    <a:pt x="230306" y="325428"/>
                    <a:pt x="121039" y="461674"/>
                    <a:pt x="58827" y="613607"/>
                  </a:cubicBezTo>
                  <a:cubicBezTo>
                    <a:pt x="28084" y="688656"/>
                    <a:pt x="9310" y="766649"/>
                    <a:pt x="2939" y="845414"/>
                  </a:cubicBezTo>
                  <a:cubicBezTo>
                    <a:pt x="-7631" y="976111"/>
                    <a:pt x="10516" y="1118053"/>
                    <a:pt x="54049" y="1245033"/>
                  </a:cubicBezTo>
                  <a:cubicBezTo>
                    <a:pt x="67080" y="1282050"/>
                    <a:pt x="81897" y="1319213"/>
                    <a:pt x="98934" y="1356858"/>
                  </a:cubicBezTo>
                </a:path>
              </a:pathLst>
            </a:custGeom>
            <a:solidFill>
              <a:srgbClr val="05161C"/>
            </a:solidFill>
            <a:ln w="4822" cap="flat">
              <a:noFill/>
              <a:prstDash val="solid"/>
              <a:miter/>
            </a:ln>
          </p:spPr>
          <p:txBody>
            <a:bodyPr rtlCol="0" anchor="ctr"/>
            <a:lstStyle/>
            <a:p>
              <a:endParaRPr lang="zh-CN" altLang="en-US"/>
            </a:p>
          </p:txBody>
        </p:sp>
        <p:sp>
          <p:nvSpPr>
            <p:cNvPr id="178" name="任意多边形: 形状 177">
              <a:extLst>
                <a:ext uri="{FF2B5EF4-FFF2-40B4-BE49-F238E27FC236}">
                  <a16:creationId xmlns:a16="http://schemas.microsoft.com/office/drawing/2014/main" xmlns="" id="{6146F5CA-3B62-4CF4-AE37-7E260140EC19}"/>
                </a:ext>
              </a:extLst>
            </p:cNvPr>
            <p:cNvSpPr/>
            <p:nvPr/>
          </p:nvSpPr>
          <p:spPr>
            <a:xfrm>
              <a:off x="1254197" y="2755693"/>
              <a:ext cx="1450547" cy="846148"/>
            </a:xfrm>
            <a:custGeom>
              <a:avLst/>
              <a:gdLst>
                <a:gd name="connsiteX0" fmla="*/ 1422700 w 1450547"/>
                <a:gd name="connsiteY0" fmla="*/ 626938 h 846148"/>
                <a:gd name="connsiteX1" fmla="*/ 1410586 w 1450547"/>
                <a:gd name="connsiteY1" fmla="*/ 643299 h 846148"/>
                <a:gd name="connsiteX2" fmla="*/ 1395576 w 1450547"/>
                <a:gd name="connsiteY2" fmla="*/ 663376 h 846148"/>
                <a:gd name="connsiteX3" fmla="*/ 1369176 w 1450547"/>
                <a:gd name="connsiteY3" fmla="*/ 698271 h 846148"/>
                <a:gd name="connsiteX4" fmla="*/ 1327863 w 1450547"/>
                <a:gd name="connsiteY4" fmla="*/ 753097 h 846148"/>
                <a:gd name="connsiteX5" fmla="*/ 1326608 w 1450547"/>
                <a:gd name="connsiteY5" fmla="*/ 754835 h 846148"/>
                <a:gd name="connsiteX6" fmla="*/ 1026701 w 1450547"/>
                <a:gd name="connsiteY6" fmla="*/ 803339 h 846148"/>
                <a:gd name="connsiteX7" fmla="*/ 716997 w 1450547"/>
                <a:gd name="connsiteY7" fmla="*/ 808793 h 846148"/>
                <a:gd name="connsiteX8" fmla="*/ 414821 w 1450547"/>
                <a:gd name="connsiteY8" fmla="*/ 514822 h 846148"/>
                <a:gd name="connsiteX9" fmla="*/ 399715 w 1450547"/>
                <a:gd name="connsiteY9" fmla="*/ 497689 h 846148"/>
                <a:gd name="connsiteX10" fmla="*/ 105262 w 1450547"/>
                <a:gd name="connsiteY10" fmla="*/ 126208 h 846148"/>
                <a:gd name="connsiteX11" fmla="*/ 31564 w 1450547"/>
                <a:gd name="connsiteY11" fmla="*/ 0 h 846148"/>
                <a:gd name="connsiteX12" fmla="*/ 0 w 1450547"/>
                <a:gd name="connsiteY12" fmla="*/ 12548 h 846148"/>
                <a:gd name="connsiteX13" fmla="*/ 76738 w 1450547"/>
                <a:gd name="connsiteY13" fmla="*/ 144355 h 846148"/>
                <a:gd name="connsiteX14" fmla="*/ 374329 w 1450547"/>
                <a:gd name="connsiteY14" fmla="*/ 519987 h 846148"/>
                <a:gd name="connsiteX15" fmla="*/ 389435 w 1450547"/>
                <a:gd name="connsiteY15" fmla="*/ 537120 h 846148"/>
                <a:gd name="connsiteX16" fmla="*/ 699139 w 1450547"/>
                <a:gd name="connsiteY16" fmla="*/ 838041 h 846148"/>
                <a:gd name="connsiteX17" fmla="*/ 703290 w 1450547"/>
                <a:gd name="connsiteY17" fmla="*/ 841612 h 846148"/>
                <a:gd name="connsiteX18" fmla="*/ 708744 w 1450547"/>
                <a:gd name="connsiteY18" fmla="*/ 842046 h 846148"/>
                <a:gd name="connsiteX19" fmla="*/ 835193 w 1450547"/>
                <a:gd name="connsiteY19" fmla="*/ 846149 h 846148"/>
                <a:gd name="connsiteX20" fmla="*/ 1029983 w 1450547"/>
                <a:gd name="connsiteY20" fmla="*/ 836930 h 846148"/>
                <a:gd name="connsiteX21" fmla="*/ 1253779 w 1450547"/>
                <a:gd name="connsiteY21" fmla="*/ 807297 h 846148"/>
                <a:gd name="connsiteX22" fmla="*/ 1357786 w 1450547"/>
                <a:gd name="connsiteY22" fmla="*/ 769459 h 846148"/>
                <a:gd name="connsiteX23" fmla="*/ 1396059 w 1450547"/>
                <a:gd name="connsiteY23" fmla="*/ 718686 h 846148"/>
                <a:gd name="connsiteX24" fmla="*/ 1422555 w 1450547"/>
                <a:gd name="connsiteY24" fmla="*/ 683647 h 846148"/>
                <a:gd name="connsiteX25" fmla="*/ 1437661 w 1450547"/>
                <a:gd name="connsiteY25" fmla="*/ 663425 h 846148"/>
                <a:gd name="connsiteX26" fmla="*/ 1450547 w 1450547"/>
                <a:gd name="connsiteY26" fmla="*/ 646002 h 846148"/>
                <a:gd name="connsiteX27" fmla="*/ 1422700 w 1450547"/>
                <a:gd name="connsiteY27" fmla="*/ 626938 h 84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50547" h="846148">
                  <a:moveTo>
                    <a:pt x="1422700" y="626938"/>
                  </a:moveTo>
                  <a:cubicBezTo>
                    <a:pt x="1418501" y="632633"/>
                    <a:pt x="1414447" y="638087"/>
                    <a:pt x="1410586" y="643299"/>
                  </a:cubicBezTo>
                  <a:lnTo>
                    <a:pt x="1395576" y="663376"/>
                  </a:lnTo>
                  <a:cubicBezTo>
                    <a:pt x="1386599" y="675297"/>
                    <a:pt x="1377815" y="686881"/>
                    <a:pt x="1369176" y="698271"/>
                  </a:cubicBezTo>
                  <a:cubicBezTo>
                    <a:pt x="1354842" y="717190"/>
                    <a:pt x="1341280" y="735047"/>
                    <a:pt x="1327863" y="753097"/>
                  </a:cubicBezTo>
                  <a:lnTo>
                    <a:pt x="1326608" y="754835"/>
                  </a:lnTo>
                  <a:cubicBezTo>
                    <a:pt x="1305613" y="765211"/>
                    <a:pt x="1195091" y="786833"/>
                    <a:pt x="1026701" y="803339"/>
                  </a:cubicBezTo>
                  <a:cubicBezTo>
                    <a:pt x="874769" y="818253"/>
                    <a:pt x="744700" y="810723"/>
                    <a:pt x="716997" y="808793"/>
                  </a:cubicBezTo>
                  <a:cubicBezTo>
                    <a:pt x="689149" y="784613"/>
                    <a:pt x="528288" y="643733"/>
                    <a:pt x="414821" y="514822"/>
                  </a:cubicBezTo>
                  <a:lnTo>
                    <a:pt x="399715" y="497689"/>
                  </a:lnTo>
                  <a:cubicBezTo>
                    <a:pt x="292330" y="375776"/>
                    <a:pt x="190929" y="260621"/>
                    <a:pt x="105262" y="126208"/>
                  </a:cubicBezTo>
                  <a:cubicBezTo>
                    <a:pt x="77800" y="83109"/>
                    <a:pt x="53331" y="41168"/>
                    <a:pt x="31564" y="0"/>
                  </a:cubicBezTo>
                  <a:cubicBezTo>
                    <a:pt x="21043" y="4247"/>
                    <a:pt x="10521" y="8446"/>
                    <a:pt x="0" y="12548"/>
                  </a:cubicBezTo>
                  <a:cubicBezTo>
                    <a:pt x="22587" y="55551"/>
                    <a:pt x="48070" y="99374"/>
                    <a:pt x="76738" y="144355"/>
                  </a:cubicBezTo>
                  <a:cubicBezTo>
                    <a:pt x="163805" y="280988"/>
                    <a:pt x="266075" y="397060"/>
                    <a:pt x="374329" y="519987"/>
                  </a:cubicBezTo>
                  <a:lnTo>
                    <a:pt x="389435" y="537120"/>
                  </a:lnTo>
                  <a:cubicBezTo>
                    <a:pt x="515016" y="679786"/>
                    <a:pt x="697305" y="836448"/>
                    <a:pt x="699139" y="838041"/>
                  </a:cubicBezTo>
                  <a:lnTo>
                    <a:pt x="703290" y="841612"/>
                  </a:lnTo>
                  <a:lnTo>
                    <a:pt x="708744" y="842046"/>
                  </a:lnTo>
                  <a:cubicBezTo>
                    <a:pt x="709564" y="842143"/>
                    <a:pt x="759372" y="846149"/>
                    <a:pt x="835193" y="846149"/>
                  </a:cubicBezTo>
                  <a:cubicBezTo>
                    <a:pt x="889586" y="846149"/>
                    <a:pt x="957347" y="844073"/>
                    <a:pt x="1029983" y="836930"/>
                  </a:cubicBezTo>
                  <a:cubicBezTo>
                    <a:pt x="1114733" y="828629"/>
                    <a:pt x="1194174" y="818108"/>
                    <a:pt x="1253779" y="807297"/>
                  </a:cubicBezTo>
                  <a:cubicBezTo>
                    <a:pt x="1332206" y="793059"/>
                    <a:pt x="1354118" y="783407"/>
                    <a:pt x="1357786" y="769459"/>
                  </a:cubicBezTo>
                  <a:cubicBezTo>
                    <a:pt x="1370189" y="752808"/>
                    <a:pt x="1382786" y="736205"/>
                    <a:pt x="1396059" y="718686"/>
                  </a:cubicBezTo>
                  <a:cubicBezTo>
                    <a:pt x="1404746" y="707247"/>
                    <a:pt x="1413578" y="695616"/>
                    <a:pt x="1422555" y="683647"/>
                  </a:cubicBezTo>
                  <a:lnTo>
                    <a:pt x="1437661" y="663425"/>
                  </a:lnTo>
                  <a:cubicBezTo>
                    <a:pt x="1441764" y="657923"/>
                    <a:pt x="1446059" y="652083"/>
                    <a:pt x="1450547" y="646002"/>
                  </a:cubicBezTo>
                  <a:cubicBezTo>
                    <a:pt x="1441329" y="639631"/>
                    <a:pt x="1432014" y="633260"/>
                    <a:pt x="1422700" y="626938"/>
                  </a:cubicBezTo>
                </a:path>
              </a:pathLst>
            </a:custGeom>
            <a:solidFill>
              <a:srgbClr val="05161C"/>
            </a:solidFill>
            <a:ln w="4822" cap="flat">
              <a:noFill/>
              <a:prstDash val="solid"/>
              <a:miter/>
            </a:ln>
          </p:spPr>
          <p:txBody>
            <a:bodyPr rtlCol="0" anchor="ctr"/>
            <a:lstStyle/>
            <a:p>
              <a:endParaRPr lang="zh-CN" altLang="en-US"/>
            </a:p>
          </p:txBody>
        </p:sp>
        <p:sp>
          <p:nvSpPr>
            <p:cNvPr id="179" name="任意多边形: 形状 178">
              <a:extLst>
                <a:ext uri="{FF2B5EF4-FFF2-40B4-BE49-F238E27FC236}">
                  <a16:creationId xmlns:a16="http://schemas.microsoft.com/office/drawing/2014/main" xmlns="" id="{C51DF3ED-6044-4290-861E-CDE2D38E1AAC}"/>
                </a:ext>
              </a:extLst>
            </p:cNvPr>
            <p:cNvSpPr/>
            <p:nvPr/>
          </p:nvSpPr>
          <p:spPr>
            <a:xfrm>
              <a:off x="2726221" y="1568469"/>
              <a:ext cx="460792" cy="1763485"/>
            </a:xfrm>
            <a:custGeom>
              <a:avLst/>
              <a:gdLst>
                <a:gd name="connsiteX0" fmla="*/ 441318 w 460792"/>
                <a:gd name="connsiteY0" fmla="*/ 478577 h 1763485"/>
                <a:gd name="connsiteX1" fmla="*/ 440980 w 460792"/>
                <a:gd name="connsiteY1" fmla="*/ 476888 h 1763485"/>
                <a:gd name="connsiteX2" fmla="*/ 436781 w 460792"/>
                <a:gd name="connsiteY2" fmla="*/ 456328 h 1763485"/>
                <a:gd name="connsiteX3" fmla="*/ 436395 w 460792"/>
                <a:gd name="connsiteY3" fmla="*/ 454542 h 1763485"/>
                <a:gd name="connsiteX4" fmla="*/ 425970 w 460792"/>
                <a:gd name="connsiteY4" fmla="*/ 413132 h 1763485"/>
                <a:gd name="connsiteX5" fmla="*/ 425343 w 460792"/>
                <a:gd name="connsiteY5" fmla="*/ 410960 h 1763485"/>
                <a:gd name="connsiteX6" fmla="*/ 412457 w 460792"/>
                <a:gd name="connsiteY6" fmla="*/ 370130 h 1763485"/>
                <a:gd name="connsiteX7" fmla="*/ 412070 w 460792"/>
                <a:gd name="connsiteY7" fmla="*/ 369068 h 1763485"/>
                <a:gd name="connsiteX8" fmla="*/ 405169 w 460792"/>
                <a:gd name="connsiteY8" fmla="*/ 350149 h 1763485"/>
                <a:gd name="connsiteX9" fmla="*/ 404541 w 460792"/>
                <a:gd name="connsiteY9" fmla="*/ 348460 h 1763485"/>
                <a:gd name="connsiteX10" fmla="*/ 388373 w 460792"/>
                <a:gd name="connsiteY10" fmla="*/ 309463 h 1763485"/>
                <a:gd name="connsiteX11" fmla="*/ 387408 w 460792"/>
                <a:gd name="connsiteY11" fmla="*/ 307291 h 1763485"/>
                <a:gd name="connsiteX12" fmla="*/ 369068 w 460792"/>
                <a:gd name="connsiteY12" fmla="*/ 269308 h 1763485"/>
                <a:gd name="connsiteX13" fmla="*/ 367669 w 460792"/>
                <a:gd name="connsiteY13" fmla="*/ 266605 h 1763485"/>
                <a:gd name="connsiteX14" fmla="*/ 363421 w 460792"/>
                <a:gd name="connsiteY14" fmla="*/ 258497 h 1763485"/>
                <a:gd name="connsiteX15" fmla="*/ 359946 w 460792"/>
                <a:gd name="connsiteY15" fmla="*/ 252126 h 1763485"/>
                <a:gd name="connsiteX16" fmla="*/ 358112 w 460792"/>
                <a:gd name="connsiteY16" fmla="*/ 248845 h 1763485"/>
                <a:gd name="connsiteX17" fmla="*/ 336635 w 460792"/>
                <a:gd name="connsiteY17" fmla="*/ 212454 h 1763485"/>
                <a:gd name="connsiteX18" fmla="*/ 335381 w 460792"/>
                <a:gd name="connsiteY18" fmla="*/ 210427 h 1763485"/>
                <a:gd name="connsiteX19" fmla="*/ 311924 w 460792"/>
                <a:gd name="connsiteY19" fmla="*/ 175195 h 1763485"/>
                <a:gd name="connsiteX20" fmla="*/ 310911 w 460792"/>
                <a:gd name="connsiteY20" fmla="*/ 173747 h 1763485"/>
                <a:gd name="connsiteX21" fmla="*/ 298942 w 460792"/>
                <a:gd name="connsiteY21" fmla="*/ 157289 h 1763485"/>
                <a:gd name="connsiteX22" fmla="*/ 298363 w 460792"/>
                <a:gd name="connsiteY22" fmla="*/ 156517 h 1763485"/>
                <a:gd name="connsiteX23" fmla="*/ 271722 w 460792"/>
                <a:gd name="connsiteY23" fmla="*/ 122733 h 1763485"/>
                <a:gd name="connsiteX24" fmla="*/ 270467 w 460792"/>
                <a:gd name="connsiteY24" fmla="*/ 121237 h 1763485"/>
                <a:gd name="connsiteX25" fmla="*/ 242136 w 460792"/>
                <a:gd name="connsiteY25" fmla="*/ 88901 h 1763485"/>
                <a:gd name="connsiteX26" fmla="*/ 241026 w 460792"/>
                <a:gd name="connsiteY26" fmla="*/ 87694 h 1763485"/>
                <a:gd name="connsiteX27" fmla="*/ 194790 w 460792"/>
                <a:gd name="connsiteY27" fmla="*/ 41265 h 1763485"/>
                <a:gd name="connsiteX28" fmla="*/ 193776 w 460792"/>
                <a:gd name="connsiteY28" fmla="*/ 40300 h 1763485"/>
                <a:gd name="connsiteX29" fmla="*/ 160861 w 460792"/>
                <a:gd name="connsiteY29" fmla="*/ 11101 h 1763485"/>
                <a:gd name="connsiteX30" fmla="*/ 159848 w 460792"/>
                <a:gd name="connsiteY30" fmla="*/ 10280 h 1763485"/>
                <a:gd name="connsiteX31" fmla="*/ 147396 w 460792"/>
                <a:gd name="connsiteY31" fmla="*/ 0 h 1763485"/>
                <a:gd name="connsiteX32" fmla="*/ 134461 w 460792"/>
                <a:gd name="connsiteY32" fmla="*/ 33157 h 1763485"/>
                <a:gd name="connsiteX33" fmla="*/ 138081 w 460792"/>
                <a:gd name="connsiteY33" fmla="*/ 36149 h 1763485"/>
                <a:gd name="connsiteX34" fmla="*/ 139046 w 460792"/>
                <a:gd name="connsiteY34" fmla="*/ 36970 h 1763485"/>
                <a:gd name="connsiteX35" fmla="*/ 170659 w 460792"/>
                <a:gd name="connsiteY35" fmla="*/ 65010 h 1763485"/>
                <a:gd name="connsiteX36" fmla="*/ 171720 w 460792"/>
                <a:gd name="connsiteY36" fmla="*/ 66024 h 1763485"/>
                <a:gd name="connsiteX37" fmla="*/ 216122 w 460792"/>
                <a:gd name="connsiteY37" fmla="*/ 110619 h 1763485"/>
                <a:gd name="connsiteX38" fmla="*/ 217232 w 460792"/>
                <a:gd name="connsiteY38" fmla="*/ 111777 h 1763485"/>
                <a:gd name="connsiteX39" fmla="*/ 244453 w 460792"/>
                <a:gd name="connsiteY39" fmla="*/ 142859 h 1763485"/>
                <a:gd name="connsiteX40" fmla="*/ 245659 w 460792"/>
                <a:gd name="connsiteY40" fmla="*/ 144307 h 1763485"/>
                <a:gd name="connsiteX41" fmla="*/ 271190 w 460792"/>
                <a:gd name="connsiteY41" fmla="*/ 176691 h 1763485"/>
                <a:gd name="connsiteX42" fmla="*/ 271673 w 460792"/>
                <a:gd name="connsiteY42" fmla="*/ 177367 h 1763485"/>
                <a:gd name="connsiteX43" fmla="*/ 283208 w 460792"/>
                <a:gd name="connsiteY43" fmla="*/ 193246 h 1763485"/>
                <a:gd name="connsiteX44" fmla="*/ 284173 w 460792"/>
                <a:gd name="connsiteY44" fmla="*/ 194597 h 1763485"/>
                <a:gd name="connsiteX45" fmla="*/ 306616 w 460792"/>
                <a:gd name="connsiteY45" fmla="*/ 228284 h 1763485"/>
                <a:gd name="connsiteX46" fmla="*/ 307822 w 460792"/>
                <a:gd name="connsiteY46" fmla="*/ 230263 h 1763485"/>
                <a:gd name="connsiteX47" fmla="*/ 328575 w 460792"/>
                <a:gd name="connsiteY47" fmla="*/ 265495 h 1763485"/>
                <a:gd name="connsiteX48" fmla="*/ 330168 w 460792"/>
                <a:gd name="connsiteY48" fmla="*/ 268391 h 1763485"/>
                <a:gd name="connsiteX49" fmla="*/ 333450 w 460792"/>
                <a:gd name="connsiteY49" fmla="*/ 274376 h 1763485"/>
                <a:gd name="connsiteX50" fmla="*/ 337504 w 460792"/>
                <a:gd name="connsiteY50" fmla="*/ 282098 h 1763485"/>
                <a:gd name="connsiteX51" fmla="*/ 338855 w 460792"/>
                <a:gd name="connsiteY51" fmla="*/ 284704 h 1763485"/>
                <a:gd name="connsiteX52" fmla="*/ 356375 w 460792"/>
                <a:gd name="connsiteY52" fmla="*/ 321046 h 1763485"/>
                <a:gd name="connsiteX53" fmla="*/ 357340 w 460792"/>
                <a:gd name="connsiteY53" fmla="*/ 323121 h 1763485"/>
                <a:gd name="connsiteX54" fmla="*/ 372736 w 460792"/>
                <a:gd name="connsiteY54" fmla="*/ 360381 h 1763485"/>
                <a:gd name="connsiteX55" fmla="*/ 373364 w 460792"/>
                <a:gd name="connsiteY55" fmla="*/ 362022 h 1763485"/>
                <a:gd name="connsiteX56" fmla="*/ 379976 w 460792"/>
                <a:gd name="connsiteY56" fmla="*/ 380168 h 1763485"/>
                <a:gd name="connsiteX57" fmla="*/ 380313 w 460792"/>
                <a:gd name="connsiteY57" fmla="*/ 381182 h 1763485"/>
                <a:gd name="connsiteX58" fmla="*/ 392572 w 460792"/>
                <a:gd name="connsiteY58" fmla="*/ 420082 h 1763485"/>
                <a:gd name="connsiteX59" fmla="*/ 393151 w 460792"/>
                <a:gd name="connsiteY59" fmla="*/ 422109 h 1763485"/>
                <a:gd name="connsiteX60" fmla="*/ 403094 w 460792"/>
                <a:gd name="connsiteY60" fmla="*/ 461588 h 1763485"/>
                <a:gd name="connsiteX61" fmla="*/ 403480 w 460792"/>
                <a:gd name="connsiteY61" fmla="*/ 463422 h 1763485"/>
                <a:gd name="connsiteX62" fmla="*/ 407534 w 460792"/>
                <a:gd name="connsiteY62" fmla="*/ 483114 h 1763485"/>
                <a:gd name="connsiteX63" fmla="*/ 407823 w 460792"/>
                <a:gd name="connsiteY63" fmla="*/ 484658 h 1763485"/>
                <a:gd name="connsiteX64" fmla="*/ 421192 w 460792"/>
                <a:gd name="connsiteY64" fmla="*/ 786978 h 1763485"/>
                <a:gd name="connsiteX65" fmla="*/ 340544 w 460792"/>
                <a:gd name="connsiteY65" fmla="*/ 1110486 h 1763485"/>
                <a:gd name="connsiteX66" fmla="*/ 98795 w 460792"/>
                <a:gd name="connsiteY66" fmla="*/ 1588001 h 1763485"/>
                <a:gd name="connsiteX67" fmla="*/ 98457 w 460792"/>
                <a:gd name="connsiteY67" fmla="*/ 1588580 h 1763485"/>
                <a:gd name="connsiteX68" fmla="*/ 54972 w 460792"/>
                <a:gd name="connsiteY68" fmla="*/ 1660637 h 1763485"/>
                <a:gd name="connsiteX69" fmla="*/ 0 w 460792"/>
                <a:gd name="connsiteY69" fmla="*/ 1744277 h 1763485"/>
                <a:gd name="connsiteX70" fmla="*/ 27800 w 460792"/>
                <a:gd name="connsiteY70" fmla="*/ 1763485 h 1763485"/>
                <a:gd name="connsiteX71" fmla="*/ 83543 w 460792"/>
                <a:gd name="connsiteY71" fmla="*/ 1678591 h 1763485"/>
                <a:gd name="connsiteX72" fmla="*/ 127415 w 460792"/>
                <a:gd name="connsiteY72" fmla="*/ 1605858 h 1763485"/>
                <a:gd name="connsiteX73" fmla="*/ 372205 w 460792"/>
                <a:gd name="connsiteY73" fmla="*/ 1122165 h 1763485"/>
                <a:gd name="connsiteX74" fmla="*/ 454687 w 460792"/>
                <a:gd name="connsiteY74" fmla="*/ 790839 h 1763485"/>
                <a:gd name="connsiteX75" fmla="*/ 441318 w 460792"/>
                <a:gd name="connsiteY75" fmla="*/ 478577 h 17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60792" h="1763485">
                  <a:moveTo>
                    <a:pt x="441318" y="478577"/>
                  </a:moveTo>
                  <a:lnTo>
                    <a:pt x="440980" y="476888"/>
                  </a:lnTo>
                  <a:cubicBezTo>
                    <a:pt x="439677" y="470034"/>
                    <a:pt x="438277" y="463181"/>
                    <a:pt x="436781" y="456328"/>
                  </a:cubicBezTo>
                  <a:lnTo>
                    <a:pt x="436395" y="454542"/>
                  </a:lnTo>
                  <a:cubicBezTo>
                    <a:pt x="433355" y="440690"/>
                    <a:pt x="429831" y="426742"/>
                    <a:pt x="425970" y="413132"/>
                  </a:cubicBezTo>
                  <a:lnTo>
                    <a:pt x="425343" y="410960"/>
                  </a:lnTo>
                  <a:cubicBezTo>
                    <a:pt x="421433" y="397254"/>
                    <a:pt x="417138" y="383547"/>
                    <a:pt x="412457" y="370130"/>
                  </a:cubicBezTo>
                  <a:lnTo>
                    <a:pt x="412070" y="369068"/>
                  </a:lnTo>
                  <a:cubicBezTo>
                    <a:pt x="409850" y="362745"/>
                    <a:pt x="407582" y="356423"/>
                    <a:pt x="405169" y="350149"/>
                  </a:cubicBezTo>
                  <a:lnTo>
                    <a:pt x="404541" y="348460"/>
                  </a:lnTo>
                  <a:cubicBezTo>
                    <a:pt x="399570" y="335429"/>
                    <a:pt x="394117" y="322301"/>
                    <a:pt x="388373" y="309463"/>
                  </a:cubicBezTo>
                  <a:lnTo>
                    <a:pt x="387408" y="307291"/>
                  </a:lnTo>
                  <a:cubicBezTo>
                    <a:pt x="381665" y="294501"/>
                    <a:pt x="375487" y="281712"/>
                    <a:pt x="369068" y="269308"/>
                  </a:cubicBezTo>
                  <a:lnTo>
                    <a:pt x="367669" y="266605"/>
                  </a:lnTo>
                  <a:cubicBezTo>
                    <a:pt x="366269" y="263903"/>
                    <a:pt x="364869" y="261200"/>
                    <a:pt x="363421" y="258497"/>
                  </a:cubicBezTo>
                  <a:cubicBezTo>
                    <a:pt x="362263" y="256374"/>
                    <a:pt x="361105" y="254250"/>
                    <a:pt x="359946" y="252126"/>
                  </a:cubicBezTo>
                  <a:lnTo>
                    <a:pt x="358112" y="248845"/>
                  </a:lnTo>
                  <a:cubicBezTo>
                    <a:pt x="351356" y="236682"/>
                    <a:pt x="344116" y="224423"/>
                    <a:pt x="336635" y="212454"/>
                  </a:cubicBezTo>
                  <a:lnTo>
                    <a:pt x="335381" y="210427"/>
                  </a:lnTo>
                  <a:cubicBezTo>
                    <a:pt x="327900" y="198554"/>
                    <a:pt x="320033" y="186730"/>
                    <a:pt x="311924" y="175195"/>
                  </a:cubicBezTo>
                  <a:lnTo>
                    <a:pt x="310911" y="173747"/>
                  </a:lnTo>
                  <a:cubicBezTo>
                    <a:pt x="307002" y="168197"/>
                    <a:pt x="302996" y="162695"/>
                    <a:pt x="298942" y="157289"/>
                  </a:cubicBezTo>
                  <a:lnTo>
                    <a:pt x="298363" y="156517"/>
                  </a:lnTo>
                  <a:cubicBezTo>
                    <a:pt x="289916" y="145175"/>
                    <a:pt x="280940" y="133834"/>
                    <a:pt x="271722" y="122733"/>
                  </a:cubicBezTo>
                  <a:lnTo>
                    <a:pt x="270467" y="121237"/>
                  </a:lnTo>
                  <a:cubicBezTo>
                    <a:pt x="261345" y="110281"/>
                    <a:pt x="251837" y="99422"/>
                    <a:pt x="242136" y="88901"/>
                  </a:cubicBezTo>
                  <a:lnTo>
                    <a:pt x="241026" y="87694"/>
                  </a:lnTo>
                  <a:cubicBezTo>
                    <a:pt x="226402" y="71864"/>
                    <a:pt x="210862" y="56275"/>
                    <a:pt x="194790" y="41265"/>
                  </a:cubicBezTo>
                  <a:lnTo>
                    <a:pt x="193776" y="40300"/>
                  </a:lnTo>
                  <a:cubicBezTo>
                    <a:pt x="183159" y="30406"/>
                    <a:pt x="172106" y="20608"/>
                    <a:pt x="160861" y="11101"/>
                  </a:cubicBezTo>
                  <a:lnTo>
                    <a:pt x="159848" y="10280"/>
                  </a:lnTo>
                  <a:cubicBezTo>
                    <a:pt x="155745" y="6853"/>
                    <a:pt x="151595" y="3427"/>
                    <a:pt x="147396" y="0"/>
                  </a:cubicBezTo>
                  <a:cubicBezTo>
                    <a:pt x="143149" y="11052"/>
                    <a:pt x="138805" y="22105"/>
                    <a:pt x="134461" y="33157"/>
                  </a:cubicBezTo>
                  <a:cubicBezTo>
                    <a:pt x="135668" y="34170"/>
                    <a:pt x="136874" y="35136"/>
                    <a:pt x="138081" y="36149"/>
                  </a:cubicBezTo>
                  <a:lnTo>
                    <a:pt x="139046" y="36970"/>
                  </a:lnTo>
                  <a:cubicBezTo>
                    <a:pt x="149857" y="46091"/>
                    <a:pt x="160523" y="55551"/>
                    <a:pt x="170659" y="65010"/>
                  </a:cubicBezTo>
                  <a:lnTo>
                    <a:pt x="171720" y="66024"/>
                  </a:lnTo>
                  <a:cubicBezTo>
                    <a:pt x="187116" y="80406"/>
                    <a:pt x="202078" y="95416"/>
                    <a:pt x="216122" y="110619"/>
                  </a:cubicBezTo>
                  <a:lnTo>
                    <a:pt x="217232" y="111777"/>
                  </a:lnTo>
                  <a:cubicBezTo>
                    <a:pt x="226547" y="121864"/>
                    <a:pt x="235669" y="132289"/>
                    <a:pt x="244453" y="142859"/>
                  </a:cubicBezTo>
                  <a:lnTo>
                    <a:pt x="245659" y="144307"/>
                  </a:lnTo>
                  <a:cubicBezTo>
                    <a:pt x="254492" y="154925"/>
                    <a:pt x="263082" y="165832"/>
                    <a:pt x="271190" y="176691"/>
                  </a:cubicBezTo>
                  <a:lnTo>
                    <a:pt x="271673" y="177367"/>
                  </a:lnTo>
                  <a:cubicBezTo>
                    <a:pt x="275582" y="182579"/>
                    <a:pt x="279395" y="187888"/>
                    <a:pt x="283208" y="193246"/>
                  </a:cubicBezTo>
                  <a:lnTo>
                    <a:pt x="284173" y="194597"/>
                  </a:lnTo>
                  <a:cubicBezTo>
                    <a:pt x="291944" y="205601"/>
                    <a:pt x="299521" y="216991"/>
                    <a:pt x="306616" y="228284"/>
                  </a:cubicBezTo>
                  <a:lnTo>
                    <a:pt x="307822" y="230263"/>
                  </a:lnTo>
                  <a:cubicBezTo>
                    <a:pt x="315013" y="241750"/>
                    <a:pt x="321915" y="253478"/>
                    <a:pt x="328575" y="265495"/>
                  </a:cubicBezTo>
                  <a:lnTo>
                    <a:pt x="330168" y="268391"/>
                  </a:lnTo>
                  <a:cubicBezTo>
                    <a:pt x="331278" y="270370"/>
                    <a:pt x="332388" y="272397"/>
                    <a:pt x="333450" y="274376"/>
                  </a:cubicBezTo>
                  <a:cubicBezTo>
                    <a:pt x="334801" y="276934"/>
                    <a:pt x="336153" y="279492"/>
                    <a:pt x="337504" y="282098"/>
                  </a:cubicBezTo>
                  <a:lnTo>
                    <a:pt x="338855" y="284704"/>
                  </a:lnTo>
                  <a:cubicBezTo>
                    <a:pt x="344985" y="296625"/>
                    <a:pt x="350921" y="308836"/>
                    <a:pt x="356375" y="321046"/>
                  </a:cubicBezTo>
                  <a:lnTo>
                    <a:pt x="357340" y="323121"/>
                  </a:lnTo>
                  <a:cubicBezTo>
                    <a:pt x="362842" y="335429"/>
                    <a:pt x="368006" y="347977"/>
                    <a:pt x="372736" y="360381"/>
                  </a:cubicBezTo>
                  <a:lnTo>
                    <a:pt x="373364" y="362022"/>
                  </a:lnTo>
                  <a:cubicBezTo>
                    <a:pt x="375632" y="368006"/>
                    <a:pt x="377804" y="374039"/>
                    <a:pt x="379976" y="380168"/>
                  </a:cubicBezTo>
                  <a:lnTo>
                    <a:pt x="380313" y="381182"/>
                  </a:lnTo>
                  <a:cubicBezTo>
                    <a:pt x="384705" y="393875"/>
                    <a:pt x="388856" y="407003"/>
                    <a:pt x="392572" y="420082"/>
                  </a:cubicBezTo>
                  <a:lnTo>
                    <a:pt x="393151" y="422109"/>
                  </a:lnTo>
                  <a:cubicBezTo>
                    <a:pt x="396819" y="435188"/>
                    <a:pt x="400198" y="448509"/>
                    <a:pt x="403094" y="461588"/>
                  </a:cubicBezTo>
                  <a:lnTo>
                    <a:pt x="403480" y="463422"/>
                  </a:lnTo>
                  <a:cubicBezTo>
                    <a:pt x="404879" y="469938"/>
                    <a:pt x="406231" y="476453"/>
                    <a:pt x="407534" y="483114"/>
                  </a:cubicBezTo>
                  <a:lnTo>
                    <a:pt x="407823" y="484658"/>
                  </a:lnTo>
                  <a:cubicBezTo>
                    <a:pt x="427273" y="587941"/>
                    <a:pt x="431907" y="692527"/>
                    <a:pt x="421192" y="786978"/>
                  </a:cubicBezTo>
                  <a:cubicBezTo>
                    <a:pt x="409754" y="887848"/>
                    <a:pt x="383402" y="993689"/>
                    <a:pt x="340544" y="1110486"/>
                  </a:cubicBezTo>
                  <a:cubicBezTo>
                    <a:pt x="284173" y="1264252"/>
                    <a:pt x="205070" y="1420431"/>
                    <a:pt x="98795" y="1588001"/>
                  </a:cubicBezTo>
                  <a:lnTo>
                    <a:pt x="98457" y="1588580"/>
                  </a:lnTo>
                  <a:cubicBezTo>
                    <a:pt x="84171" y="1613146"/>
                    <a:pt x="69547" y="1637422"/>
                    <a:pt x="54972" y="1660637"/>
                  </a:cubicBezTo>
                  <a:cubicBezTo>
                    <a:pt x="35667" y="1691429"/>
                    <a:pt x="17230" y="1719228"/>
                    <a:pt x="0" y="1744277"/>
                  </a:cubicBezTo>
                  <a:cubicBezTo>
                    <a:pt x="9315" y="1750599"/>
                    <a:pt x="18581" y="1757018"/>
                    <a:pt x="27800" y="1763485"/>
                  </a:cubicBezTo>
                  <a:cubicBezTo>
                    <a:pt x="45271" y="1738099"/>
                    <a:pt x="63997" y="1709865"/>
                    <a:pt x="83543" y="1678591"/>
                  </a:cubicBezTo>
                  <a:cubicBezTo>
                    <a:pt x="98264" y="1655135"/>
                    <a:pt x="112984" y="1630665"/>
                    <a:pt x="127415" y="1605858"/>
                  </a:cubicBezTo>
                  <a:cubicBezTo>
                    <a:pt x="234945" y="1436310"/>
                    <a:pt x="315013" y="1278103"/>
                    <a:pt x="372205" y="1122165"/>
                  </a:cubicBezTo>
                  <a:cubicBezTo>
                    <a:pt x="415980" y="1002811"/>
                    <a:pt x="442959" y="894460"/>
                    <a:pt x="454687" y="790839"/>
                  </a:cubicBezTo>
                  <a:cubicBezTo>
                    <a:pt x="466125" y="693203"/>
                    <a:pt x="461395" y="585190"/>
                    <a:pt x="441318" y="478577"/>
                  </a:cubicBezTo>
                </a:path>
              </a:pathLst>
            </a:custGeom>
            <a:solidFill>
              <a:srgbClr val="05161C"/>
            </a:solidFill>
            <a:ln w="4822"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xmlns="" id="{6CCA861E-A7EE-439D-955D-5E1AD8A77590}"/>
                </a:ext>
              </a:extLst>
            </p:cNvPr>
            <p:cNvSpPr/>
            <p:nvPr/>
          </p:nvSpPr>
          <p:spPr>
            <a:xfrm rot="21282234">
              <a:off x="2177660" y="4014392"/>
              <a:ext cx="34748" cy="304627"/>
            </a:xfrm>
            <a:custGeom>
              <a:avLst/>
              <a:gdLst>
                <a:gd name="connsiteX0" fmla="*/ 0 w 34748"/>
                <a:gd name="connsiteY0" fmla="*/ 0 h 304627"/>
                <a:gd name="connsiteX1" fmla="*/ 34748 w 34748"/>
                <a:gd name="connsiteY1" fmla="*/ 0 h 304627"/>
                <a:gd name="connsiteX2" fmla="*/ 34748 w 34748"/>
                <a:gd name="connsiteY2" fmla="*/ 304627 h 304627"/>
                <a:gd name="connsiteX3" fmla="*/ 0 w 34748"/>
                <a:gd name="connsiteY3" fmla="*/ 304627 h 304627"/>
              </a:gdLst>
              <a:ahLst/>
              <a:cxnLst>
                <a:cxn ang="0">
                  <a:pos x="connsiteX0" y="connsiteY0"/>
                </a:cxn>
                <a:cxn ang="0">
                  <a:pos x="connsiteX1" y="connsiteY1"/>
                </a:cxn>
                <a:cxn ang="0">
                  <a:pos x="connsiteX2" y="connsiteY2"/>
                </a:cxn>
                <a:cxn ang="0">
                  <a:pos x="connsiteX3" y="connsiteY3"/>
                </a:cxn>
              </a:cxnLst>
              <a:rect l="l" t="t" r="r" b="b"/>
              <a:pathLst>
                <a:path w="34748" h="304627">
                  <a:moveTo>
                    <a:pt x="0" y="0"/>
                  </a:moveTo>
                  <a:lnTo>
                    <a:pt x="34748" y="0"/>
                  </a:lnTo>
                  <a:lnTo>
                    <a:pt x="34748" y="304627"/>
                  </a:lnTo>
                  <a:lnTo>
                    <a:pt x="0" y="304627"/>
                  </a:lnTo>
                  <a:close/>
                </a:path>
              </a:pathLst>
            </a:custGeom>
            <a:solidFill>
              <a:srgbClr val="05161C"/>
            </a:solidFill>
            <a:ln w="4822"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xmlns="" id="{91DF305A-7DBA-49DB-86B8-7C83BFE154AD}"/>
                </a:ext>
              </a:extLst>
            </p:cNvPr>
            <p:cNvSpPr/>
            <p:nvPr/>
          </p:nvSpPr>
          <p:spPr>
            <a:xfrm rot="17977870">
              <a:off x="2108612" y="3935109"/>
              <a:ext cx="34748" cy="135904"/>
            </a:xfrm>
            <a:custGeom>
              <a:avLst/>
              <a:gdLst>
                <a:gd name="connsiteX0" fmla="*/ 0 w 34748"/>
                <a:gd name="connsiteY0" fmla="*/ 0 h 135904"/>
                <a:gd name="connsiteX1" fmla="*/ 34748 w 34748"/>
                <a:gd name="connsiteY1" fmla="*/ 0 h 135904"/>
                <a:gd name="connsiteX2" fmla="*/ 34748 w 34748"/>
                <a:gd name="connsiteY2" fmla="*/ 135905 h 135904"/>
                <a:gd name="connsiteX3" fmla="*/ 0 w 34748"/>
                <a:gd name="connsiteY3" fmla="*/ 135905 h 135904"/>
              </a:gdLst>
              <a:ahLst/>
              <a:cxnLst>
                <a:cxn ang="0">
                  <a:pos x="connsiteX0" y="connsiteY0"/>
                </a:cxn>
                <a:cxn ang="0">
                  <a:pos x="connsiteX1" y="connsiteY1"/>
                </a:cxn>
                <a:cxn ang="0">
                  <a:pos x="connsiteX2" y="connsiteY2"/>
                </a:cxn>
                <a:cxn ang="0">
                  <a:pos x="connsiteX3" y="connsiteY3"/>
                </a:cxn>
              </a:cxnLst>
              <a:rect l="l" t="t" r="r" b="b"/>
              <a:pathLst>
                <a:path w="34748" h="135904">
                  <a:moveTo>
                    <a:pt x="0" y="0"/>
                  </a:moveTo>
                  <a:lnTo>
                    <a:pt x="34748" y="0"/>
                  </a:lnTo>
                  <a:lnTo>
                    <a:pt x="34748" y="135905"/>
                  </a:lnTo>
                  <a:lnTo>
                    <a:pt x="0" y="135905"/>
                  </a:lnTo>
                  <a:close/>
                </a:path>
              </a:pathLst>
            </a:custGeom>
            <a:solidFill>
              <a:srgbClr val="05161C"/>
            </a:solidFill>
            <a:ln w="4822"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xmlns="" id="{1DF2307D-D50C-4485-A7DB-F4A5BF0D2B2A}"/>
                </a:ext>
              </a:extLst>
            </p:cNvPr>
            <p:cNvSpPr/>
            <p:nvPr/>
          </p:nvSpPr>
          <p:spPr>
            <a:xfrm>
              <a:off x="2816320" y="1536849"/>
              <a:ext cx="39447" cy="39447"/>
            </a:xfrm>
            <a:custGeom>
              <a:avLst/>
              <a:gdLst>
                <a:gd name="connsiteX0" fmla="*/ 39342 w 39447"/>
                <a:gd name="connsiteY0" fmla="*/ 21775 h 39447"/>
                <a:gd name="connsiteX1" fmla="*/ 17672 w 39447"/>
                <a:gd name="connsiteY1" fmla="*/ 39342 h 39447"/>
                <a:gd name="connsiteX2" fmla="*/ 104 w 39447"/>
                <a:gd name="connsiteY2" fmla="*/ 17672 h 39447"/>
                <a:gd name="connsiteX3" fmla="*/ 21775 w 39447"/>
                <a:gd name="connsiteY3" fmla="*/ 104 h 39447"/>
                <a:gd name="connsiteX4" fmla="*/ 39342 w 39447"/>
                <a:gd name="connsiteY4" fmla="*/ 21775 h 3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7" h="39447">
                  <a:moveTo>
                    <a:pt x="39342" y="21775"/>
                  </a:moveTo>
                  <a:cubicBezTo>
                    <a:pt x="38184" y="32634"/>
                    <a:pt x="28483" y="40452"/>
                    <a:pt x="17672" y="39342"/>
                  </a:cubicBezTo>
                  <a:cubicBezTo>
                    <a:pt x="6861" y="38184"/>
                    <a:pt x="-1006" y="28483"/>
                    <a:pt x="104" y="17672"/>
                  </a:cubicBezTo>
                  <a:cubicBezTo>
                    <a:pt x="1263" y="6861"/>
                    <a:pt x="10964" y="-1006"/>
                    <a:pt x="21775" y="104"/>
                  </a:cubicBezTo>
                  <a:cubicBezTo>
                    <a:pt x="32634" y="1214"/>
                    <a:pt x="40453" y="10915"/>
                    <a:pt x="39342" y="21775"/>
                  </a:cubicBezTo>
                </a:path>
              </a:pathLst>
            </a:custGeom>
            <a:solidFill>
              <a:srgbClr val="05161C"/>
            </a:solidFill>
            <a:ln w="4822"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536627F2-1E19-4477-9A0A-E589CFB50AED}"/>
                </a:ext>
              </a:extLst>
            </p:cNvPr>
            <p:cNvSpPr/>
            <p:nvPr/>
          </p:nvSpPr>
          <p:spPr>
            <a:xfrm>
              <a:off x="1227073" y="2702314"/>
              <a:ext cx="39479" cy="39479"/>
            </a:xfrm>
            <a:custGeom>
              <a:avLst/>
              <a:gdLst>
                <a:gd name="connsiteX0" fmla="*/ 5792 w 39479"/>
                <a:gd name="connsiteY0" fmla="*/ 33688 h 39479"/>
                <a:gd name="connsiteX1" fmla="*/ 5792 w 39479"/>
                <a:gd name="connsiteY1" fmla="*/ 5791 h 39479"/>
                <a:gd name="connsiteX2" fmla="*/ 33688 w 39479"/>
                <a:gd name="connsiteY2" fmla="*/ 5791 h 39479"/>
                <a:gd name="connsiteX3" fmla="*/ 33688 w 39479"/>
                <a:gd name="connsiteY3" fmla="*/ 33688 h 39479"/>
                <a:gd name="connsiteX4" fmla="*/ 5792 w 39479"/>
                <a:gd name="connsiteY4" fmla="*/ 33688 h 39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9" h="39479">
                  <a:moveTo>
                    <a:pt x="5792" y="33688"/>
                  </a:moveTo>
                  <a:cubicBezTo>
                    <a:pt x="-1931" y="25966"/>
                    <a:pt x="-1931" y="13514"/>
                    <a:pt x="5792" y="5791"/>
                  </a:cubicBezTo>
                  <a:cubicBezTo>
                    <a:pt x="13514" y="-1930"/>
                    <a:pt x="25966" y="-1930"/>
                    <a:pt x="33688" y="5791"/>
                  </a:cubicBezTo>
                  <a:cubicBezTo>
                    <a:pt x="41410" y="13514"/>
                    <a:pt x="41410" y="25966"/>
                    <a:pt x="33688" y="33688"/>
                  </a:cubicBezTo>
                  <a:cubicBezTo>
                    <a:pt x="25966" y="41410"/>
                    <a:pt x="13465" y="41410"/>
                    <a:pt x="5792" y="33688"/>
                  </a:cubicBezTo>
                </a:path>
              </a:pathLst>
            </a:custGeom>
            <a:solidFill>
              <a:srgbClr val="05161C"/>
            </a:solidFill>
            <a:ln w="4822"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E1AE139F-BA6C-4630-A0BF-6C2A80E40236}"/>
                </a:ext>
              </a:extLst>
            </p:cNvPr>
            <p:cNvSpPr/>
            <p:nvPr/>
          </p:nvSpPr>
          <p:spPr>
            <a:xfrm>
              <a:off x="2690209" y="3341599"/>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6"/>
                    <a:pt x="28483" y="40452"/>
                    <a:pt x="17672" y="39342"/>
                  </a:cubicBezTo>
                  <a:cubicBezTo>
                    <a:pt x="6861" y="38184"/>
                    <a:pt x="-1006" y="28483"/>
                    <a:pt x="104" y="17672"/>
                  </a:cubicBezTo>
                  <a:cubicBezTo>
                    <a:pt x="1263" y="6861"/>
                    <a:pt x="10964" y="-1006"/>
                    <a:pt x="21775" y="104"/>
                  </a:cubicBezTo>
                  <a:cubicBezTo>
                    <a:pt x="32634" y="1263"/>
                    <a:pt x="40501" y="10964"/>
                    <a:pt x="39342" y="21774"/>
                  </a:cubicBezTo>
                </a:path>
              </a:pathLst>
            </a:custGeom>
            <a:solidFill>
              <a:srgbClr val="05161C"/>
            </a:solidFill>
            <a:ln w="4822"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5A9A80EA-93A9-4DC9-A89E-75515581FC40}"/>
                </a:ext>
              </a:extLst>
            </p:cNvPr>
            <p:cNvSpPr/>
            <p:nvPr/>
          </p:nvSpPr>
          <p:spPr>
            <a:xfrm>
              <a:off x="2591559" y="4133211"/>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5"/>
                    <a:pt x="28483" y="40452"/>
                    <a:pt x="17672" y="39342"/>
                  </a:cubicBezTo>
                  <a:cubicBezTo>
                    <a:pt x="6861" y="38184"/>
                    <a:pt x="-1006" y="28483"/>
                    <a:pt x="104" y="17672"/>
                  </a:cubicBezTo>
                  <a:cubicBezTo>
                    <a:pt x="1263" y="6861"/>
                    <a:pt x="10964" y="-1006"/>
                    <a:pt x="21775" y="104"/>
                  </a:cubicBezTo>
                  <a:cubicBezTo>
                    <a:pt x="32634" y="1214"/>
                    <a:pt x="40501" y="10915"/>
                    <a:pt x="39342" y="21774"/>
                  </a:cubicBezTo>
                </a:path>
              </a:pathLst>
            </a:custGeom>
            <a:solidFill>
              <a:srgbClr val="05161C"/>
            </a:solidFill>
            <a:ln w="4822"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2BD696E8-0482-42ED-9F76-B61E89C6914C}"/>
                </a:ext>
              </a:extLst>
            </p:cNvPr>
            <p:cNvSpPr/>
            <p:nvPr/>
          </p:nvSpPr>
          <p:spPr>
            <a:xfrm>
              <a:off x="2068161" y="3457963"/>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chemeClr val="tx1"/>
            </a:solidFill>
            <a:ln w="4822"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042E2218-5C6D-4407-97A5-2263E70625C2}"/>
                </a:ext>
              </a:extLst>
            </p:cNvPr>
            <p:cNvSpPr/>
            <p:nvPr/>
          </p:nvSpPr>
          <p:spPr>
            <a:xfrm>
              <a:off x="2143934" y="3540445"/>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chemeClr val="tx1"/>
            </a:solidFill>
            <a:ln w="4822"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D60BB615-2C58-4B5F-866E-F8279832A4A1}"/>
                </a:ext>
              </a:extLst>
            </p:cNvPr>
            <p:cNvSpPr/>
            <p:nvPr/>
          </p:nvSpPr>
          <p:spPr>
            <a:xfrm>
              <a:off x="1238876" y="1351343"/>
              <a:ext cx="1931422" cy="2220768"/>
            </a:xfrm>
            <a:custGeom>
              <a:avLst/>
              <a:gdLst>
                <a:gd name="connsiteX0" fmla="*/ 257650 w 1931422"/>
                <a:gd name="connsiteY0" fmla="*/ 220698 h 2220768"/>
                <a:gd name="connsiteX1" fmla="*/ 826624 w 1931422"/>
                <a:gd name="connsiteY1" fmla="*/ 5782 h 2220768"/>
                <a:gd name="connsiteX2" fmla="*/ 1285509 w 1931422"/>
                <a:gd name="connsiteY2" fmla="*/ 51101 h 2220768"/>
                <a:gd name="connsiteX3" fmla="*/ 1921182 w 1931422"/>
                <a:gd name="connsiteY3" fmla="*/ 763175 h 2220768"/>
                <a:gd name="connsiteX4" fmla="*/ 1924561 w 1931422"/>
                <a:gd name="connsiteY4" fmla="*/ 822539 h 2220768"/>
                <a:gd name="connsiteX5" fmla="*/ 1924609 w 1931422"/>
                <a:gd name="connsiteY5" fmla="*/ 822539 h 2220768"/>
                <a:gd name="connsiteX6" fmla="*/ 1600619 w 1931422"/>
                <a:gd name="connsiteY6" fmla="*/ 1814442 h 2220768"/>
                <a:gd name="connsiteX7" fmla="*/ 1356649 w 1931422"/>
                <a:gd name="connsiteY7" fmla="*/ 2167583 h 2220768"/>
                <a:gd name="connsiteX8" fmla="*/ 1290528 w 1931422"/>
                <a:gd name="connsiteY8" fmla="*/ 2165266 h 2220768"/>
                <a:gd name="connsiteX9" fmla="*/ 1039222 w 1931422"/>
                <a:gd name="connsiteY9" fmla="*/ 2175498 h 2220768"/>
                <a:gd name="connsiteX10" fmla="*/ 761758 w 1931422"/>
                <a:gd name="connsiteY10" fmla="*/ 2220769 h 2220768"/>
                <a:gd name="connsiteX11" fmla="*/ 762337 w 1931422"/>
                <a:gd name="connsiteY11" fmla="*/ 2220624 h 2220768"/>
                <a:gd name="connsiteX12" fmla="*/ 277582 w 1931422"/>
                <a:gd name="connsiteY12" fmla="*/ 206122 h 22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1422" h="2220768">
                  <a:moveTo>
                    <a:pt x="257650" y="220698"/>
                  </a:moveTo>
                  <a:cubicBezTo>
                    <a:pt x="412912" y="105252"/>
                    <a:pt x="608860" y="27115"/>
                    <a:pt x="826624" y="5782"/>
                  </a:cubicBezTo>
                  <a:cubicBezTo>
                    <a:pt x="988353" y="-10048"/>
                    <a:pt x="1144388" y="7134"/>
                    <a:pt x="1285509" y="51101"/>
                  </a:cubicBezTo>
                  <a:cubicBezTo>
                    <a:pt x="1631507" y="158824"/>
                    <a:pt x="1888267" y="427216"/>
                    <a:pt x="1921182" y="763175"/>
                  </a:cubicBezTo>
                  <a:cubicBezTo>
                    <a:pt x="1923113" y="783059"/>
                    <a:pt x="1924175" y="802847"/>
                    <a:pt x="1924561" y="822539"/>
                  </a:cubicBezTo>
                  <a:lnTo>
                    <a:pt x="1924609" y="822539"/>
                  </a:lnTo>
                  <a:cubicBezTo>
                    <a:pt x="1924609" y="822539"/>
                    <a:pt x="2006753" y="1174184"/>
                    <a:pt x="1600619" y="1814442"/>
                  </a:cubicBezTo>
                  <a:cubicBezTo>
                    <a:pt x="1504672" y="1979598"/>
                    <a:pt x="1425713" y="2074435"/>
                    <a:pt x="1356649" y="2167583"/>
                  </a:cubicBezTo>
                  <a:cubicBezTo>
                    <a:pt x="1334882" y="2166473"/>
                    <a:pt x="1312874" y="2165653"/>
                    <a:pt x="1290528" y="2165266"/>
                  </a:cubicBezTo>
                  <a:cubicBezTo>
                    <a:pt x="1209929" y="2163770"/>
                    <a:pt x="1125710" y="2167004"/>
                    <a:pt x="1039222" y="2175498"/>
                  </a:cubicBezTo>
                  <a:cubicBezTo>
                    <a:pt x="942069" y="2185006"/>
                    <a:pt x="848969" y="2200499"/>
                    <a:pt x="761758" y="2220769"/>
                  </a:cubicBezTo>
                  <a:lnTo>
                    <a:pt x="762337" y="2220624"/>
                  </a:lnTo>
                  <a:cubicBezTo>
                    <a:pt x="-598586" y="806564"/>
                    <a:pt x="277582" y="206122"/>
                    <a:pt x="277582" y="206122"/>
                  </a:cubicBezTo>
                </a:path>
              </a:pathLst>
            </a:custGeom>
            <a:solidFill>
              <a:schemeClr val="accent4"/>
            </a:solidFill>
            <a:ln w="4822"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87ACDD62-2ABF-4EA7-92C2-B8C205CEF752}"/>
                </a:ext>
              </a:extLst>
            </p:cNvPr>
            <p:cNvSpPr/>
            <p:nvPr/>
          </p:nvSpPr>
          <p:spPr>
            <a:xfrm>
              <a:off x="1555170" y="1351295"/>
              <a:ext cx="1615177" cy="2198278"/>
            </a:xfrm>
            <a:custGeom>
              <a:avLst/>
              <a:gdLst>
                <a:gd name="connsiteX0" fmla="*/ 555794 w 1615177"/>
                <a:gd name="connsiteY0" fmla="*/ 2198278 h 2198278"/>
                <a:gd name="connsiteX1" fmla="*/ 722977 w 1615177"/>
                <a:gd name="connsiteY1" fmla="*/ 2175498 h 2198278"/>
                <a:gd name="connsiteX2" fmla="*/ 974283 w 1615177"/>
                <a:gd name="connsiteY2" fmla="*/ 2165267 h 2198278"/>
                <a:gd name="connsiteX3" fmla="*/ 1040403 w 1615177"/>
                <a:gd name="connsiteY3" fmla="*/ 2167583 h 2198278"/>
                <a:gd name="connsiteX4" fmla="*/ 1284373 w 1615177"/>
                <a:gd name="connsiteY4" fmla="*/ 1814442 h 2198278"/>
                <a:gd name="connsiteX5" fmla="*/ 1608364 w 1615177"/>
                <a:gd name="connsiteY5" fmla="*/ 822539 h 2198278"/>
                <a:gd name="connsiteX6" fmla="*/ 1608315 w 1615177"/>
                <a:gd name="connsiteY6" fmla="*/ 822539 h 2198278"/>
                <a:gd name="connsiteX7" fmla="*/ 1604937 w 1615177"/>
                <a:gd name="connsiteY7" fmla="*/ 763175 h 2198278"/>
                <a:gd name="connsiteX8" fmla="*/ 969264 w 1615177"/>
                <a:gd name="connsiteY8" fmla="*/ 51101 h 2198278"/>
                <a:gd name="connsiteX9" fmla="*/ 510378 w 1615177"/>
                <a:gd name="connsiteY9" fmla="*/ 5782 h 2198278"/>
                <a:gd name="connsiteX10" fmla="*/ 268483 w 1615177"/>
                <a:gd name="connsiteY10" fmla="*/ 54962 h 2198278"/>
                <a:gd name="connsiteX11" fmla="*/ 556276 w 1615177"/>
                <a:gd name="connsiteY11" fmla="*/ 2198278 h 219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5177" h="2198278">
                  <a:moveTo>
                    <a:pt x="555794" y="2198278"/>
                  </a:moveTo>
                  <a:cubicBezTo>
                    <a:pt x="609848" y="2188771"/>
                    <a:pt x="665737" y="2181097"/>
                    <a:pt x="722977" y="2175498"/>
                  </a:cubicBezTo>
                  <a:cubicBezTo>
                    <a:pt x="809416" y="2167004"/>
                    <a:pt x="893684" y="2163770"/>
                    <a:pt x="974283" y="2165267"/>
                  </a:cubicBezTo>
                  <a:cubicBezTo>
                    <a:pt x="996629" y="2165653"/>
                    <a:pt x="1018685" y="2166425"/>
                    <a:pt x="1040403" y="2167583"/>
                  </a:cubicBezTo>
                  <a:cubicBezTo>
                    <a:pt x="1109468" y="2074387"/>
                    <a:pt x="1188426" y="1979598"/>
                    <a:pt x="1284373" y="1814442"/>
                  </a:cubicBezTo>
                  <a:cubicBezTo>
                    <a:pt x="1690507" y="1174232"/>
                    <a:pt x="1608364" y="822539"/>
                    <a:pt x="1608364" y="822539"/>
                  </a:cubicBezTo>
                  <a:lnTo>
                    <a:pt x="1608315" y="822539"/>
                  </a:lnTo>
                  <a:cubicBezTo>
                    <a:pt x="1607977" y="802847"/>
                    <a:pt x="1606916" y="783060"/>
                    <a:pt x="1604937" y="763175"/>
                  </a:cubicBezTo>
                  <a:cubicBezTo>
                    <a:pt x="1571973" y="427264"/>
                    <a:pt x="1315262" y="158825"/>
                    <a:pt x="969264" y="51101"/>
                  </a:cubicBezTo>
                  <a:cubicBezTo>
                    <a:pt x="828094" y="7134"/>
                    <a:pt x="672108" y="-10048"/>
                    <a:pt x="510378" y="5782"/>
                  </a:cubicBezTo>
                  <a:cubicBezTo>
                    <a:pt x="426111" y="14035"/>
                    <a:pt x="345077" y="30831"/>
                    <a:pt x="268483" y="54962"/>
                  </a:cubicBezTo>
                  <a:cubicBezTo>
                    <a:pt x="-472886" y="518047"/>
                    <a:pt x="556276" y="2198278"/>
                    <a:pt x="556276" y="2198278"/>
                  </a:cubicBezTo>
                </a:path>
              </a:pathLst>
            </a:custGeom>
            <a:solidFill>
              <a:schemeClr val="accent1"/>
            </a:solidFill>
            <a:ln w="4822"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C6F36B4A-1C47-4EE9-9641-306EB0F88316}"/>
                </a:ext>
              </a:extLst>
            </p:cNvPr>
            <p:cNvSpPr/>
            <p:nvPr/>
          </p:nvSpPr>
          <p:spPr>
            <a:xfrm>
              <a:off x="2025053" y="1351295"/>
              <a:ext cx="1145342" cy="2177669"/>
            </a:xfrm>
            <a:custGeom>
              <a:avLst/>
              <a:gdLst>
                <a:gd name="connsiteX0" fmla="*/ 232437 w 1145342"/>
                <a:gd name="connsiteY0" fmla="*/ 2177622 h 2177669"/>
                <a:gd name="connsiteX1" fmla="*/ 253141 w 1145342"/>
                <a:gd name="connsiteY1" fmla="*/ 2175498 h 2177669"/>
                <a:gd name="connsiteX2" fmla="*/ 504447 w 1145342"/>
                <a:gd name="connsiteY2" fmla="*/ 2165267 h 2177669"/>
                <a:gd name="connsiteX3" fmla="*/ 570568 w 1145342"/>
                <a:gd name="connsiteY3" fmla="*/ 2167583 h 2177669"/>
                <a:gd name="connsiteX4" fmla="*/ 814538 w 1145342"/>
                <a:gd name="connsiteY4" fmla="*/ 1814442 h 2177669"/>
                <a:gd name="connsiteX5" fmla="*/ 1138528 w 1145342"/>
                <a:gd name="connsiteY5" fmla="*/ 822539 h 2177669"/>
                <a:gd name="connsiteX6" fmla="*/ 1138480 w 1145342"/>
                <a:gd name="connsiteY6" fmla="*/ 822539 h 2177669"/>
                <a:gd name="connsiteX7" fmla="*/ 1135102 w 1145342"/>
                <a:gd name="connsiteY7" fmla="*/ 763175 h 2177669"/>
                <a:gd name="connsiteX8" fmla="*/ 499428 w 1145342"/>
                <a:gd name="connsiteY8" fmla="*/ 51101 h 2177669"/>
                <a:gd name="connsiteX9" fmla="*/ 40543 w 1145342"/>
                <a:gd name="connsiteY9" fmla="*/ 5782 h 2177669"/>
                <a:gd name="connsiteX10" fmla="*/ 40157 w 1145342"/>
                <a:gd name="connsiteY10" fmla="*/ 6265 h 2177669"/>
                <a:gd name="connsiteX11" fmla="*/ 232533 w 1145342"/>
                <a:gd name="connsiteY11" fmla="*/ 2177670 h 21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5342" h="2177669">
                  <a:moveTo>
                    <a:pt x="232437" y="2177622"/>
                  </a:moveTo>
                  <a:cubicBezTo>
                    <a:pt x="239290" y="2176898"/>
                    <a:pt x="246192" y="2176174"/>
                    <a:pt x="253141" y="2175498"/>
                  </a:cubicBezTo>
                  <a:cubicBezTo>
                    <a:pt x="339581" y="2167004"/>
                    <a:pt x="423848" y="2163770"/>
                    <a:pt x="504447" y="2165267"/>
                  </a:cubicBezTo>
                  <a:cubicBezTo>
                    <a:pt x="526793" y="2165653"/>
                    <a:pt x="548850" y="2166425"/>
                    <a:pt x="570568" y="2167583"/>
                  </a:cubicBezTo>
                  <a:cubicBezTo>
                    <a:pt x="639633" y="2074387"/>
                    <a:pt x="718591" y="1979598"/>
                    <a:pt x="814538" y="1814442"/>
                  </a:cubicBezTo>
                  <a:cubicBezTo>
                    <a:pt x="1220672" y="1174232"/>
                    <a:pt x="1138528" y="822539"/>
                    <a:pt x="1138528" y="822539"/>
                  </a:cubicBezTo>
                  <a:lnTo>
                    <a:pt x="1138480" y="822539"/>
                  </a:lnTo>
                  <a:cubicBezTo>
                    <a:pt x="1138142" y="802847"/>
                    <a:pt x="1137080" y="783060"/>
                    <a:pt x="1135102" y="763175"/>
                  </a:cubicBezTo>
                  <a:cubicBezTo>
                    <a:pt x="1102138" y="427216"/>
                    <a:pt x="845426" y="158825"/>
                    <a:pt x="499428" y="51101"/>
                  </a:cubicBezTo>
                  <a:cubicBezTo>
                    <a:pt x="358259" y="7134"/>
                    <a:pt x="202272" y="-10048"/>
                    <a:pt x="40543" y="5782"/>
                  </a:cubicBezTo>
                  <a:lnTo>
                    <a:pt x="40157" y="6265"/>
                  </a:lnTo>
                  <a:cubicBezTo>
                    <a:pt x="-115733" y="209742"/>
                    <a:pt x="232533" y="2177670"/>
                    <a:pt x="232533" y="2177670"/>
                  </a:cubicBezTo>
                </a:path>
              </a:pathLst>
            </a:custGeom>
            <a:solidFill>
              <a:schemeClr val="accent4"/>
            </a:solidFill>
            <a:ln w="4822"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FBBF83C2-12A1-4FC2-8EA5-E127A4C3930E}"/>
                </a:ext>
              </a:extLst>
            </p:cNvPr>
            <p:cNvSpPr/>
            <p:nvPr/>
          </p:nvSpPr>
          <p:spPr>
            <a:xfrm>
              <a:off x="2249527" y="1353119"/>
              <a:ext cx="920820" cy="2165758"/>
            </a:xfrm>
            <a:custGeom>
              <a:avLst/>
              <a:gdLst>
                <a:gd name="connsiteX0" fmla="*/ 0 w 920820"/>
                <a:gd name="connsiteY0" fmla="*/ 0 h 2165758"/>
                <a:gd name="connsiteX1" fmla="*/ 161199 w 920820"/>
                <a:gd name="connsiteY1" fmla="*/ 2164649 h 2165758"/>
                <a:gd name="connsiteX2" fmla="*/ 279926 w 920820"/>
                <a:gd name="connsiteY2" fmla="*/ 2163442 h 2165758"/>
                <a:gd name="connsiteX3" fmla="*/ 346046 w 920820"/>
                <a:gd name="connsiteY3" fmla="*/ 2165759 h 2165758"/>
                <a:gd name="connsiteX4" fmla="*/ 590016 w 920820"/>
                <a:gd name="connsiteY4" fmla="*/ 1812617 h 2165758"/>
                <a:gd name="connsiteX5" fmla="*/ 914007 w 920820"/>
                <a:gd name="connsiteY5" fmla="*/ 820714 h 2165758"/>
                <a:gd name="connsiteX6" fmla="*/ 913958 w 920820"/>
                <a:gd name="connsiteY6" fmla="*/ 820714 h 2165758"/>
                <a:gd name="connsiteX7" fmla="*/ 910580 w 920820"/>
                <a:gd name="connsiteY7" fmla="*/ 761350 h 2165758"/>
                <a:gd name="connsiteX8" fmla="*/ 274907 w 920820"/>
                <a:gd name="connsiteY8" fmla="*/ 49277 h 2165758"/>
                <a:gd name="connsiteX9" fmla="*/ 2510 w 920820"/>
                <a:gd name="connsiteY9" fmla="*/ 145 h 216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820" h="2165758">
                  <a:moveTo>
                    <a:pt x="0" y="0"/>
                  </a:moveTo>
                  <a:cubicBezTo>
                    <a:pt x="667575" y="322108"/>
                    <a:pt x="161199" y="2164649"/>
                    <a:pt x="161199" y="2164649"/>
                  </a:cubicBezTo>
                  <a:cubicBezTo>
                    <a:pt x="201498" y="2163104"/>
                    <a:pt x="241122" y="2162718"/>
                    <a:pt x="279926" y="2163442"/>
                  </a:cubicBezTo>
                  <a:cubicBezTo>
                    <a:pt x="302272" y="2163828"/>
                    <a:pt x="324328" y="2164600"/>
                    <a:pt x="346046" y="2165759"/>
                  </a:cubicBezTo>
                  <a:cubicBezTo>
                    <a:pt x="415111" y="2072562"/>
                    <a:pt x="494069" y="1977774"/>
                    <a:pt x="590016" y="1812617"/>
                  </a:cubicBezTo>
                  <a:cubicBezTo>
                    <a:pt x="996150" y="1172407"/>
                    <a:pt x="914007" y="820714"/>
                    <a:pt x="914007" y="820714"/>
                  </a:cubicBezTo>
                  <a:lnTo>
                    <a:pt x="913958" y="820714"/>
                  </a:lnTo>
                  <a:cubicBezTo>
                    <a:pt x="913620" y="801023"/>
                    <a:pt x="912559" y="781235"/>
                    <a:pt x="910580" y="761350"/>
                  </a:cubicBezTo>
                  <a:cubicBezTo>
                    <a:pt x="877616" y="425439"/>
                    <a:pt x="620905" y="157000"/>
                    <a:pt x="274907" y="49277"/>
                  </a:cubicBezTo>
                  <a:cubicBezTo>
                    <a:pt x="188902" y="22491"/>
                    <a:pt x="97443" y="5647"/>
                    <a:pt x="2510" y="145"/>
                  </a:cubicBezTo>
                </a:path>
              </a:pathLst>
            </a:custGeom>
            <a:solidFill>
              <a:schemeClr val="accent1"/>
            </a:solidFill>
            <a:ln w="4822"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25A4FBB6-454E-4F0C-9903-30441F672519}"/>
                </a:ext>
              </a:extLst>
            </p:cNvPr>
            <p:cNvSpPr/>
            <p:nvPr/>
          </p:nvSpPr>
          <p:spPr>
            <a:xfrm>
              <a:off x="2524481" y="1402396"/>
              <a:ext cx="645913" cy="2116481"/>
            </a:xfrm>
            <a:custGeom>
              <a:avLst/>
              <a:gdLst>
                <a:gd name="connsiteX0" fmla="*/ 5019 w 645913"/>
                <a:gd name="connsiteY0" fmla="*/ 2114165 h 2116481"/>
                <a:gd name="connsiteX1" fmla="*/ 71140 w 645913"/>
                <a:gd name="connsiteY1" fmla="*/ 2116482 h 2116481"/>
                <a:gd name="connsiteX2" fmla="*/ 315110 w 645913"/>
                <a:gd name="connsiteY2" fmla="*/ 1763341 h 2116481"/>
                <a:gd name="connsiteX3" fmla="*/ 639100 w 645913"/>
                <a:gd name="connsiteY3" fmla="*/ 771437 h 2116481"/>
                <a:gd name="connsiteX4" fmla="*/ 639052 w 645913"/>
                <a:gd name="connsiteY4" fmla="*/ 771437 h 2116481"/>
                <a:gd name="connsiteX5" fmla="*/ 635673 w 645913"/>
                <a:gd name="connsiteY5" fmla="*/ 712074 h 2116481"/>
                <a:gd name="connsiteX6" fmla="*/ 0 w 645913"/>
                <a:gd name="connsiteY6" fmla="*/ 0 h 2116481"/>
                <a:gd name="connsiteX7" fmla="*/ 4682 w 645913"/>
                <a:gd name="connsiteY7" fmla="*/ 2114213 h 211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13" h="2116481">
                  <a:moveTo>
                    <a:pt x="5019" y="2114165"/>
                  </a:moveTo>
                  <a:cubicBezTo>
                    <a:pt x="27365" y="2114600"/>
                    <a:pt x="49422" y="2115324"/>
                    <a:pt x="71140" y="2116482"/>
                  </a:cubicBezTo>
                  <a:cubicBezTo>
                    <a:pt x="140204" y="2023286"/>
                    <a:pt x="219163" y="1928497"/>
                    <a:pt x="315110" y="1763341"/>
                  </a:cubicBezTo>
                  <a:cubicBezTo>
                    <a:pt x="721244" y="1123131"/>
                    <a:pt x="639100" y="771437"/>
                    <a:pt x="639100" y="771437"/>
                  </a:cubicBezTo>
                  <a:lnTo>
                    <a:pt x="639052" y="771437"/>
                  </a:lnTo>
                  <a:cubicBezTo>
                    <a:pt x="638714" y="751746"/>
                    <a:pt x="637652" y="731958"/>
                    <a:pt x="635673" y="712074"/>
                  </a:cubicBezTo>
                  <a:cubicBezTo>
                    <a:pt x="602710" y="376114"/>
                    <a:pt x="345998" y="107723"/>
                    <a:pt x="0" y="0"/>
                  </a:cubicBezTo>
                  <a:cubicBezTo>
                    <a:pt x="1046441" y="509707"/>
                    <a:pt x="4682" y="2114213"/>
                    <a:pt x="4682" y="2114213"/>
                  </a:cubicBezTo>
                </a:path>
              </a:pathLst>
            </a:custGeom>
            <a:solidFill>
              <a:schemeClr val="accent4"/>
            </a:solidFill>
            <a:ln w="4822" cap="flat">
              <a:noFill/>
              <a:prstDash val="solid"/>
              <a:miter/>
            </a:ln>
          </p:spPr>
          <p:txBody>
            <a:bodyPr rtlCol="0" anchor="ctr"/>
            <a:lstStyle/>
            <a:p>
              <a:endParaRPr lang="zh-CN" altLang="en-US"/>
            </a:p>
          </p:txBody>
        </p:sp>
      </p:grpSp>
      <p:sp>
        <p:nvSpPr>
          <p:cNvPr id="88" name="任意多边形: 形状 87">
            <a:extLst>
              <a:ext uri="{FF2B5EF4-FFF2-40B4-BE49-F238E27FC236}">
                <a16:creationId xmlns:a16="http://schemas.microsoft.com/office/drawing/2014/main" xmlns="" id="{E1A87C1A-E9CF-4E31-94A2-A4FE7B34A649}"/>
              </a:ext>
            </a:extLst>
          </p:cNvPr>
          <p:cNvSpPr/>
          <p:nvPr/>
        </p:nvSpPr>
        <p:spPr>
          <a:xfrm flipH="1">
            <a:off x="0" y="5259246"/>
            <a:ext cx="12192000" cy="1598754"/>
          </a:xfrm>
          <a:custGeom>
            <a:avLst/>
            <a:gdLst>
              <a:gd name="connsiteX0" fmla="*/ 8600145 w 12192000"/>
              <a:gd name="connsiteY0" fmla="*/ 242 h 1598754"/>
              <a:gd name="connsiteX1" fmla="*/ 8309619 w 12192000"/>
              <a:gd name="connsiteY1" fmla="*/ 5878 h 1598754"/>
              <a:gd name="connsiteX2" fmla="*/ 3558033 w 12192000"/>
              <a:gd name="connsiteY2" fmla="*/ 1194378 h 1598754"/>
              <a:gd name="connsiteX3" fmla="*/ 187820 w 12192000"/>
              <a:gd name="connsiteY3" fmla="*/ 585553 h 1598754"/>
              <a:gd name="connsiteX4" fmla="*/ 0 w 12192000"/>
              <a:gd name="connsiteY4" fmla="*/ 509025 h 1598754"/>
              <a:gd name="connsiteX5" fmla="*/ 0 w 12192000"/>
              <a:gd name="connsiteY5" fmla="*/ 1598754 h 1598754"/>
              <a:gd name="connsiteX6" fmla="*/ 12192000 w 12192000"/>
              <a:gd name="connsiteY6" fmla="*/ 1598754 h 1598754"/>
              <a:gd name="connsiteX7" fmla="*/ 12192000 w 12192000"/>
              <a:gd name="connsiteY7" fmla="*/ 642618 h 1598754"/>
              <a:gd name="connsiteX8" fmla="*/ 12091326 w 12192000"/>
              <a:gd name="connsiteY8" fmla="*/ 621101 h 1598754"/>
              <a:gd name="connsiteX9" fmla="*/ 8600145 w 12192000"/>
              <a:gd name="connsiteY9" fmla="*/ 242 h 1598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598754">
                <a:moveTo>
                  <a:pt x="8600145" y="242"/>
                </a:moveTo>
                <a:cubicBezTo>
                  <a:pt x="8501823" y="-694"/>
                  <a:pt x="8404859" y="1073"/>
                  <a:pt x="8309619" y="5878"/>
                </a:cubicBezTo>
                <a:cubicBezTo>
                  <a:pt x="6785774" y="82760"/>
                  <a:pt x="4995623" y="1007664"/>
                  <a:pt x="3558033" y="1194378"/>
                </a:cubicBezTo>
                <a:cubicBezTo>
                  <a:pt x="2300143" y="1357752"/>
                  <a:pt x="1232116" y="1003975"/>
                  <a:pt x="187820" y="585553"/>
                </a:cubicBezTo>
                <a:lnTo>
                  <a:pt x="0" y="509025"/>
                </a:lnTo>
                <a:lnTo>
                  <a:pt x="0" y="1598754"/>
                </a:lnTo>
                <a:lnTo>
                  <a:pt x="12192000" y="1598754"/>
                </a:lnTo>
                <a:lnTo>
                  <a:pt x="12192000" y="642618"/>
                </a:lnTo>
                <a:lnTo>
                  <a:pt x="12091326" y="621101"/>
                </a:lnTo>
                <a:cubicBezTo>
                  <a:pt x="11155271" y="411894"/>
                  <a:pt x="9780003" y="11475"/>
                  <a:pt x="8600145" y="242"/>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a:extLst>
              <a:ext uri="{FF2B5EF4-FFF2-40B4-BE49-F238E27FC236}">
                <a16:creationId xmlns:a16="http://schemas.microsoft.com/office/drawing/2014/main" xmlns="" id="{452BF9E2-3F02-47B4-82B3-B8B37D074EAC}"/>
              </a:ext>
            </a:extLst>
          </p:cNvPr>
          <p:cNvSpPr/>
          <p:nvPr/>
        </p:nvSpPr>
        <p:spPr>
          <a:xfrm>
            <a:off x="236280" y="872516"/>
            <a:ext cx="3861048" cy="3861048"/>
          </a:xfrm>
          <a:custGeom>
            <a:avLst/>
            <a:gdLst>
              <a:gd name="connsiteX0" fmla="*/ 0 w 3861048"/>
              <a:gd name="connsiteY0" fmla="*/ 0 h 3861048"/>
              <a:gd name="connsiteX1" fmla="*/ 3861048 w 3861048"/>
              <a:gd name="connsiteY1" fmla="*/ 0 h 3861048"/>
              <a:gd name="connsiteX2" fmla="*/ 3861048 w 3861048"/>
              <a:gd name="connsiteY2" fmla="*/ 3861048 h 3861048"/>
              <a:gd name="connsiteX3" fmla="*/ 0 w 3861048"/>
              <a:gd name="connsiteY3" fmla="*/ 3861048 h 3861048"/>
            </a:gdLst>
            <a:ahLst/>
            <a:cxnLst>
              <a:cxn ang="0">
                <a:pos x="connsiteX0" y="connsiteY0"/>
              </a:cxn>
              <a:cxn ang="0">
                <a:pos x="connsiteX1" y="connsiteY1"/>
              </a:cxn>
              <a:cxn ang="0">
                <a:pos x="connsiteX2" y="connsiteY2"/>
              </a:cxn>
              <a:cxn ang="0">
                <a:pos x="connsiteX3" y="connsiteY3"/>
              </a:cxn>
            </a:cxnLst>
            <a:rect l="l" t="t" r="r" b="b"/>
            <a:pathLst>
              <a:path w="3861048" h="3861048">
                <a:moveTo>
                  <a:pt x="0" y="0"/>
                </a:moveTo>
                <a:lnTo>
                  <a:pt x="3861048" y="0"/>
                </a:lnTo>
                <a:lnTo>
                  <a:pt x="3861048" y="3861048"/>
                </a:lnTo>
                <a:lnTo>
                  <a:pt x="0" y="3861048"/>
                </a:lnTo>
                <a:close/>
              </a:path>
            </a:pathLst>
          </a:custGeom>
          <a:noFill/>
          <a:ln w="4822" cap="flat">
            <a:noFill/>
            <a:prstDash val="solid"/>
            <a:miter/>
          </a:ln>
        </p:spPr>
        <p:txBody>
          <a:bodyPr rtlCol="0" anchor="ctr"/>
          <a:lstStyle/>
          <a:p>
            <a:endParaRPr lang="zh-CN" altLang="en-US"/>
          </a:p>
        </p:txBody>
      </p:sp>
      <p:sp>
        <p:nvSpPr>
          <p:cNvPr id="161" name="文本框 160">
            <a:extLst>
              <a:ext uri="{FF2B5EF4-FFF2-40B4-BE49-F238E27FC236}">
                <a16:creationId xmlns:a16="http://schemas.microsoft.com/office/drawing/2014/main" xmlns="" id="{38ECA90F-CE87-43ED-A570-DA3BC7CAC013}"/>
              </a:ext>
            </a:extLst>
          </p:cNvPr>
          <p:cNvSpPr txBox="1"/>
          <p:nvPr/>
        </p:nvSpPr>
        <p:spPr>
          <a:xfrm>
            <a:off x="3008928" y="3077073"/>
            <a:ext cx="1513235" cy="49244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200">
                <a:solidFill>
                  <a:schemeClr val="bg1"/>
                </a:solidFill>
                <a:effectLst/>
                <a:latin typeface="+mj-ea"/>
                <a:ea typeface="+mj-ea"/>
              </a:rPr>
              <a:t>再接再厉</a:t>
            </a:r>
          </a:p>
        </p:txBody>
      </p:sp>
      <p:grpSp>
        <p:nvGrpSpPr>
          <p:cNvPr id="225" name="组合 224">
            <a:extLst>
              <a:ext uri="{FF2B5EF4-FFF2-40B4-BE49-F238E27FC236}">
                <a16:creationId xmlns:a16="http://schemas.microsoft.com/office/drawing/2014/main" xmlns="" id="{6ACF56F1-D450-4FD2-9E56-F92A0909A2E8}"/>
              </a:ext>
            </a:extLst>
          </p:cNvPr>
          <p:cNvGrpSpPr/>
          <p:nvPr/>
        </p:nvGrpSpPr>
        <p:grpSpPr>
          <a:xfrm rot="653065">
            <a:off x="7072027" y="269960"/>
            <a:ext cx="1246716" cy="1808497"/>
            <a:chOff x="1117569" y="1334356"/>
            <a:chExt cx="2069444" cy="3001953"/>
          </a:xfrm>
        </p:grpSpPr>
        <p:sp>
          <p:nvSpPr>
            <p:cNvPr id="226" name="任意多边形: 形状 225">
              <a:extLst>
                <a:ext uri="{FF2B5EF4-FFF2-40B4-BE49-F238E27FC236}">
                  <a16:creationId xmlns:a16="http://schemas.microsoft.com/office/drawing/2014/main" xmlns="" id="{961979F3-A4AE-4CE9-8FC1-4F88CF540F14}"/>
                </a:ext>
              </a:extLst>
            </p:cNvPr>
            <p:cNvSpPr/>
            <p:nvPr/>
          </p:nvSpPr>
          <p:spPr>
            <a:xfrm>
              <a:off x="2069795" y="3457487"/>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rgbClr val="B6DDEE"/>
            </a:solidFill>
            <a:ln w="4822"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25BE2411-AF9A-46D4-B80B-45E149E76EF1}"/>
                </a:ext>
              </a:extLst>
            </p:cNvPr>
            <p:cNvSpPr/>
            <p:nvPr/>
          </p:nvSpPr>
          <p:spPr>
            <a:xfrm rot="20834624">
              <a:off x="2434558" y="3407433"/>
              <a:ext cx="23455" cy="552119"/>
            </a:xfrm>
            <a:custGeom>
              <a:avLst/>
              <a:gdLst>
                <a:gd name="connsiteX0" fmla="*/ 0 w 23455"/>
                <a:gd name="connsiteY0" fmla="*/ 0 h 552119"/>
                <a:gd name="connsiteX1" fmla="*/ 23455 w 23455"/>
                <a:gd name="connsiteY1" fmla="*/ 0 h 552119"/>
                <a:gd name="connsiteX2" fmla="*/ 23455 w 23455"/>
                <a:gd name="connsiteY2" fmla="*/ 552120 h 552119"/>
                <a:gd name="connsiteX3" fmla="*/ 0 w 23455"/>
                <a:gd name="connsiteY3" fmla="*/ 552120 h 552119"/>
              </a:gdLst>
              <a:ahLst/>
              <a:cxnLst>
                <a:cxn ang="0">
                  <a:pos x="connsiteX0" y="connsiteY0"/>
                </a:cxn>
                <a:cxn ang="0">
                  <a:pos x="connsiteX1" y="connsiteY1"/>
                </a:cxn>
                <a:cxn ang="0">
                  <a:pos x="connsiteX2" y="connsiteY2"/>
                </a:cxn>
                <a:cxn ang="0">
                  <a:pos x="connsiteX3" y="connsiteY3"/>
                </a:cxn>
              </a:cxnLst>
              <a:rect l="l" t="t" r="r" b="b"/>
              <a:pathLst>
                <a:path w="23455" h="552119">
                  <a:moveTo>
                    <a:pt x="0" y="0"/>
                  </a:moveTo>
                  <a:lnTo>
                    <a:pt x="23455" y="0"/>
                  </a:lnTo>
                  <a:lnTo>
                    <a:pt x="23455" y="552120"/>
                  </a:lnTo>
                  <a:lnTo>
                    <a:pt x="0" y="552120"/>
                  </a:lnTo>
                  <a:close/>
                </a:path>
              </a:pathLst>
            </a:custGeom>
            <a:solidFill>
              <a:schemeClr val="tx1"/>
            </a:solidFill>
            <a:ln w="4822"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2937ED99-F959-47B0-AD2E-F6BDBDCE7417}"/>
                </a:ext>
              </a:extLst>
            </p:cNvPr>
            <p:cNvSpPr/>
            <p:nvPr/>
          </p:nvSpPr>
          <p:spPr>
            <a:xfrm>
              <a:off x="1964388" y="3466764"/>
              <a:ext cx="631243" cy="123542"/>
            </a:xfrm>
            <a:custGeom>
              <a:avLst/>
              <a:gdLst>
                <a:gd name="connsiteX0" fmla="*/ 0 w 631243"/>
                <a:gd name="connsiteY0" fmla="*/ 114132 h 123542"/>
                <a:gd name="connsiteX1" fmla="*/ 47201 w 631243"/>
                <a:gd name="connsiteY1" fmla="*/ 74508 h 123542"/>
                <a:gd name="connsiteX2" fmla="*/ 93389 w 631243"/>
                <a:gd name="connsiteY2" fmla="*/ 46274 h 123542"/>
                <a:gd name="connsiteX3" fmla="*/ 224906 w 631243"/>
                <a:gd name="connsiteY3" fmla="*/ 12924 h 123542"/>
                <a:gd name="connsiteX4" fmla="*/ 433499 w 631243"/>
                <a:gd name="connsiteY4" fmla="*/ 38 h 123542"/>
                <a:gd name="connsiteX5" fmla="*/ 543732 w 631243"/>
                <a:gd name="connsiteY5" fmla="*/ 3223 h 123542"/>
                <a:gd name="connsiteX6" fmla="*/ 631233 w 631243"/>
                <a:gd name="connsiteY6" fmla="*/ 52259 h 123542"/>
                <a:gd name="connsiteX7" fmla="*/ 318150 w 631243"/>
                <a:gd name="connsiteY7" fmla="*/ 109064 h 123542"/>
                <a:gd name="connsiteX8" fmla="*/ 0 w 631243"/>
                <a:gd name="connsiteY8" fmla="*/ 114132 h 123542"/>
                <a:gd name="connsiteX9" fmla="*/ 0 w 631243"/>
                <a:gd name="connsiteY9" fmla="*/ 114132 h 12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243" h="123542">
                  <a:moveTo>
                    <a:pt x="0" y="114132"/>
                  </a:moveTo>
                  <a:lnTo>
                    <a:pt x="47201" y="74508"/>
                  </a:lnTo>
                  <a:cubicBezTo>
                    <a:pt x="47201" y="74508"/>
                    <a:pt x="86680" y="49073"/>
                    <a:pt x="93389" y="46274"/>
                  </a:cubicBezTo>
                  <a:cubicBezTo>
                    <a:pt x="100098" y="43475"/>
                    <a:pt x="207387" y="16785"/>
                    <a:pt x="224906" y="12924"/>
                  </a:cubicBezTo>
                  <a:cubicBezTo>
                    <a:pt x="242474" y="9063"/>
                    <a:pt x="429445" y="-686"/>
                    <a:pt x="433499" y="38"/>
                  </a:cubicBezTo>
                  <a:cubicBezTo>
                    <a:pt x="437553" y="714"/>
                    <a:pt x="543732" y="3223"/>
                    <a:pt x="543732" y="3223"/>
                  </a:cubicBezTo>
                  <a:lnTo>
                    <a:pt x="631233" y="52259"/>
                  </a:lnTo>
                  <a:cubicBezTo>
                    <a:pt x="632633" y="66545"/>
                    <a:pt x="492477" y="91979"/>
                    <a:pt x="318150" y="109064"/>
                  </a:cubicBezTo>
                  <a:cubicBezTo>
                    <a:pt x="143872" y="126149"/>
                    <a:pt x="1400" y="128466"/>
                    <a:pt x="0" y="114132"/>
                  </a:cubicBezTo>
                  <a:lnTo>
                    <a:pt x="0" y="114132"/>
                  </a:lnTo>
                  <a:close/>
                </a:path>
              </a:pathLst>
            </a:custGeom>
            <a:solidFill>
              <a:schemeClr val="accent4">
                <a:lumMod val="10000"/>
                <a:lumOff val="90000"/>
              </a:schemeClr>
            </a:solidFill>
            <a:ln w="4822"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19A56E40-4AE8-49D3-819A-7C69EDA83909}"/>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rgbClr val="B6DDEE"/>
            </a:solidFill>
            <a:ln w="4822"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64DC69BF-9841-49D4-8239-0174504F89D8}"/>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chemeClr val="accent1"/>
            </a:solidFill>
            <a:ln w="4822"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752AE695-8917-4254-8468-D532B8E3A54B}"/>
                </a:ext>
              </a:extLst>
            </p:cNvPr>
            <p:cNvSpPr/>
            <p:nvPr/>
          </p:nvSpPr>
          <p:spPr>
            <a:xfrm rot="20697538">
              <a:off x="2512828" y="3485583"/>
              <a:ext cx="23454" cy="530630"/>
            </a:xfrm>
            <a:custGeom>
              <a:avLst/>
              <a:gdLst>
                <a:gd name="connsiteX0" fmla="*/ 0 w 23454"/>
                <a:gd name="connsiteY0" fmla="*/ 0 h 530630"/>
                <a:gd name="connsiteX1" fmla="*/ 23455 w 23454"/>
                <a:gd name="connsiteY1" fmla="*/ 0 h 530630"/>
                <a:gd name="connsiteX2" fmla="*/ 23455 w 23454"/>
                <a:gd name="connsiteY2" fmla="*/ 530631 h 530630"/>
                <a:gd name="connsiteX3" fmla="*/ 0 w 23454"/>
                <a:gd name="connsiteY3" fmla="*/ 530631 h 530630"/>
              </a:gdLst>
              <a:ahLst/>
              <a:cxnLst>
                <a:cxn ang="0">
                  <a:pos x="connsiteX0" y="connsiteY0"/>
                </a:cxn>
                <a:cxn ang="0">
                  <a:pos x="connsiteX1" y="connsiteY1"/>
                </a:cxn>
                <a:cxn ang="0">
                  <a:pos x="connsiteX2" y="connsiteY2"/>
                </a:cxn>
                <a:cxn ang="0">
                  <a:pos x="connsiteX3" y="connsiteY3"/>
                </a:cxn>
              </a:cxnLst>
              <a:rect l="l" t="t" r="r" b="b"/>
              <a:pathLst>
                <a:path w="23454" h="530630">
                  <a:moveTo>
                    <a:pt x="0" y="0"/>
                  </a:moveTo>
                  <a:lnTo>
                    <a:pt x="23455" y="0"/>
                  </a:lnTo>
                  <a:lnTo>
                    <a:pt x="23455" y="530631"/>
                  </a:lnTo>
                  <a:lnTo>
                    <a:pt x="0" y="530631"/>
                  </a:lnTo>
                  <a:close/>
                </a:path>
              </a:pathLst>
            </a:custGeom>
            <a:solidFill>
              <a:schemeClr val="tx1"/>
            </a:solidFill>
            <a:ln w="4822"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C5741298-0BAA-46EC-950D-10125B56D022}"/>
                </a:ext>
              </a:extLst>
            </p:cNvPr>
            <p:cNvSpPr/>
            <p:nvPr/>
          </p:nvSpPr>
          <p:spPr>
            <a:xfrm>
              <a:off x="2066995" y="3969365"/>
              <a:ext cx="137742" cy="349762"/>
            </a:xfrm>
            <a:custGeom>
              <a:avLst/>
              <a:gdLst>
                <a:gd name="connsiteX0" fmla="*/ 32915 w 137742"/>
                <a:gd name="connsiteY0" fmla="*/ 286152 h 349762"/>
                <a:gd name="connsiteX1" fmla="*/ 137743 w 137742"/>
                <a:gd name="connsiteY1" fmla="*/ 349763 h 349762"/>
                <a:gd name="connsiteX2" fmla="*/ 104827 w 137742"/>
                <a:gd name="connsiteY2" fmla="*/ 63611 h 349762"/>
                <a:gd name="connsiteX3" fmla="*/ 0 w 137742"/>
                <a:gd name="connsiteY3" fmla="*/ 0 h 349762"/>
              </a:gdLst>
              <a:ahLst/>
              <a:cxnLst>
                <a:cxn ang="0">
                  <a:pos x="connsiteX0" y="connsiteY0"/>
                </a:cxn>
                <a:cxn ang="0">
                  <a:pos x="connsiteX1" y="connsiteY1"/>
                </a:cxn>
                <a:cxn ang="0">
                  <a:pos x="connsiteX2" y="connsiteY2"/>
                </a:cxn>
                <a:cxn ang="0">
                  <a:pos x="connsiteX3" y="connsiteY3"/>
                </a:cxn>
              </a:cxnLst>
              <a:rect l="l" t="t" r="r" b="b"/>
              <a:pathLst>
                <a:path w="137742" h="349762">
                  <a:moveTo>
                    <a:pt x="32915" y="286152"/>
                  </a:moveTo>
                  <a:lnTo>
                    <a:pt x="137743" y="349763"/>
                  </a:lnTo>
                  <a:lnTo>
                    <a:pt x="104827" y="636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FB3AD6C0-5350-4D5F-8673-47DBD0B166C6}"/>
                </a:ext>
              </a:extLst>
            </p:cNvPr>
            <p:cNvSpPr/>
            <p:nvPr/>
          </p:nvSpPr>
          <p:spPr>
            <a:xfrm>
              <a:off x="2066995" y="3921296"/>
              <a:ext cx="519938" cy="112018"/>
            </a:xfrm>
            <a:custGeom>
              <a:avLst/>
              <a:gdLst>
                <a:gd name="connsiteX0" fmla="*/ 0 w 519938"/>
                <a:gd name="connsiteY0" fmla="*/ 48070 h 112018"/>
                <a:gd name="connsiteX1" fmla="*/ 417958 w 519938"/>
                <a:gd name="connsiteY1" fmla="*/ 0 h 112018"/>
                <a:gd name="connsiteX2" fmla="*/ 519938 w 519938"/>
                <a:gd name="connsiteY2" fmla="*/ 63997 h 112018"/>
                <a:gd name="connsiteX3" fmla="*/ 102028 w 519938"/>
                <a:gd name="connsiteY3" fmla="*/ 112018 h 112018"/>
              </a:gdLst>
              <a:ahLst/>
              <a:cxnLst>
                <a:cxn ang="0">
                  <a:pos x="connsiteX0" y="connsiteY0"/>
                </a:cxn>
                <a:cxn ang="0">
                  <a:pos x="connsiteX1" y="connsiteY1"/>
                </a:cxn>
                <a:cxn ang="0">
                  <a:pos x="connsiteX2" y="connsiteY2"/>
                </a:cxn>
                <a:cxn ang="0">
                  <a:pos x="connsiteX3" y="connsiteY3"/>
                </a:cxn>
              </a:cxnLst>
              <a:rect l="l" t="t" r="r" b="b"/>
              <a:pathLst>
                <a:path w="519938" h="112018">
                  <a:moveTo>
                    <a:pt x="0" y="48070"/>
                  </a:moveTo>
                  <a:lnTo>
                    <a:pt x="417958" y="0"/>
                  </a:lnTo>
                  <a:lnTo>
                    <a:pt x="519938" y="63997"/>
                  </a:lnTo>
                  <a:lnTo>
                    <a:pt x="102028" y="112018"/>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F03B4C0C-95C4-42C4-A3EF-6E1BFE359E9B}"/>
                </a:ext>
              </a:extLst>
            </p:cNvPr>
            <p:cNvSpPr/>
            <p:nvPr/>
          </p:nvSpPr>
          <p:spPr>
            <a:xfrm rot="21206568">
              <a:off x="2186780" y="4008390"/>
              <a:ext cx="417879" cy="288046"/>
            </a:xfrm>
            <a:custGeom>
              <a:avLst/>
              <a:gdLst>
                <a:gd name="connsiteX0" fmla="*/ 0 w 417879"/>
                <a:gd name="connsiteY0" fmla="*/ 0 h 288046"/>
                <a:gd name="connsiteX1" fmla="*/ 417879 w 417879"/>
                <a:gd name="connsiteY1" fmla="*/ 0 h 288046"/>
                <a:gd name="connsiteX2" fmla="*/ 417879 w 417879"/>
                <a:gd name="connsiteY2" fmla="*/ 288046 h 288046"/>
                <a:gd name="connsiteX3" fmla="*/ 0 w 417879"/>
                <a:gd name="connsiteY3" fmla="*/ 288046 h 288046"/>
              </a:gdLst>
              <a:ahLst/>
              <a:cxnLst>
                <a:cxn ang="0">
                  <a:pos x="connsiteX0" y="connsiteY0"/>
                </a:cxn>
                <a:cxn ang="0">
                  <a:pos x="connsiteX1" y="connsiteY1"/>
                </a:cxn>
                <a:cxn ang="0">
                  <a:pos x="connsiteX2" y="connsiteY2"/>
                </a:cxn>
                <a:cxn ang="0">
                  <a:pos x="connsiteX3" y="connsiteY3"/>
                </a:cxn>
              </a:cxnLst>
              <a:rect l="l" t="t" r="r" b="b"/>
              <a:pathLst>
                <a:path w="417879" h="288046">
                  <a:moveTo>
                    <a:pt x="0" y="0"/>
                  </a:moveTo>
                  <a:lnTo>
                    <a:pt x="417879" y="0"/>
                  </a:lnTo>
                  <a:lnTo>
                    <a:pt x="417879" y="288046"/>
                  </a:lnTo>
                  <a:lnTo>
                    <a:pt x="0" y="288046"/>
                  </a:lnTo>
                  <a:close/>
                </a:path>
              </a:pathLst>
            </a:custGeom>
            <a:solidFill>
              <a:schemeClr val="accent2">
                <a:lumMod val="50000"/>
              </a:schemeClr>
            </a:solidFill>
            <a:ln w="4822" cap="flat">
              <a:noFill/>
              <a:prstDash val="solid"/>
              <a:miter/>
            </a:ln>
          </p:spPr>
          <p:txBody>
            <a:bodyPr rtlCol="0" anchor="ctr"/>
            <a:lstStyle/>
            <a:p>
              <a:pPr algn="ctr"/>
              <a:endParaRPr lang="zh-CN" altLang="en-US" sz="2000">
                <a:latin typeface="+mj-ea"/>
                <a:ea typeface="+mj-ea"/>
              </a:endParaRPr>
            </a:p>
          </p:txBody>
        </p:sp>
        <p:sp>
          <p:nvSpPr>
            <p:cNvPr id="235" name="任意多边形: 形状 234">
              <a:extLst>
                <a:ext uri="{FF2B5EF4-FFF2-40B4-BE49-F238E27FC236}">
                  <a16:creationId xmlns:a16="http://schemas.microsoft.com/office/drawing/2014/main" xmlns="" id="{0BFABB2E-21EC-4C82-809E-1A11BEFA7023}"/>
                </a:ext>
              </a:extLst>
            </p:cNvPr>
            <p:cNvSpPr/>
            <p:nvPr/>
          </p:nvSpPr>
          <p:spPr>
            <a:xfrm>
              <a:off x="2484954" y="3921296"/>
              <a:ext cx="101979" cy="74711"/>
            </a:xfrm>
            <a:custGeom>
              <a:avLst/>
              <a:gdLst>
                <a:gd name="connsiteX0" fmla="*/ 101980 w 101979"/>
                <a:gd name="connsiteY0" fmla="*/ 63997 h 74711"/>
                <a:gd name="connsiteX1" fmla="*/ 8591 w 101979"/>
                <a:gd name="connsiteY1" fmla="*/ 74711 h 74711"/>
                <a:gd name="connsiteX2" fmla="*/ 0 w 101979"/>
                <a:gd name="connsiteY2" fmla="*/ 0 h 74711"/>
              </a:gdLst>
              <a:ahLst/>
              <a:cxnLst>
                <a:cxn ang="0">
                  <a:pos x="connsiteX0" y="connsiteY0"/>
                </a:cxn>
                <a:cxn ang="0">
                  <a:pos x="connsiteX1" y="connsiteY1"/>
                </a:cxn>
                <a:cxn ang="0">
                  <a:pos x="connsiteX2" y="connsiteY2"/>
                </a:cxn>
              </a:cxnLst>
              <a:rect l="l" t="t" r="r" b="b"/>
              <a:pathLst>
                <a:path w="101979" h="74711">
                  <a:moveTo>
                    <a:pt x="101980" y="63997"/>
                  </a:moveTo>
                  <a:lnTo>
                    <a:pt x="8591" y="747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B71B9A07-CA93-409F-9CB3-3B216F335863}"/>
                </a:ext>
              </a:extLst>
            </p:cNvPr>
            <p:cNvSpPr/>
            <p:nvPr/>
          </p:nvSpPr>
          <p:spPr>
            <a:xfrm>
              <a:off x="2048414" y="3903824"/>
              <a:ext cx="590016" cy="432485"/>
            </a:xfrm>
            <a:custGeom>
              <a:avLst/>
              <a:gdLst>
                <a:gd name="connsiteX0" fmla="*/ 545566 w 590016"/>
                <a:gd name="connsiteY0" fmla="*/ 292523 h 432485"/>
                <a:gd name="connsiteX1" fmla="*/ 552516 w 590016"/>
                <a:gd name="connsiteY1" fmla="*/ 352803 h 432485"/>
                <a:gd name="connsiteX2" fmla="*/ 159896 w 590016"/>
                <a:gd name="connsiteY2" fmla="*/ 397688 h 432485"/>
                <a:gd name="connsiteX3" fmla="*/ 67375 w 590016"/>
                <a:gd name="connsiteY3" fmla="*/ 341510 h 432485"/>
                <a:gd name="connsiteX4" fmla="*/ 37356 w 590016"/>
                <a:gd name="connsiteY4" fmla="*/ 80358 h 432485"/>
                <a:gd name="connsiteX5" fmla="*/ 433113 w 590016"/>
                <a:gd name="connsiteY5" fmla="*/ 34846 h 432485"/>
                <a:gd name="connsiteX6" fmla="*/ 494986 w 590016"/>
                <a:gd name="connsiteY6" fmla="*/ 69450 h 432485"/>
                <a:gd name="connsiteX7" fmla="*/ 121575 w 590016"/>
                <a:gd name="connsiteY7" fmla="*/ 112356 h 432485"/>
                <a:gd name="connsiteX8" fmla="*/ 125388 w 590016"/>
                <a:gd name="connsiteY8" fmla="*/ 145948 h 432485"/>
                <a:gd name="connsiteX9" fmla="*/ 523510 w 590016"/>
                <a:gd name="connsiteY9" fmla="*/ 100194 h 432485"/>
                <a:gd name="connsiteX10" fmla="*/ 536831 w 590016"/>
                <a:gd name="connsiteY10" fmla="*/ 215977 h 432485"/>
                <a:gd name="connsiteX11" fmla="*/ 568395 w 590016"/>
                <a:gd name="connsiteY11" fmla="*/ 211489 h 432485"/>
                <a:gd name="connsiteX12" fmla="*/ 553433 w 590016"/>
                <a:gd name="connsiteY12" fmla="*/ 64286 h 432485"/>
                <a:gd name="connsiteX13" fmla="*/ 553819 w 590016"/>
                <a:gd name="connsiteY13" fmla="*/ 63611 h 432485"/>
                <a:gd name="connsiteX14" fmla="*/ 553336 w 590016"/>
                <a:gd name="connsiteY14" fmla="*/ 63321 h 432485"/>
                <a:gd name="connsiteX15" fmla="*/ 553288 w 590016"/>
                <a:gd name="connsiteY15" fmla="*/ 62742 h 432485"/>
                <a:gd name="connsiteX16" fmla="*/ 552516 w 590016"/>
                <a:gd name="connsiteY16" fmla="*/ 62838 h 432485"/>
                <a:gd name="connsiteX17" fmla="*/ 440160 w 590016"/>
                <a:gd name="connsiteY17" fmla="*/ 0 h 432485"/>
                <a:gd name="connsiteX18" fmla="*/ 0 w 590016"/>
                <a:gd name="connsiteY18" fmla="*/ 50580 h 432485"/>
                <a:gd name="connsiteX19" fmla="*/ 35763 w 590016"/>
                <a:gd name="connsiteY19" fmla="*/ 361732 h 432485"/>
                <a:gd name="connsiteX20" fmla="*/ 152318 w 590016"/>
                <a:gd name="connsiteY20" fmla="*/ 432486 h 432485"/>
                <a:gd name="connsiteX21" fmla="*/ 590016 w 590016"/>
                <a:gd name="connsiteY21" fmla="*/ 382437 h 432485"/>
                <a:gd name="connsiteX22" fmla="*/ 579447 w 590016"/>
                <a:gd name="connsiteY22" fmla="*/ 290302 h 432485"/>
                <a:gd name="connsiteX23" fmla="*/ 545566 w 590016"/>
                <a:gd name="connsiteY23" fmla="*/ 292523 h 43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0016" h="432485">
                  <a:moveTo>
                    <a:pt x="545566" y="292523"/>
                  </a:moveTo>
                  <a:lnTo>
                    <a:pt x="552516" y="352803"/>
                  </a:lnTo>
                  <a:lnTo>
                    <a:pt x="159896" y="397688"/>
                  </a:lnTo>
                  <a:lnTo>
                    <a:pt x="67375" y="341510"/>
                  </a:lnTo>
                  <a:lnTo>
                    <a:pt x="37356" y="80358"/>
                  </a:lnTo>
                  <a:lnTo>
                    <a:pt x="433113" y="34846"/>
                  </a:lnTo>
                  <a:lnTo>
                    <a:pt x="494986" y="69450"/>
                  </a:lnTo>
                  <a:lnTo>
                    <a:pt x="121575" y="112356"/>
                  </a:lnTo>
                  <a:lnTo>
                    <a:pt x="125388" y="145948"/>
                  </a:lnTo>
                  <a:lnTo>
                    <a:pt x="523510" y="100194"/>
                  </a:lnTo>
                  <a:lnTo>
                    <a:pt x="536831" y="215977"/>
                  </a:lnTo>
                  <a:cubicBezTo>
                    <a:pt x="549958" y="214095"/>
                    <a:pt x="554398" y="213130"/>
                    <a:pt x="568395" y="211489"/>
                  </a:cubicBezTo>
                  <a:lnTo>
                    <a:pt x="553433" y="64286"/>
                  </a:lnTo>
                  <a:lnTo>
                    <a:pt x="553819" y="63611"/>
                  </a:lnTo>
                  <a:lnTo>
                    <a:pt x="553336" y="63321"/>
                  </a:lnTo>
                  <a:lnTo>
                    <a:pt x="553288" y="62742"/>
                  </a:lnTo>
                  <a:lnTo>
                    <a:pt x="552516" y="62838"/>
                  </a:lnTo>
                  <a:lnTo>
                    <a:pt x="440160" y="0"/>
                  </a:lnTo>
                  <a:lnTo>
                    <a:pt x="0" y="50580"/>
                  </a:lnTo>
                  <a:lnTo>
                    <a:pt x="35763" y="361732"/>
                  </a:lnTo>
                  <a:lnTo>
                    <a:pt x="152318" y="432486"/>
                  </a:lnTo>
                  <a:lnTo>
                    <a:pt x="590016" y="382437"/>
                  </a:lnTo>
                  <a:lnTo>
                    <a:pt x="579447" y="290302"/>
                  </a:lnTo>
                  <a:cubicBezTo>
                    <a:pt x="566850" y="290737"/>
                    <a:pt x="559273" y="292185"/>
                    <a:pt x="545566" y="292523"/>
                  </a:cubicBezTo>
                </a:path>
              </a:pathLst>
            </a:custGeom>
            <a:solidFill>
              <a:srgbClr val="05161C"/>
            </a:solidFill>
            <a:ln w="4822"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A288CAA3-4E3E-4C11-8BFE-4E1A7B41AC9C}"/>
                </a:ext>
              </a:extLst>
            </p:cNvPr>
            <p:cNvSpPr/>
            <p:nvPr/>
          </p:nvSpPr>
          <p:spPr>
            <a:xfrm>
              <a:off x="2145568" y="3539969"/>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rgbClr val="B6DDEE"/>
            </a:solidFill>
            <a:ln w="4822"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F968724D-7AF6-4B27-BCD6-E05432ED14AF}"/>
                </a:ext>
              </a:extLst>
            </p:cNvPr>
            <p:cNvSpPr/>
            <p:nvPr/>
          </p:nvSpPr>
          <p:spPr>
            <a:xfrm>
              <a:off x="1117569" y="1334356"/>
              <a:ext cx="1684955" cy="1356858"/>
            </a:xfrm>
            <a:custGeom>
              <a:avLst/>
              <a:gdLst>
                <a:gd name="connsiteX0" fmla="*/ 98934 w 1684955"/>
                <a:gd name="connsiteY0" fmla="*/ 1356858 h 1356858"/>
                <a:gd name="connsiteX1" fmla="*/ 130402 w 1684955"/>
                <a:gd name="connsiteY1" fmla="*/ 1344455 h 1356858"/>
                <a:gd name="connsiteX2" fmla="*/ 86337 w 1684955"/>
                <a:gd name="connsiteY2" fmla="*/ 1234077 h 1356858"/>
                <a:gd name="connsiteX3" fmla="*/ 36916 w 1684955"/>
                <a:gd name="connsiteY3" fmla="*/ 848117 h 1356858"/>
                <a:gd name="connsiteX4" fmla="*/ 90392 w 1684955"/>
                <a:gd name="connsiteY4" fmla="*/ 626348 h 1356858"/>
                <a:gd name="connsiteX5" fmla="*/ 395125 w 1684955"/>
                <a:gd name="connsiteY5" fmla="*/ 246759 h 1356858"/>
                <a:gd name="connsiteX6" fmla="*/ 395897 w 1684955"/>
                <a:gd name="connsiteY6" fmla="*/ 246228 h 1356858"/>
                <a:gd name="connsiteX7" fmla="*/ 404343 w 1684955"/>
                <a:gd name="connsiteY7" fmla="*/ 240098 h 1356858"/>
                <a:gd name="connsiteX8" fmla="*/ 406080 w 1684955"/>
                <a:gd name="connsiteY8" fmla="*/ 238844 h 1356858"/>
                <a:gd name="connsiteX9" fmla="*/ 407770 w 1684955"/>
                <a:gd name="connsiteY9" fmla="*/ 237637 h 1356858"/>
                <a:gd name="connsiteX10" fmla="*/ 407770 w 1684955"/>
                <a:gd name="connsiteY10" fmla="*/ 237637 h 1356858"/>
                <a:gd name="connsiteX11" fmla="*/ 413175 w 1684955"/>
                <a:gd name="connsiteY11" fmla="*/ 233872 h 1356858"/>
                <a:gd name="connsiteX12" fmla="*/ 421235 w 1684955"/>
                <a:gd name="connsiteY12" fmla="*/ 228274 h 1356858"/>
                <a:gd name="connsiteX13" fmla="*/ 430309 w 1684955"/>
                <a:gd name="connsiteY13" fmla="*/ 222145 h 1356858"/>
                <a:gd name="connsiteX14" fmla="*/ 438513 w 1684955"/>
                <a:gd name="connsiteY14" fmla="*/ 216691 h 1356858"/>
                <a:gd name="connsiteX15" fmla="*/ 440203 w 1684955"/>
                <a:gd name="connsiteY15" fmla="*/ 215581 h 1356858"/>
                <a:gd name="connsiteX16" fmla="*/ 447635 w 1684955"/>
                <a:gd name="connsiteY16" fmla="*/ 210754 h 1356858"/>
                <a:gd name="connsiteX17" fmla="*/ 456371 w 1684955"/>
                <a:gd name="connsiteY17" fmla="*/ 205252 h 1356858"/>
                <a:gd name="connsiteX18" fmla="*/ 457770 w 1684955"/>
                <a:gd name="connsiteY18" fmla="*/ 204384 h 1356858"/>
                <a:gd name="connsiteX19" fmla="*/ 472635 w 1684955"/>
                <a:gd name="connsiteY19" fmla="*/ 195262 h 1356858"/>
                <a:gd name="connsiteX20" fmla="*/ 473890 w 1684955"/>
                <a:gd name="connsiteY20" fmla="*/ 194490 h 1356858"/>
                <a:gd name="connsiteX21" fmla="*/ 481033 w 1684955"/>
                <a:gd name="connsiteY21" fmla="*/ 190243 h 1356858"/>
                <a:gd name="connsiteX22" fmla="*/ 490830 w 1684955"/>
                <a:gd name="connsiteY22" fmla="*/ 184548 h 1356858"/>
                <a:gd name="connsiteX23" fmla="*/ 499132 w 1684955"/>
                <a:gd name="connsiteY23" fmla="*/ 179818 h 1356858"/>
                <a:gd name="connsiteX24" fmla="*/ 509122 w 1684955"/>
                <a:gd name="connsiteY24" fmla="*/ 174219 h 1356858"/>
                <a:gd name="connsiteX25" fmla="*/ 515686 w 1684955"/>
                <a:gd name="connsiteY25" fmla="*/ 170648 h 1356858"/>
                <a:gd name="connsiteX26" fmla="*/ 517568 w 1684955"/>
                <a:gd name="connsiteY26" fmla="*/ 169634 h 1356858"/>
                <a:gd name="connsiteX27" fmla="*/ 535233 w 1684955"/>
                <a:gd name="connsiteY27" fmla="*/ 160319 h 1356858"/>
                <a:gd name="connsiteX28" fmla="*/ 537791 w 1684955"/>
                <a:gd name="connsiteY28" fmla="*/ 158968 h 1356858"/>
                <a:gd name="connsiteX29" fmla="*/ 544161 w 1684955"/>
                <a:gd name="connsiteY29" fmla="*/ 155686 h 1356858"/>
                <a:gd name="connsiteX30" fmla="*/ 553186 w 1684955"/>
                <a:gd name="connsiteY30" fmla="*/ 151246 h 1356858"/>
                <a:gd name="connsiteX31" fmla="*/ 554683 w 1684955"/>
                <a:gd name="connsiteY31" fmla="*/ 150522 h 1356858"/>
                <a:gd name="connsiteX32" fmla="*/ 563129 w 1684955"/>
                <a:gd name="connsiteY32" fmla="*/ 146420 h 1356858"/>
                <a:gd name="connsiteX33" fmla="*/ 573843 w 1684955"/>
                <a:gd name="connsiteY33" fmla="*/ 141352 h 1356858"/>
                <a:gd name="connsiteX34" fmla="*/ 582337 w 1684955"/>
                <a:gd name="connsiteY34" fmla="*/ 137443 h 1356858"/>
                <a:gd name="connsiteX35" fmla="*/ 583496 w 1684955"/>
                <a:gd name="connsiteY35" fmla="*/ 136912 h 1356858"/>
                <a:gd name="connsiteX36" fmla="*/ 593197 w 1684955"/>
                <a:gd name="connsiteY36" fmla="*/ 132520 h 1356858"/>
                <a:gd name="connsiteX37" fmla="*/ 598940 w 1684955"/>
                <a:gd name="connsiteY37" fmla="*/ 130010 h 1356858"/>
                <a:gd name="connsiteX38" fmla="*/ 601643 w 1684955"/>
                <a:gd name="connsiteY38" fmla="*/ 128852 h 1356858"/>
                <a:gd name="connsiteX39" fmla="*/ 621623 w 1684955"/>
                <a:gd name="connsiteY39" fmla="*/ 120406 h 1356858"/>
                <a:gd name="connsiteX40" fmla="*/ 623747 w 1684955"/>
                <a:gd name="connsiteY40" fmla="*/ 119537 h 1356858"/>
                <a:gd name="connsiteX41" fmla="*/ 630166 w 1684955"/>
                <a:gd name="connsiteY41" fmla="*/ 116931 h 1356858"/>
                <a:gd name="connsiteX42" fmla="*/ 641556 w 1684955"/>
                <a:gd name="connsiteY42" fmla="*/ 112442 h 1356858"/>
                <a:gd name="connsiteX43" fmla="*/ 650243 w 1684955"/>
                <a:gd name="connsiteY43" fmla="*/ 109112 h 1356858"/>
                <a:gd name="connsiteX44" fmla="*/ 661778 w 1684955"/>
                <a:gd name="connsiteY44" fmla="*/ 104817 h 1356858"/>
                <a:gd name="connsiteX45" fmla="*/ 668584 w 1684955"/>
                <a:gd name="connsiteY45" fmla="*/ 102355 h 1356858"/>
                <a:gd name="connsiteX46" fmla="*/ 670466 w 1684955"/>
                <a:gd name="connsiteY46" fmla="*/ 101680 h 1356858"/>
                <a:gd name="connsiteX47" fmla="*/ 692860 w 1684955"/>
                <a:gd name="connsiteY47" fmla="*/ 93958 h 1356858"/>
                <a:gd name="connsiteX48" fmla="*/ 695756 w 1684955"/>
                <a:gd name="connsiteY48" fmla="*/ 92992 h 1356858"/>
                <a:gd name="connsiteX49" fmla="*/ 700196 w 1684955"/>
                <a:gd name="connsiteY49" fmla="*/ 91496 h 1356858"/>
                <a:gd name="connsiteX50" fmla="*/ 709318 w 1684955"/>
                <a:gd name="connsiteY50" fmla="*/ 88601 h 1356858"/>
                <a:gd name="connsiteX51" fmla="*/ 720997 w 1684955"/>
                <a:gd name="connsiteY51" fmla="*/ 84981 h 1356858"/>
                <a:gd name="connsiteX52" fmla="*/ 733111 w 1684955"/>
                <a:gd name="connsiteY52" fmla="*/ 81361 h 1356858"/>
                <a:gd name="connsiteX53" fmla="*/ 743440 w 1684955"/>
                <a:gd name="connsiteY53" fmla="*/ 78417 h 1356858"/>
                <a:gd name="connsiteX54" fmla="*/ 754299 w 1684955"/>
                <a:gd name="connsiteY54" fmla="*/ 75376 h 1356858"/>
                <a:gd name="connsiteX55" fmla="*/ 759366 w 1684955"/>
                <a:gd name="connsiteY55" fmla="*/ 74025 h 1356858"/>
                <a:gd name="connsiteX56" fmla="*/ 769936 w 1684955"/>
                <a:gd name="connsiteY56" fmla="*/ 71226 h 1356858"/>
                <a:gd name="connsiteX57" fmla="*/ 785911 w 1684955"/>
                <a:gd name="connsiteY57" fmla="*/ 67268 h 1356858"/>
                <a:gd name="connsiteX58" fmla="*/ 788469 w 1684955"/>
                <a:gd name="connsiteY58" fmla="*/ 66641 h 1356858"/>
                <a:gd name="connsiteX59" fmla="*/ 794309 w 1684955"/>
                <a:gd name="connsiteY59" fmla="*/ 65241 h 1356858"/>
                <a:gd name="connsiteX60" fmla="*/ 807099 w 1684955"/>
                <a:gd name="connsiteY60" fmla="*/ 62345 h 1356858"/>
                <a:gd name="connsiteX61" fmla="*/ 816027 w 1684955"/>
                <a:gd name="connsiteY61" fmla="*/ 60415 h 1356858"/>
                <a:gd name="connsiteX62" fmla="*/ 817089 w 1684955"/>
                <a:gd name="connsiteY62" fmla="*/ 60174 h 1356858"/>
                <a:gd name="connsiteX63" fmla="*/ 826935 w 1684955"/>
                <a:gd name="connsiteY63" fmla="*/ 58098 h 1356858"/>
                <a:gd name="connsiteX64" fmla="*/ 829107 w 1684955"/>
                <a:gd name="connsiteY64" fmla="*/ 57664 h 1356858"/>
                <a:gd name="connsiteX65" fmla="*/ 835477 w 1684955"/>
                <a:gd name="connsiteY65" fmla="*/ 56409 h 1356858"/>
                <a:gd name="connsiteX66" fmla="*/ 837649 w 1684955"/>
                <a:gd name="connsiteY66" fmla="*/ 55975 h 1356858"/>
                <a:gd name="connsiteX67" fmla="*/ 855217 w 1684955"/>
                <a:gd name="connsiteY67" fmla="*/ 52693 h 1356858"/>
                <a:gd name="connsiteX68" fmla="*/ 861057 w 1684955"/>
                <a:gd name="connsiteY68" fmla="*/ 51679 h 1356858"/>
                <a:gd name="connsiteX69" fmla="*/ 883596 w 1684955"/>
                <a:gd name="connsiteY69" fmla="*/ 47963 h 1356858"/>
                <a:gd name="connsiteX70" fmla="*/ 892428 w 1684955"/>
                <a:gd name="connsiteY70" fmla="*/ 46612 h 1356858"/>
                <a:gd name="connsiteX71" fmla="*/ 905797 w 1684955"/>
                <a:gd name="connsiteY71" fmla="*/ 44729 h 1356858"/>
                <a:gd name="connsiteX72" fmla="*/ 914870 w 1684955"/>
                <a:gd name="connsiteY72" fmla="*/ 43571 h 1356858"/>
                <a:gd name="connsiteX73" fmla="*/ 919407 w 1684955"/>
                <a:gd name="connsiteY73" fmla="*/ 42992 h 1356858"/>
                <a:gd name="connsiteX74" fmla="*/ 928432 w 1684955"/>
                <a:gd name="connsiteY74" fmla="*/ 41930 h 1356858"/>
                <a:gd name="connsiteX75" fmla="*/ 933693 w 1684955"/>
                <a:gd name="connsiteY75" fmla="*/ 41351 h 1356858"/>
                <a:gd name="connsiteX76" fmla="*/ 940836 w 1684955"/>
                <a:gd name="connsiteY76" fmla="*/ 40579 h 1356858"/>
                <a:gd name="connsiteX77" fmla="*/ 949668 w 1684955"/>
                <a:gd name="connsiteY77" fmla="*/ 39613 h 1356858"/>
                <a:gd name="connsiteX78" fmla="*/ 960237 w 1684955"/>
                <a:gd name="connsiteY78" fmla="*/ 38696 h 1356858"/>
                <a:gd name="connsiteX79" fmla="*/ 969263 w 1684955"/>
                <a:gd name="connsiteY79" fmla="*/ 37924 h 1356858"/>
                <a:gd name="connsiteX80" fmla="*/ 976261 w 1684955"/>
                <a:gd name="connsiteY80" fmla="*/ 37345 h 1356858"/>
                <a:gd name="connsiteX81" fmla="*/ 989147 w 1684955"/>
                <a:gd name="connsiteY81" fmla="*/ 36476 h 1356858"/>
                <a:gd name="connsiteX82" fmla="*/ 994359 w 1684955"/>
                <a:gd name="connsiteY82" fmla="*/ 36139 h 1356858"/>
                <a:gd name="connsiteX83" fmla="*/ 1003915 w 1684955"/>
                <a:gd name="connsiteY83" fmla="*/ 35559 h 1356858"/>
                <a:gd name="connsiteX84" fmla="*/ 1138280 w 1684955"/>
                <a:gd name="connsiteY84" fmla="*/ 36187 h 1356858"/>
                <a:gd name="connsiteX85" fmla="*/ 1139535 w 1684955"/>
                <a:gd name="connsiteY85" fmla="*/ 36283 h 1356858"/>
                <a:gd name="connsiteX86" fmla="*/ 1147547 w 1684955"/>
                <a:gd name="connsiteY86" fmla="*/ 36814 h 1356858"/>
                <a:gd name="connsiteX87" fmla="*/ 1152325 w 1684955"/>
                <a:gd name="connsiteY87" fmla="*/ 37104 h 1356858"/>
                <a:gd name="connsiteX88" fmla="*/ 1160916 w 1684955"/>
                <a:gd name="connsiteY88" fmla="*/ 37828 h 1356858"/>
                <a:gd name="connsiteX89" fmla="*/ 1164487 w 1684955"/>
                <a:gd name="connsiteY89" fmla="*/ 38117 h 1356858"/>
                <a:gd name="connsiteX90" fmla="*/ 1171823 w 1684955"/>
                <a:gd name="connsiteY90" fmla="*/ 38745 h 1356858"/>
                <a:gd name="connsiteX91" fmla="*/ 1178869 w 1684955"/>
                <a:gd name="connsiteY91" fmla="*/ 39372 h 1356858"/>
                <a:gd name="connsiteX92" fmla="*/ 1194120 w 1684955"/>
                <a:gd name="connsiteY92" fmla="*/ 41013 h 1356858"/>
                <a:gd name="connsiteX93" fmla="*/ 1197499 w 1684955"/>
                <a:gd name="connsiteY93" fmla="*/ 41399 h 1356858"/>
                <a:gd name="connsiteX94" fmla="*/ 1202277 w 1684955"/>
                <a:gd name="connsiteY94" fmla="*/ 41930 h 1356858"/>
                <a:gd name="connsiteX95" fmla="*/ 1205511 w 1684955"/>
                <a:gd name="connsiteY95" fmla="*/ 42316 h 1356858"/>
                <a:gd name="connsiteX96" fmla="*/ 1220231 w 1684955"/>
                <a:gd name="connsiteY96" fmla="*/ 44198 h 1356858"/>
                <a:gd name="connsiteX97" fmla="*/ 1231138 w 1684955"/>
                <a:gd name="connsiteY97" fmla="*/ 45743 h 1356858"/>
                <a:gd name="connsiteX98" fmla="*/ 1237316 w 1684955"/>
                <a:gd name="connsiteY98" fmla="*/ 46612 h 1356858"/>
                <a:gd name="connsiteX99" fmla="*/ 1243156 w 1684955"/>
                <a:gd name="connsiteY99" fmla="*/ 47529 h 1356858"/>
                <a:gd name="connsiteX100" fmla="*/ 1246100 w 1684955"/>
                <a:gd name="connsiteY100" fmla="*/ 48011 h 1356858"/>
                <a:gd name="connsiteX101" fmla="*/ 1255511 w 1684955"/>
                <a:gd name="connsiteY101" fmla="*/ 49556 h 1356858"/>
                <a:gd name="connsiteX102" fmla="*/ 1259710 w 1684955"/>
                <a:gd name="connsiteY102" fmla="*/ 50280 h 1356858"/>
                <a:gd name="connsiteX103" fmla="*/ 1270617 w 1684955"/>
                <a:gd name="connsiteY103" fmla="*/ 52162 h 1356858"/>
                <a:gd name="connsiteX104" fmla="*/ 1272017 w 1684955"/>
                <a:gd name="connsiteY104" fmla="*/ 52451 h 1356858"/>
                <a:gd name="connsiteX105" fmla="*/ 1278146 w 1684955"/>
                <a:gd name="connsiteY105" fmla="*/ 53610 h 1356858"/>
                <a:gd name="connsiteX106" fmla="*/ 1281477 w 1684955"/>
                <a:gd name="connsiteY106" fmla="*/ 54237 h 1356858"/>
                <a:gd name="connsiteX107" fmla="*/ 1301892 w 1684955"/>
                <a:gd name="connsiteY107" fmla="*/ 58291 h 1356858"/>
                <a:gd name="connsiteX108" fmla="*/ 1308600 w 1684955"/>
                <a:gd name="connsiteY108" fmla="*/ 59739 h 1356858"/>
                <a:gd name="connsiteX109" fmla="*/ 1333504 w 1684955"/>
                <a:gd name="connsiteY109" fmla="*/ 65434 h 1356858"/>
                <a:gd name="connsiteX110" fmla="*/ 1345184 w 1684955"/>
                <a:gd name="connsiteY110" fmla="*/ 68282 h 1356858"/>
                <a:gd name="connsiteX111" fmla="*/ 1358987 w 1684955"/>
                <a:gd name="connsiteY111" fmla="*/ 71901 h 1356858"/>
                <a:gd name="connsiteX112" fmla="*/ 1362800 w 1684955"/>
                <a:gd name="connsiteY112" fmla="*/ 72915 h 1356858"/>
                <a:gd name="connsiteX113" fmla="*/ 1368736 w 1684955"/>
                <a:gd name="connsiteY113" fmla="*/ 74508 h 1356858"/>
                <a:gd name="connsiteX114" fmla="*/ 1371005 w 1684955"/>
                <a:gd name="connsiteY114" fmla="*/ 75135 h 1356858"/>
                <a:gd name="connsiteX115" fmla="*/ 1384084 w 1684955"/>
                <a:gd name="connsiteY115" fmla="*/ 78900 h 1356858"/>
                <a:gd name="connsiteX116" fmla="*/ 1394316 w 1684955"/>
                <a:gd name="connsiteY116" fmla="*/ 81940 h 1356858"/>
                <a:gd name="connsiteX117" fmla="*/ 1397839 w 1684955"/>
                <a:gd name="connsiteY117" fmla="*/ 83002 h 1356858"/>
                <a:gd name="connsiteX118" fmla="*/ 1401845 w 1684955"/>
                <a:gd name="connsiteY118" fmla="*/ 84209 h 1356858"/>
                <a:gd name="connsiteX119" fmla="*/ 1409374 w 1684955"/>
                <a:gd name="connsiteY119" fmla="*/ 86622 h 1356858"/>
                <a:gd name="connsiteX120" fmla="*/ 1412173 w 1684955"/>
                <a:gd name="connsiteY120" fmla="*/ 87539 h 1356858"/>
                <a:gd name="connsiteX121" fmla="*/ 1455900 w 1684955"/>
                <a:gd name="connsiteY121" fmla="*/ 102693 h 1356858"/>
                <a:gd name="connsiteX122" fmla="*/ 1461788 w 1684955"/>
                <a:gd name="connsiteY122" fmla="*/ 86863 h 1356858"/>
                <a:gd name="connsiteX123" fmla="*/ 1456575 w 1684955"/>
                <a:gd name="connsiteY123" fmla="*/ 102838 h 1356858"/>
                <a:gd name="connsiteX124" fmla="*/ 1520379 w 1684955"/>
                <a:gd name="connsiteY124" fmla="*/ 128997 h 1356858"/>
                <a:gd name="connsiteX125" fmla="*/ 1561306 w 1684955"/>
                <a:gd name="connsiteY125" fmla="*/ 148495 h 1356858"/>
                <a:gd name="connsiteX126" fmla="*/ 1568932 w 1684955"/>
                <a:gd name="connsiteY126" fmla="*/ 133389 h 1356858"/>
                <a:gd name="connsiteX127" fmla="*/ 1562127 w 1684955"/>
                <a:gd name="connsiteY127" fmla="*/ 148881 h 1356858"/>
                <a:gd name="connsiteX128" fmla="*/ 1601847 w 1684955"/>
                <a:gd name="connsiteY128" fmla="*/ 170069 h 1356858"/>
                <a:gd name="connsiteX129" fmla="*/ 1658701 w 1684955"/>
                <a:gd name="connsiteY129" fmla="*/ 204673 h 1356858"/>
                <a:gd name="connsiteX130" fmla="*/ 1659570 w 1684955"/>
                <a:gd name="connsiteY130" fmla="*/ 205252 h 1356858"/>
                <a:gd name="connsiteX131" fmla="*/ 1672601 w 1684955"/>
                <a:gd name="connsiteY131" fmla="*/ 214036 h 1356858"/>
                <a:gd name="connsiteX132" fmla="*/ 1684956 w 1684955"/>
                <a:gd name="connsiteY132" fmla="*/ 181604 h 1356858"/>
                <a:gd name="connsiteX133" fmla="*/ 1678151 w 1684955"/>
                <a:gd name="connsiteY133" fmla="*/ 177018 h 1356858"/>
                <a:gd name="connsiteX134" fmla="*/ 1677234 w 1684955"/>
                <a:gd name="connsiteY134" fmla="*/ 176439 h 1356858"/>
                <a:gd name="connsiteX135" fmla="*/ 1618208 w 1684955"/>
                <a:gd name="connsiteY135" fmla="*/ 140532 h 1356858"/>
                <a:gd name="connsiteX136" fmla="*/ 1577330 w 1684955"/>
                <a:gd name="connsiteY136" fmla="*/ 118717 h 1356858"/>
                <a:gd name="connsiteX137" fmla="*/ 1576509 w 1684955"/>
                <a:gd name="connsiteY137" fmla="*/ 118331 h 1356858"/>
                <a:gd name="connsiteX138" fmla="*/ 1534230 w 1684955"/>
                <a:gd name="connsiteY138" fmla="*/ 98205 h 1356858"/>
                <a:gd name="connsiteX139" fmla="*/ 1468400 w 1684955"/>
                <a:gd name="connsiteY139" fmla="*/ 71226 h 1356858"/>
                <a:gd name="connsiteX140" fmla="*/ 1467676 w 1684955"/>
                <a:gd name="connsiteY140" fmla="*/ 70936 h 1356858"/>
                <a:gd name="connsiteX141" fmla="*/ 1422212 w 1684955"/>
                <a:gd name="connsiteY141" fmla="*/ 55202 h 1356858"/>
                <a:gd name="connsiteX142" fmla="*/ 1419799 w 1684955"/>
                <a:gd name="connsiteY142" fmla="*/ 54430 h 1356858"/>
                <a:gd name="connsiteX143" fmla="*/ 1411884 w 1684955"/>
                <a:gd name="connsiteY143" fmla="*/ 51921 h 1356858"/>
                <a:gd name="connsiteX144" fmla="*/ 1407299 w 1684955"/>
                <a:gd name="connsiteY144" fmla="*/ 50569 h 1356858"/>
                <a:gd name="connsiteX145" fmla="*/ 1404065 w 1684955"/>
                <a:gd name="connsiteY145" fmla="*/ 49604 h 1356858"/>
                <a:gd name="connsiteX146" fmla="*/ 1393544 w 1684955"/>
                <a:gd name="connsiteY146" fmla="*/ 46467 h 1356858"/>
                <a:gd name="connsiteX147" fmla="*/ 1380078 w 1684955"/>
                <a:gd name="connsiteY147" fmla="*/ 42606 h 1356858"/>
                <a:gd name="connsiteX148" fmla="*/ 1377713 w 1684955"/>
                <a:gd name="connsiteY148" fmla="*/ 41930 h 1356858"/>
                <a:gd name="connsiteX149" fmla="*/ 1371439 w 1684955"/>
                <a:gd name="connsiteY149" fmla="*/ 40241 h 1356858"/>
                <a:gd name="connsiteX150" fmla="*/ 1367675 w 1684955"/>
                <a:gd name="connsiteY150" fmla="*/ 39227 h 1356858"/>
                <a:gd name="connsiteX151" fmla="*/ 1353389 w 1684955"/>
                <a:gd name="connsiteY151" fmla="*/ 35463 h 1356858"/>
                <a:gd name="connsiteX152" fmla="*/ 1341323 w 1684955"/>
                <a:gd name="connsiteY152" fmla="*/ 32519 h 1356858"/>
                <a:gd name="connsiteX153" fmla="*/ 1315647 w 1684955"/>
                <a:gd name="connsiteY153" fmla="*/ 26631 h 1356858"/>
                <a:gd name="connsiteX154" fmla="*/ 1308745 w 1684955"/>
                <a:gd name="connsiteY154" fmla="*/ 25135 h 1356858"/>
                <a:gd name="connsiteX155" fmla="*/ 1287703 w 1684955"/>
                <a:gd name="connsiteY155" fmla="*/ 20936 h 1356858"/>
                <a:gd name="connsiteX156" fmla="*/ 1284469 w 1684955"/>
                <a:gd name="connsiteY156" fmla="*/ 20308 h 1356858"/>
                <a:gd name="connsiteX157" fmla="*/ 1277905 w 1684955"/>
                <a:gd name="connsiteY157" fmla="*/ 19053 h 1356858"/>
                <a:gd name="connsiteX158" fmla="*/ 1276457 w 1684955"/>
                <a:gd name="connsiteY158" fmla="*/ 18764 h 1356858"/>
                <a:gd name="connsiteX159" fmla="*/ 1265067 w 1684955"/>
                <a:gd name="connsiteY159" fmla="*/ 16833 h 1356858"/>
                <a:gd name="connsiteX160" fmla="*/ 1260868 w 1684955"/>
                <a:gd name="connsiteY160" fmla="*/ 16109 h 1356858"/>
                <a:gd name="connsiteX161" fmla="*/ 1251167 w 1684955"/>
                <a:gd name="connsiteY161" fmla="*/ 14517 h 1356858"/>
                <a:gd name="connsiteX162" fmla="*/ 1248272 w 1684955"/>
                <a:gd name="connsiteY162" fmla="*/ 14034 h 1356858"/>
                <a:gd name="connsiteX163" fmla="*/ 1242094 w 1684955"/>
                <a:gd name="connsiteY163" fmla="*/ 13069 h 1356858"/>
                <a:gd name="connsiteX164" fmla="*/ 1235675 w 1684955"/>
                <a:gd name="connsiteY164" fmla="*/ 12200 h 1356858"/>
                <a:gd name="connsiteX165" fmla="*/ 1224430 w 1684955"/>
                <a:gd name="connsiteY165" fmla="*/ 10607 h 1356858"/>
                <a:gd name="connsiteX166" fmla="*/ 1209275 w 1684955"/>
                <a:gd name="connsiteY166" fmla="*/ 8677 h 1356858"/>
                <a:gd name="connsiteX167" fmla="*/ 1205945 w 1684955"/>
                <a:gd name="connsiteY167" fmla="*/ 8242 h 1356858"/>
                <a:gd name="connsiteX168" fmla="*/ 1200781 w 1684955"/>
                <a:gd name="connsiteY168" fmla="*/ 7663 h 1356858"/>
                <a:gd name="connsiteX169" fmla="*/ 1197595 w 1684955"/>
                <a:gd name="connsiteY169" fmla="*/ 7325 h 1356858"/>
                <a:gd name="connsiteX170" fmla="*/ 1181862 w 1684955"/>
                <a:gd name="connsiteY170" fmla="*/ 5636 h 1356858"/>
                <a:gd name="connsiteX171" fmla="*/ 1174622 w 1684955"/>
                <a:gd name="connsiteY171" fmla="*/ 4961 h 1356858"/>
                <a:gd name="connsiteX172" fmla="*/ 1167093 w 1684955"/>
                <a:gd name="connsiteY172" fmla="*/ 4285 h 1356858"/>
                <a:gd name="connsiteX173" fmla="*/ 1163618 w 1684955"/>
                <a:gd name="connsiteY173" fmla="*/ 3995 h 1356858"/>
                <a:gd name="connsiteX174" fmla="*/ 1154593 w 1684955"/>
                <a:gd name="connsiteY174" fmla="*/ 3271 h 1356858"/>
                <a:gd name="connsiteX175" fmla="*/ 1149670 w 1684955"/>
                <a:gd name="connsiteY175" fmla="*/ 2934 h 1356858"/>
                <a:gd name="connsiteX176" fmla="*/ 1141369 w 1684955"/>
                <a:gd name="connsiteY176" fmla="*/ 2403 h 1356858"/>
                <a:gd name="connsiteX177" fmla="*/ 1140162 w 1684955"/>
                <a:gd name="connsiteY177" fmla="*/ 2306 h 1356858"/>
                <a:gd name="connsiteX178" fmla="*/ 1001937 w 1684955"/>
                <a:gd name="connsiteY178" fmla="*/ 1630 h 1356858"/>
                <a:gd name="connsiteX179" fmla="*/ 992043 w 1684955"/>
                <a:gd name="connsiteY179" fmla="*/ 2210 h 1356858"/>
                <a:gd name="connsiteX180" fmla="*/ 986879 w 1684955"/>
                <a:gd name="connsiteY180" fmla="*/ 2547 h 1356858"/>
                <a:gd name="connsiteX181" fmla="*/ 973510 w 1684955"/>
                <a:gd name="connsiteY181" fmla="*/ 3416 h 1356858"/>
                <a:gd name="connsiteX182" fmla="*/ 966077 w 1684955"/>
                <a:gd name="connsiteY182" fmla="*/ 4044 h 1356858"/>
                <a:gd name="connsiteX183" fmla="*/ 957293 w 1684955"/>
                <a:gd name="connsiteY183" fmla="*/ 4767 h 1356858"/>
                <a:gd name="connsiteX184" fmla="*/ 946145 w 1684955"/>
                <a:gd name="connsiteY184" fmla="*/ 5733 h 1356858"/>
                <a:gd name="connsiteX185" fmla="*/ 936830 w 1684955"/>
                <a:gd name="connsiteY185" fmla="*/ 6746 h 1356858"/>
                <a:gd name="connsiteX186" fmla="*/ 929880 w 1684955"/>
                <a:gd name="connsiteY186" fmla="*/ 7518 h 1356858"/>
                <a:gd name="connsiteX187" fmla="*/ 924330 w 1684955"/>
                <a:gd name="connsiteY187" fmla="*/ 8146 h 1356858"/>
                <a:gd name="connsiteX188" fmla="*/ 915063 w 1684955"/>
                <a:gd name="connsiteY188" fmla="*/ 9256 h 1356858"/>
                <a:gd name="connsiteX189" fmla="*/ 910333 w 1684955"/>
                <a:gd name="connsiteY189" fmla="*/ 9883 h 1356858"/>
                <a:gd name="connsiteX190" fmla="*/ 901067 w 1684955"/>
                <a:gd name="connsiteY190" fmla="*/ 11090 h 1356858"/>
                <a:gd name="connsiteX191" fmla="*/ 887312 w 1684955"/>
                <a:gd name="connsiteY191" fmla="*/ 13020 h 1356858"/>
                <a:gd name="connsiteX192" fmla="*/ 878190 w 1684955"/>
                <a:gd name="connsiteY192" fmla="*/ 14420 h 1356858"/>
                <a:gd name="connsiteX193" fmla="*/ 855024 w 1684955"/>
                <a:gd name="connsiteY193" fmla="*/ 18233 h 1356858"/>
                <a:gd name="connsiteX194" fmla="*/ 849039 w 1684955"/>
                <a:gd name="connsiteY194" fmla="*/ 19295 h 1356858"/>
                <a:gd name="connsiteX195" fmla="*/ 830941 w 1684955"/>
                <a:gd name="connsiteY195" fmla="*/ 22673 h 1356858"/>
                <a:gd name="connsiteX196" fmla="*/ 828817 w 1684955"/>
                <a:gd name="connsiteY196" fmla="*/ 23107 h 1356858"/>
                <a:gd name="connsiteX197" fmla="*/ 822205 w 1684955"/>
                <a:gd name="connsiteY197" fmla="*/ 24411 h 1356858"/>
                <a:gd name="connsiteX198" fmla="*/ 819937 w 1684955"/>
                <a:gd name="connsiteY198" fmla="*/ 24845 h 1356858"/>
                <a:gd name="connsiteX199" fmla="*/ 809753 w 1684955"/>
                <a:gd name="connsiteY199" fmla="*/ 26969 h 1356858"/>
                <a:gd name="connsiteX200" fmla="*/ 808691 w 1684955"/>
                <a:gd name="connsiteY200" fmla="*/ 27210 h 1356858"/>
                <a:gd name="connsiteX201" fmla="*/ 799521 w 1684955"/>
                <a:gd name="connsiteY201" fmla="*/ 29237 h 1356858"/>
                <a:gd name="connsiteX202" fmla="*/ 786394 w 1684955"/>
                <a:gd name="connsiteY202" fmla="*/ 32229 h 1356858"/>
                <a:gd name="connsiteX203" fmla="*/ 780264 w 1684955"/>
                <a:gd name="connsiteY203" fmla="*/ 33725 h 1356858"/>
                <a:gd name="connsiteX204" fmla="*/ 777755 w 1684955"/>
                <a:gd name="connsiteY204" fmla="*/ 34353 h 1356858"/>
                <a:gd name="connsiteX205" fmla="*/ 761297 w 1684955"/>
                <a:gd name="connsiteY205" fmla="*/ 38455 h 1356858"/>
                <a:gd name="connsiteX206" fmla="*/ 750583 w 1684955"/>
                <a:gd name="connsiteY206" fmla="*/ 41303 h 1356858"/>
                <a:gd name="connsiteX207" fmla="*/ 745177 w 1684955"/>
                <a:gd name="connsiteY207" fmla="*/ 42751 h 1356858"/>
                <a:gd name="connsiteX208" fmla="*/ 733980 w 1684955"/>
                <a:gd name="connsiteY208" fmla="*/ 45888 h 1356858"/>
                <a:gd name="connsiteX209" fmla="*/ 723362 w 1684955"/>
                <a:gd name="connsiteY209" fmla="*/ 48928 h 1356858"/>
                <a:gd name="connsiteX210" fmla="*/ 710862 w 1684955"/>
                <a:gd name="connsiteY210" fmla="*/ 52644 h 1356858"/>
                <a:gd name="connsiteX211" fmla="*/ 698169 w 1684955"/>
                <a:gd name="connsiteY211" fmla="*/ 56602 h 1356858"/>
                <a:gd name="connsiteX212" fmla="*/ 689433 w 1684955"/>
                <a:gd name="connsiteY212" fmla="*/ 59401 h 1356858"/>
                <a:gd name="connsiteX213" fmla="*/ 684607 w 1684955"/>
                <a:gd name="connsiteY213" fmla="*/ 60994 h 1356858"/>
                <a:gd name="connsiteX214" fmla="*/ 681856 w 1684955"/>
                <a:gd name="connsiteY214" fmla="*/ 61911 h 1356858"/>
                <a:gd name="connsiteX215" fmla="*/ 658786 w 1684955"/>
                <a:gd name="connsiteY215" fmla="*/ 69874 h 1356858"/>
                <a:gd name="connsiteX216" fmla="*/ 656952 w 1684955"/>
                <a:gd name="connsiteY216" fmla="*/ 70550 h 1356858"/>
                <a:gd name="connsiteX217" fmla="*/ 649906 w 1684955"/>
                <a:gd name="connsiteY217" fmla="*/ 73108 h 1356858"/>
                <a:gd name="connsiteX218" fmla="*/ 638033 w 1684955"/>
                <a:gd name="connsiteY218" fmla="*/ 77548 h 1356858"/>
                <a:gd name="connsiteX219" fmla="*/ 629104 w 1684955"/>
                <a:gd name="connsiteY219" fmla="*/ 80975 h 1356858"/>
                <a:gd name="connsiteX220" fmla="*/ 617376 w 1684955"/>
                <a:gd name="connsiteY220" fmla="*/ 85560 h 1356858"/>
                <a:gd name="connsiteX221" fmla="*/ 610668 w 1684955"/>
                <a:gd name="connsiteY221" fmla="*/ 88311 h 1356858"/>
                <a:gd name="connsiteX222" fmla="*/ 608544 w 1684955"/>
                <a:gd name="connsiteY222" fmla="*/ 89180 h 1356858"/>
                <a:gd name="connsiteX223" fmla="*/ 587936 w 1684955"/>
                <a:gd name="connsiteY223" fmla="*/ 97867 h 1356858"/>
                <a:gd name="connsiteX224" fmla="*/ 585281 w 1684955"/>
                <a:gd name="connsiteY224" fmla="*/ 99025 h 1356858"/>
                <a:gd name="connsiteX225" fmla="*/ 579200 w 1684955"/>
                <a:gd name="connsiteY225" fmla="*/ 101680 h 1356858"/>
                <a:gd name="connsiteX226" fmla="*/ 569113 w 1684955"/>
                <a:gd name="connsiteY226" fmla="*/ 106217 h 1356858"/>
                <a:gd name="connsiteX227" fmla="*/ 567955 w 1684955"/>
                <a:gd name="connsiteY227" fmla="*/ 106747 h 1356858"/>
                <a:gd name="connsiteX228" fmla="*/ 559219 w 1684955"/>
                <a:gd name="connsiteY228" fmla="*/ 110753 h 1356858"/>
                <a:gd name="connsiteX229" fmla="*/ 548167 w 1684955"/>
                <a:gd name="connsiteY229" fmla="*/ 115966 h 1356858"/>
                <a:gd name="connsiteX230" fmla="*/ 539431 w 1684955"/>
                <a:gd name="connsiteY230" fmla="*/ 120213 h 1356858"/>
                <a:gd name="connsiteX231" fmla="*/ 537984 w 1684955"/>
                <a:gd name="connsiteY231" fmla="*/ 120937 h 1356858"/>
                <a:gd name="connsiteX232" fmla="*/ 528621 w 1684955"/>
                <a:gd name="connsiteY232" fmla="*/ 125570 h 1356858"/>
                <a:gd name="connsiteX233" fmla="*/ 521960 w 1684955"/>
                <a:gd name="connsiteY233" fmla="*/ 128997 h 1356858"/>
                <a:gd name="connsiteX234" fmla="*/ 519451 w 1684955"/>
                <a:gd name="connsiteY234" fmla="*/ 130300 h 1356858"/>
                <a:gd name="connsiteX235" fmla="*/ 501255 w 1684955"/>
                <a:gd name="connsiteY235" fmla="*/ 139904 h 1356858"/>
                <a:gd name="connsiteX236" fmla="*/ 499373 w 1684955"/>
                <a:gd name="connsiteY236" fmla="*/ 140918 h 1356858"/>
                <a:gd name="connsiteX237" fmla="*/ 492520 w 1684955"/>
                <a:gd name="connsiteY237" fmla="*/ 144634 h 1356858"/>
                <a:gd name="connsiteX238" fmla="*/ 482191 w 1684955"/>
                <a:gd name="connsiteY238" fmla="*/ 150426 h 1356858"/>
                <a:gd name="connsiteX239" fmla="*/ 473649 w 1684955"/>
                <a:gd name="connsiteY239" fmla="*/ 155300 h 1356858"/>
                <a:gd name="connsiteX240" fmla="*/ 463514 w 1684955"/>
                <a:gd name="connsiteY240" fmla="*/ 161188 h 1356858"/>
                <a:gd name="connsiteX241" fmla="*/ 456129 w 1684955"/>
                <a:gd name="connsiteY241" fmla="*/ 165628 h 1356858"/>
                <a:gd name="connsiteX242" fmla="*/ 454875 w 1684955"/>
                <a:gd name="connsiteY242" fmla="*/ 166401 h 1356858"/>
                <a:gd name="connsiteX243" fmla="*/ 439527 w 1684955"/>
                <a:gd name="connsiteY243" fmla="*/ 175812 h 1356858"/>
                <a:gd name="connsiteX244" fmla="*/ 438127 w 1684955"/>
                <a:gd name="connsiteY244" fmla="*/ 176681 h 1356858"/>
                <a:gd name="connsiteX245" fmla="*/ 429054 w 1684955"/>
                <a:gd name="connsiteY245" fmla="*/ 182376 h 1356858"/>
                <a:gd name="connsiteX246" fmla="*/ 421332 w 1684955"/>
                <a:gd name="connsiteY246" fmla="*/ 187395 h 1356858"/>
                <a:gd name="connsiteX247" fmla="*/ 419691 w 1684955"/>
                <a:gd name="connsiteY247" fmla="*/ 188505 h 1356858"/>
                <a:gd name="connsiteX248" fmla="*/ 411196 w 1684955"/>
                <a:gd name="connsiteY248" fmla="*/ 194104 h 1356858"/>
                <a:gd name="connsiteX249" fmla="*/ 401833 w 1684955"/>
                <a:gd name="connsiteY249" fmla="*/ 200426 h 1356858"/>
                <a:gd name="connsiteX250" fmla="*/ 393484 w 1684955"/>
                <a:gd name="connsiteY250" fmla="*/ 206218 h 1356858"/>
                <a:gd name="connsiteX251" fmla="*/ 391167 w 1684955"/>
                <a:gd name="connsiteY251" fmla="*/ 207810 h 1356858"/>
                <a:gd name="connsiteX252" fmla="*/ 389188 w 1684955"/>
                <a:gd name="connsiteY252" fmla="*/ 209210 h 1356858"/>
                <a:gd name="connsiteX253" fmla="*/ 389188 w 1684955"/>
                <a:gd name="connsiteY253" fmla="*/ 209210 h 1356858"/>
                <a:gd name="connsiteX254" fmla="*/ 386003 w 1684955"/>
                <a:gd name="connsiteY254" fmla="*/ 211478 h 1356858"/>
                <a:gd name="connsiteX255" fmla="*/ 384459 w 1684955"/>
                <a:gd name="connsiteY255" fmla="*/ 212588 h 1356858"/>
                <a:gd name="connsiteX256" fmla="*/ 375626 w 1684955"/>
                <a:gd name="connsiteY256" fmla="*/ 219007 h 1356858"/>
                <a:gd name="connsiteX257" fmla="*/ 374854 w 1684955"/>
                <a:gd name="connsiteY257" fmla="*/ 219587 h 1356858"/>
                <a:gd name="connsiteX258" fmla="*/ 58827 w 1684955"/>
                <a:gd name="connsiteY258" fmla="*/ 613607 h 1356858"/>
                <a:gd name="connsiteX259" fmla="*/ 2939 w 1684955"/>
                <a:gd name="connsiteY259" fmla="*/ 845414 h 1356858"/>
                <a:gd name="connsiteX260" fmla="*/ 54049 w 1684955"/>
                <a:gd name="connsiteY260" fmla="*/ 1245033 h 1356858"/>
                <a:gd name="connsiteX261" fmla="*/ 98934 w 1684955"/>
                <a:gd name="connsiteY261" fmla="*/ 1356858 h 135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684955" h="1356858">
                  <a:moveTo>
                    <a:pt x="98934" y="1356858"/>
                  </a:moveTo>
                  <a:cubicBezTo>
                    <a:pt x="109455" y="1352756"/>
                    <a:pt x="119929" y="1348605"/>
                    <a:pt x="130402" y="1344455"/>
                  </a:cubicBezTo>
                  <a:cubicBezTo>
                    <a:pt x="113510" y="1307292"/>
                    <a:pt x="98838" y="1270564"/>
                    <a:pt x="86337" y="1234077"/>
                  </a:cubicBezTo>
                  <a:cubicBezTo>
                    <a:pt x="44252" y="1111344"/>
                    <a:pt x="26733" y="974277"/>
                    <a:pt x="36916" y="848117"/>
                  </a:cubicBezTo>
                  <a:cubicBezTo>
                    <a:pt x="42997" y="772827"/>
                    <a:pt x="60999" y="698212"/>
                    <a:pt x="90392" y="626348"/>
                  </a:cubicBezTo>
                  <a:cubicBezTo>
                    <a:pt x="150238" y="480159"/>
                    <a:pt x="255596" y="348932"/>
                    <a:pt x="395125" y="246759"/>
                  </a:cubicBezTo>
                  <a:lnTo>
                    <a:pt x="395897" y="246228"/>
                  </a:lnTo>
                  <a:cubicBezTo>
                    <a:pt x="398745" y="244152"/>
                    <a:pt x="401592" y="242077"/>
                    <a:pt x="404343" y="240098"/>
                  </a:cubicBezTo>
                  <a:lnTo>
                    <a:pt x="406080" y="238844"/>
                  </a:lnTo>
                  <a:cubicBezTo>
                    <a:pt x="406805" y="238313"/>
                    <a:pt x="407335" y="237927"/>
                    <a:pt x="407770" y="237637"/>
                  </a:cubicBezTo>
                  <a:lnTo>
                    <a:pt x="407770" y="237637"/>
                  </a:lnTo>
                  <a:lnTo>
                    <a:pt x="413175" y="233872"/>
                  </a:lnTo>
                  <a:cubicBezTo>
                    <a:pt x="415878" y="231990"/>
                    <a:pt x="418532" y="230108"/>
                    <a:pt x="421235" y="228274"/>
                  </a:cubicBezTo>
                  <a:cubicBezTo>
                    <a:pt x="424227" y="226199"/>
                    <a:pt x="427268" y="224172"/>
                    <a:pt x="430309" y="222145"/>
                  </a:cubicBezTo>
                  <a:cubicBezTo>
                    <a:pt x="433011" y="220310"/>
                    <a:pt x="435762" y="218525"/>
                    <a:pt x="438513" y="216691"/>
                  </a:cubicBezTo>
                  <a:lnTo>
                    <a:pt x="440203" y="215581"/>
                  </a:lnTo>
                  <a:cubicBezTo>
                    <a:pt x="442664" y="213940"/>
                    <a:pt x="445125" y="212347"/>
                    <a:pt x="447635" y="210754"/>
                  </a:cubicBezTo>
                  <a:cubicBezTo>
                    <a:pt x="450531" y="208872"/>
                    <a:pt x="453475" y="207086"/>
                    <a:pt x="456371" y="205252"/>
                  </a:cubicBezTo>
                  <a:lnTo>
                    <a:pt x="457770" y="204384"/>
                  </a:lnTo>
                  <a:cubicBezTo>
                    <a:pt x="462693" y="201295"/>
                    <a:pt x="467616" y="198254"/>
                    <a:pt x="472635" y="195262"/>
                  </a:cubicBezTo>
                  <a:lnTo>
                    <a:pt x="473890" y="194490"/>
                  </a:lnTo>
                  <a:cubicBezTo>
                    <a:pt x="476255" y="193042"/>
                    <a:pt x="478620" y="191642"/>
                    <a:pt x="481033" y="190243"/>
                  </a:cubicBezTo>
                  <a:cubicBezTo>
                    <a:pt x="484267" y="188312"/>
                    <a:pt x="487549" y="186430"/>
                    <a:pt x="490830" y="184548"/>
                  </a:cubicBezTo>
                  <a:cubicBezTo>
                    <a:pt x="493581" y="182955"/>
                    <a:pt x="496333" y="181362"/>
                    <a:pt x="499132" y="179818"/>
                  </a:cubicBezTo>
                  <a:cubicBezTo>
                    <a:pt x="502462" y="177935"/>
                    <a:pt x="505792" y="176053"/>
                    <a:pt x="509122" y="174219"/>
                  </a:cubicBezTo>
                  <a:cubicBezTo>
                    <a:pt x="511294" y="173013"/>
                    <a:pt x="513466" y="171854"/>
                    <a:pt x="515686" y="170648"/>
                  </a:cubicBezTo>
                  <a:lnTo>
                    <a:pt x="517568" y="169634"/>
                  </a:lnTo>
                  <a:cubicBezTo>
                    <a:pt x="523408" y="166497"/>
                    <a:pt x="529296" y="163408"/>
                    <a:pt x="535233" y="160319"/>
                  </a:cubicBezTo>
                  <a:lnTo>
                    <a:pt x="537791" y="158968"/>
                  </a:lnTo>
                  <a:cubicBezTo>
                    <a:pt x="539914" y="157858"/>
                    <a:pt x="542038" y="156796"/>
                    <a:pt x="544161" y="155686"/>
                  </a:cubicBezTo>
                  <a:cubicBezTo>
                    <a:pt x="547154" y="154190"/>
                    <a:pt x="550146" y="152694"/>
                    <a:pt x="553186" y="151246"/>
                  </a:cubicBezTo>
                  <a:lnTo>
                    <a:pt x="554683" y="150522"/>
                  </a:lnTo>
                  <a:cubicBezTo>
                    <a:pt x="557482" y="149122"/>
                    <a:pt x="560281" y="147771"/>
                    <a:pt x="563129" y="146420"/>
                  </a:cubicBezTo>
                  <a:cubicBezTo>
                    <a:pt x="566700" y="144730"/>
                    <a:pt x="570272" y="143041"/>
                    <a:pt x="573843" y="141352"/>
                  </a:cubicBezTo>
                  <a:cubicBezTo>
                    <a:pt x="576642" y="140049"/>
                    <a:pt x="579490" y="138746"/>
                    <a:pt x="582337" y="137443"/>
                  </a:cubicBezTo>
                  <a:lnTo>
                    <a:pt x="583496" y="136912"/>
                  </a:lnTo>
                  <a:cubicBezTo>
                    <a:pt x="586729" y="135464"/>
                    <a:pt x="589963" y="133968"/>
                    <a:pt x="593197" y="132520"/>
                  </a:cubicBezTo>
                  <a:cubicBezTo>
                    <a:pt x="595127" y="131651"/>
                    <a:pt x="597009" y="130831"/>
                    <a:pt x="598940" y="130010"/>
                  </a:cubicBezTo>
                  <a:lnTo>
                    <a:pt x="601643" y="128852"/>
                  </a:lnTo>
                  <a:cubicBezTo>
                    <a:pt x="608255" y="126004"/>
                    <a:pt x="614915" y="123157"/>
                    <a:pt x="621623" y="120406"/>
                  </a:cubicBezTo>
                  <a:lnTo>
                    <a:pt x="623747" y="119537"/>
                  </a:lnTo>
                  <a:cubicBezTo>
                    <a:pt x="625871" y="118668"/>
                    <a:pt x="627994" y="117800"/>
                    <a:pt x="630166" y="116931"/>
                  </a:cubicBezTo>
                  <a:cubicBezTo>
                    <a:pt x="633931" y="115435"/>
                    <a:pt x="637743" y="113939"/>
                    <a:pt x="641556" y="112442"/>
                  </a:cubicBezTo>
                  <a:cubicBezTo>
                    <a:pt x="644452" y="111332"/>
                    <a:pt x="647348" y="110222"/>
                    <a:pt x="650243" y="109112"/>
                  </a:cubicBezTo>
                  <a:cubicBezTo>
                    <a:pt x="654056" y="107664"/>
                    <a:pt x="657917" y="106217"/>
                    <a:pt x="661778" y="104817"/>
                  </a:cubicBezTo>
                  <a:cubicBezTo>
                    <a:pt x="664047" y="103996"/>
                    <a:pt x="666315" y="103176"/>
                    <a:pt x="668584" y="102355"/>
                  </a:cubicBezTo>
                  <a:lnTo>
                    <a:pt x="670466" y="101680"/>
                  </a:lnTo>
                  <a:cubicBezTo>
                    <a:pt x="677898" y="99025"/>
                    <a:pt x="685379" y="96467"/>
                    <a:pt x="692860" y="93958"/>
                  </a:cubicBezTo>
                  <a:lnTo>
                    <a:pt x="695756" y="92992"/>
                  </a:lnTo>
                  <a:cubicBezTo>
                    <a:pt x="697252" y="92510"/>
                    <a:pt x="698748" y="91979"/>
                    <a:pt x="700196" y="91496"/>
                  </a:cubicBezTo>
                  <a:cubicBezTo>
                    <a:pt x="703236" y="90483"/>
                    <a:pt x="706277" y="89566"/>
                    <a:pt x="709318" y="88601"/>
                  </a:cubicBezTo>
                  <a:lnTo>
                    <a:pt x="720997" y="84981"/>
                  </a:lnTo>
                  <a:cubicBezTo>
                    <a:pt x="725051" y="83726"/>
                    <a:pt x="729057" y="82519"/>
                    <a:pt x="733111" y="81361"/>
                  </a:cubicBezTo>
                  <a:lnTo>
                    <a:pt x="743440" y="78417"/>
                  </a:lnTo>
                  <a:cubicBezTo>
                    <a:pt x="747059" y="77403"/>
                    <a:pt x="750631" y="76390"/>
                    <a:pt x="754299" y="75376"/>
                  </a:cubicBezTo>
                  <a:cubicBezTo>
                    <a:pt x="755988" y="74894"/>
                    <a:pt x="757677" y="74459"/>
                    <a:pt x="759366" y="74025"/>
                  </a:cubicBezTo>
                  <a:lnTo>
                    <a:pt x="769936" y="71226"/>
                  </a:lnTo>
                  <a:cubicBezTo>
                    <a:pt x="775245" y="69874"/>
                    <a:pt x="780554" y="68571"/>
                    <a:pt x="785911" y="67268"/>
                  </a:cubicBezTo>
                  <a:lnTo>
                    <a:pt x="788469" y="66641"/>
                  </a:lnTo>
                  <a:cubicBezTo>
                    <a:pt x="790400" y="66158"/>
                    <a:pt x="792378" y="65676"/>
                    <a:pt x="794309" y="65241"/>
                  </a:cubicBezTo>
                  <a:cubicBezTo>
                    <a:pt x="798556" y="64228"/>
                    <a:pt x="802803" y="63311"/>
                    <a:pt x="807099" y="62345"/>
                  </a:cubicBezTo>
                  <a:cubicBezTo>
                    <a:pt x="810091" y="61670"/>
                    <a:pt x="813035" y="61042"/>
                    <a:pt x="816027" y="60415"/>
                  </a:cubicBezTo>
                  <a:lnTo>
                    <a:pt x="817089" y="60174"/>
                  </a:lnTo>
                  <a:cubicBezTo>
                    <a:pt x="820371" y="59450"/>
                    <a:pt x="823653" y="58774"/>
                    <a:pt x="826935" y="58098"/>
                  </a:cubicBezTo>
                  <a:lnTo>
                    <a:pt x="829107" y="57664"/>
                  </a:lnTo>
                  <a:cubicBezTo>
                    <a:pt x="831230" y="57229"/>
                    <a:pt x="833354" y="56843"/>
                    <a:pt x="835477" y="56409"/>
                  </a:cubicBezTo>
                  <a:lnTo>
                    <a:pt x="837649" y="55975"/>
                  </a:lnTo>
                  <a:cubicBezTo>
                    <a:pt x="843489" y="54816"/>
                    <a:pt x="849377" y="53706"/>
                    <a:pt x="855217" y="52693"/>
                  </a:cubicBezTo>
                  <a:lnTo>
                    <a:pt x="861057" y="51679"/>
                  </a:lnTo>
                  <a:cubicBezTo>
                    <a:pt x="868538" y="50376"/>
                    <a:pt x="876067" y="49121"/>
                    <a:pt x="883596" y="47963"/>
                  </a:cubicBezTo>
                  <a:lnTo>
                    <a:pt x="892428" y="46612"/>
                  </a:lnTo>
                  <a:cubicBezTo>
                    <a:pt x="896868" y="45936"/>
                    <a:pt x="901356" y="45357"/>
                    <a:pt x="905797" y="44729"/>
                  </a:cubicBezTo>
                  <a:cubicBezTo>
                    <a:pt x="908789" y="44343"/>
                    <a:pt x="911830" y="43909"/>
                    <a:pt x="914870" y="43571"/>
                  </a:cubicBezTo>
                  <a:lnTo>
                    <a:pt x="919407" y="42992"/>
                  </a:lnTo>
                  <a:cubicBezTo>
                    <a:pt x="922399" y="42606"/>
                    <a:pt x="925440" y="42268"/>
                    <a:pt x="928432" y="41930"/>
                  </a:cubicBezTo>
                  <a:cubicBezTo>
                    <a:pt x="930169" y="41737"/>
                    <a:pt x="931955" y="41544"/>
                    <a:pt x="933693" y="41351"/>
                  </a:cubicBezTo>
                  <a:lnTo>
                    <a:pt x="940836" y="40579"/>
                  </a:lnTo>
                  <a:cubicBezTo>
                    <a:pt x="943780" y="40241"/>
                    <a:pt x="946724" y="39903"/>
                    <a:pt x="949668" y="39613"/>
                  </a:cubicBezTo>
                  <a:cubicBezTo>
                    <a:pt x="953191" y="39276"/>
                    <a:pt x="956714" y="38986"/>
                    <a:pt x="960237" y="38696"/>
                  </a:cubicBezTo>
                  <a:lnTo>
                    <a:pt x="969263" y="37924"/>
                  </a:lnTo>
                  <a:cubicBezTo>
                    <a:pt x="971579" y="37731"/>
                    <a:pt x="973944" y="37490"/>
                    <a:pt x="976261" y="37345"/>
                  </a:cubicBezTo>
                  <a:cubicBezTo>
                    <a:pt x="980556" y="37007"/>
                    <a:pt x="984852" y="36766"/>
                    <a:pt x="989147" y="36476"/>
                  </a:cubicBezTo>
                  <a:lnTo>
                    <a:pt x="994359" y="36139"/>
                  </a:lnTo>
                  <a:cubicBezTo>
                    <a:pt x="997545" y="35945"/>
                    <a:pt x="1000730" y="35752"/>
                    <a:pt x="1003915" y="35559"/>
                  </a:cubicBezTo>
                  <a:cubicBezTo>
                    <a:pt x="1048607" y="33243"/>
                    <a:pt x="1093830" y="33436"/>
                    <a:pt x="1138280" y="36187"/>
                  </a:cubicBezTo>
                  <a:lnTo>
                    <a:pt x="1139535" y="36283"/>
                  </a:lnTo>
                  <a:cubicBezTo>
                    <a:pt x="1142189" y="36428"/>
                    <a:pt x="1144892" y="36621"/>
                    <a:pt x="1147547" y="36814"/>
                  </a:cubicBezTo>
                  <a:lnTo>
                    <a:pt x="1152325" y="37104"/>
                  </a:lnTo>
                  <a:cubicBezTo>
                    <a:pt x="1155220" y="37297"/>
                    <a:pt x="1158068" y="37586"/>
                    <a:pt x="1160916" y="37828"/>
                  </a:cubicBezTo>
                  <a:lnTo>
                    <a:pt x="1164487" y="38117"/>
                  </a:lnTo>
                  <a:cubicBezTo>
                    <a:pt x="1166948" y="38310"/>
                    <a:pt x="1169362" y="38503"/>
                    <a:pt x="1171823" y="38745"/>
                  </a:cubicBezTo>
                  <a:lnTo>
                    <a:pt x="1178869" y="39372"/>
                  </a:lnTo>
                  <a:cubicBezTo>
                    <a:pt x="1183985" y="39855"/>
                    <a:pt x="1189053" y="40434"/>
                    <a:pt x="1194120" y="41013"/>
                  </a:cubicBezTo>
                  <a:lnTo>
                    <a:pt x="1197499" y="41399"/>
                  </a:lnTo>
                  <a:cubicBezTo>
                    <a:pt x="1199091" y="41544"/>
                    <a:pt x="1200684" y="41737"/>
                    <a:pt x="1202277" y="41930"/>
                  </a:cubicBezTo>
                  <a:lnTo>
                    <a:pt x="1205511" y="42316"/>
                  </a:lnTo>
                  <a:cubicBezTo>
                    <a:pt x="1210433" y="42895"/>
                    <a:pt x="1215308" y="43571"/>
                    <a:pt x="1220231" y="44198"/>
                  </a:cubicBezTo>
                  <a:cubicBezTo>
                    <a:pt x="1223899" y="44681"/>
                    <a:pt x="1227519" y="45212"/>
                    <a:pt x="1231138" y="45743"/>
                  </a:cubicBezTo>
                  <a:lnTo>
                    <a:pt x="1237316" y="46612"/>
                  </a:lnTo>
                  <a:cubicBezTo>
                    <a:pt x="1239295" y="46901"/>
                    <a:pt x="1241225" y="47239"/>
                    <a:pt x="1243156" y="47529"/>
                  </a:cubicBezTo>
                  <a:lnTo>
                    <a:pt x="1246100" y="48011"/>
                  </a:lnTo>
                  <a:cubicBezTo>
                    <a:pt x="1249237" y="48494"/>
                    <a:pt x="1252374" y="49025"/>
                    <a:pt x="1255511" y="49556"/>
                  </a:cubicBezTo>
                  <a:lnTo>
                    <a:pt x="1259710" y="50280"/>
                  </a:lnTo>
                  <a:cubicBezTo>
                    <a:pt x="1263378" y="50907"/>
                    <a:pt x="1266998" y="51486"/>
                    <a:pt x="1270617" y="52162"/>
                  </a:cubicBezTo>
                  <a:lnTo>
                    <a:pt x="1272017" y="52451"/>
                  </a:lnTo>
                  <a:cubicBezTo>
                    <a:pt x="1274092" y="52838"/>
                    <a:pt x="1276120" y="53224"/>
                    <a:pt x="1278146" y="53610"/>
                  </a:cubicBezTo>
                  <a:lnTo>
                    <a:pt x="1281477" y="54237"/>
                  </a:lnTo>
                  <a:cubicBezTo>
                    <a:pt x="1288282" y="55540"/>
                    <a:pt x="1295135" y="56892"/>
                    <a:pt x="1301892" y="58291"/>
                  </a:cubicBezTo>
                  <a:lnTo>
                    <a:pt x="1308600" y="59739"/>
                  </a:lnTo>
                  <a:cubicBezTo>
                    <a:pt x="1316950" y="61525"/>
                    <a:pt x="1325251" y="63455"/>
                    <a:pt x="1333504" y="65434"/>
                  </a:cubicBezTo>
                  <a:lnTo>
                    <a:pt x="1345184" y="68282"/>
                  </a:lnTo>
                  <a:cubicBezTo>
                    <a:pt x="1349817" y="69440"/>
                    <a:pt x="1354402" y="70695"/>
                    <a:pt x="1358987" y="71901"/>
                  </a:cubicBezTo>
                  <a:lnTo>
                    <a:pt x="1362800" y="72915"/>
                  </a:lnTo>
                  <a:cubicBezTo>
                    <a:pt x="1364779" y="73446"/>
                    <a:pt x="1366758" y="73977"/>
                    <a:pt x="1368736" y="74508"/>
                  </a:cubicBezTo>
                  <a:lnTo>
                    <a:pt x="1371005" y="75135"/>
                  </a:lnTo>
                  <a:cubicBezTo>
                    <a:pt x="1375397" y="76342"/>
                    <a:pt x="1379740" y="77645"/>
                    <a:pt x="1384084" y="78900"/>
                  </a:cubicBezTo>
                  <a:cubicBezTo>
                    <a:pt x="1387511" y="79913"/>
                    <a:pt x="1390937" y="80927"/>
                    <a:pt x="1394316" y="81940"/>
                  </a:cubicBezTo>
                  <a:lnTo>
                    <a:pt x="1397839" y="83002"/>
                  </a:lnTo>
                  <a:cubicBezTo>
                    <a:pt x="1399190" y="83388"/>
                    <a:pt x="1400493" y="83774"/>
                    <a:pt x="1401845" y="84209"/>
                  </a:cubicBezTo>
                  <a:cubicBezTo>
                    <a:pt x="1404354" y="84981"/>
                    <a:pt x="1406864" y="85801"/>
                    <a:pt x="1409374" y="86622"/>
                  </a:cubicBezTo>
                  <a:lnTo>
                    <a:pt x="1412173" y="87539"/>
                  </a:lnTo>
                  <a:cubicBezTo>
                    <a:pt x="1426845" y="92268"/>
                    <a:pt x="1441565" y="97384"/>
                    <a:pt x="1455900" y="102693"/>
                  </a:cubicBezTo>
                  <a:lnTo>
                    <a:pt x="1461788" y="86863"/>
                  </a:lnTo>
                  <a:lnTo>
                    <a:pt x="1456575" y="102838"/>
                  </a:lnTo>
                  <a:cubicBezTo>
                    <a:pt x="1478197" y="110898"/>
                    <a:pt x="1499626" y="119682"/>
                    <a:pt x="1520379" y="128997"/>
                  </a:cubicBezTo>
                  <a:cubicBezTo>
                    <a:pt x="1534086" y="135174"/>
                    <a:pt x="1547841" y="141690"/>
                    <a:pt x="1561306" y="148495"/>
                  </a:cubicBezTo>
                  <a:lnTo>
                    <a:pt x="1568932" y="133389"/>
                  </a:lnTo>
                  <a:lnTo>
                    <a:pt x="1562127" y="148881"/>
                  </a:lnTo>
                  <a:cubicBezTo>
                    <a:pt x="1575447" y="155638"/>
                    <a:pt x="1588768" y="162733"/>
                    <a:pt x="1601847" y="170069"/>
                  </a:cubicBezTo>
                  <a:cubicBezTo>
                    <a:pt x="1621201" y="180976"/>
                    <a:pt x="1640361" y="192608"/>
                    <a:pt x="1658701" y="204673"/>
                  </a:cubicBezTo>
                  <a:lnTo>
                    <a:pt x="1659570" y="205252"/>
                  </a:lnTo>
                  <a:cubicBezTo>
                    <a:pt x="1663913" y="208100"/>
                    <a:pt x="1668257" y="211092"/>
                    <a:pt x="1672601" y="214036"/>
                  </a:cubicBezTo>
                  <a:cubicBezTo>
                    <a:pt x="1676752" y="203274"/>
                    <a:pt x="1680902" y="192463"/>
                    <a:pt x="1684956" y="181604"/>
                  </a:cubicBezTo>
                  <a:cubicBezTo>
                    <a:pt x="1682688" y="180059"/>
                    <a:pt x="1680420" y="178515"/>
                    <a:pt x="1678151" y="177018"/>
                  </a:cubicBezTo>
                  <a:lnTo>
                    <a:pt x="1677234" y="176439"/>
                  </a:lnTo>
                  <a:cubicBezTo>
                    <a:pt x="1658267" y="163939"/>
                    <a:pt x="1638431" y="151922"/>
                    <a:pt x="1618208" y="140532"/>
                  </a:cubicBezTo>
                  <a:cubicBezTo>
                    <a:pt x="1604888" y="133051"/>
                    <a:pt x="1591133" y="125715"/>
                    <a:pt x="1577330" y="118717"/>
                  </a:cubicBezTo>
                  <a:lnTo>
                    <a:pt x="1576509" y="118331"/>
                  </a:lnTo>
                  <a:cubicBezTo>
                    <a:pt x="1562609" y="111332"/>
                    <a:pt x="1548372" y="104527"/>
                    <a:pt x="1534230" y="98205"/>
                  </a:cubicBezTo>
                  <a:cubicBezTo>
                    <a:pt x="1512850" y="88601"/>
                    <a:pt x="1490697" y="79527"/>
                    <a:pt x="1468400" y="71226"/>
                  </a:cubicBezTo>
                  <a:lnTo>
                    <a:pt x="1467676" y="70936"/>
                  </a:lnTo>
                  <a:cubicBezTo>
                    <a:pt x="1452859" y="65434"/>
                    <a:pt x="1437656" y="60174"/>
                    <a:pt x="1422212" y="55202"/>
                  </a:cubicBezTo>
                  <a:lnTo>
                    <a:pt x="1419799" y="54430"/>
                  </a:lnTo>
                  <a:cubicBezTo>
                    <a:pt x="1417192" y="53561"/>
                    <a:pt x="1414538" y="52741"/>
                    <a:pt x="1411884" y="51921"/>
                  </a:cubicBezTo>
                  <a:cubicBezTo>
                    <a:pt x="1410387" y="51438"/>
                    <a:pt x="1408843" y="51004"/>
                    <a:pt x="1407299" y="50569"/>
                  </a:cubicBezTo>
                  <a:lnTo>
                    <a:pt x="1404065" y="49604"/>
                  </a:lnTo>
                  <a:cubicBezTo>
                    <a:pt x="1400542" y="48542"/>
                    <a:pt x="1397019" y="47480"/>
                    <a:pt x="1393544" y="46467"/>
                  </a:cubicBezTo>
                  <a:cubicBezTo>
                    <a:pt x="1389055" y="45164"/>
                    <a:pt x="1384567" y="43861"/>
                    <a:pt x="1380078" y="42606"/>
                  </a:cubicBezTo>
                  <a:lnTo>
                    <a:pt x="1377713" y="41930"/>
                  </a:lnTo>
                  <a:cubicBezTo>
                    <a:pt x="1375638" y="41351"/>
                    <a:pt x="1373514" y="40820"/>
                    <a:pt x="1371439" y="40241"/>
                  </a:cubicBezTo>
                  <a:lnTo>
                    <a:pt x="1367675" y="39227"/>
                  </a:lnTo>
                  <a:cubicBezTo>
                    <a:pt x="1362945" y="37972"/>
                    <a:pt x="1358167" y="36669"/>
                    <a:pt x="1353389" y="35463"/>
                  </a:cubicBezTo>
                  <a:lnTo>
                    <a:pt x="1341323" y="32519"/>
                  </a:lnTo>
                  <a:cubicBezTo>
                    <a:pt x="1332829" y="30492"/>
                    <a:pt x="1324238" y="28513"/>
                    <a:pt x="1315647" y="26631"/>
                  </a:cubicBezTo>
                  <a:lnTo>
                    <a:pt x="1308745" y="25135"/>
                  </a:lnTo>
                  <a:cubicBezTo>
                    <a:pt x="1301747" y="23687"/>
                    <a:pt x="1294749" y="22287"/>
                    <a:pt x="1287703" y="20936"/>
                  </a:cubicBezTo>
                  <a:lnTo>
                    <a:pt x="1284469" y="20308"/>
                  </a:lnTo>
                  <a:cubicBezTo>
                    <a:pt x="1282297" y="19874"/>
                    <a:pt x="1280125" y="19488"/>
                    <a:pt x="1277905" y="19053"/>
                  </a:cubicBezTo>
                  <a:lnTo>
                    <a:pt x="1276457" y="18764"/>
                  </a:lnTo>
                  <a:cubicBezTo>
                    <a:pt x="1272693" y="18088"/>
                    <a:pt x="1268880" y="17461"/>
                    <a:pt x="1265067" y="16833"/>
                  </a:cubicBezTo>
                  <a:lnTo>
                    <a:pt x="1260868" y="16109"/>
                  </a:lnTo>
                  <a:cubicBezTo>
                    <a:pt x="1257635" y="15578"/>
                    <a:pt x="1254401" y="15048"/>
                    <a:pt x="1251167" y="14517"/>
                  </a:cubicBezTo>
                  <a:lnTo>
                    <a:pt x="1248272" y="14034"/>
                  </a:lnTo>
                  <a:cubicBezTo>
                    <a:pt x="1246245" y="13696"/>
                    <a:pt x="1244169" y="13358"/>
                    <a:pt x="1242094" y="13069"/>
                  </a:cubicBezTo>
                  <a:lnTo>
                    <a:pt x="1235675" y="12200"/>
                  </a:lnTo>
                  <a:cubicBezTo>
                    <a:pt x="1231910" y="11669"/>
                    <a:pt x="1228194" y="11138"/>
                    <a:pt x="1224430" y="10607"/>
                  </a:cubicBezTo>
                  <a:cubicBezTo>
                    <a:pt x="1219410" y="9932"/>
                    <a:pt x="1214343" y="9256"/>
                    <a:pt x="1209275" y="8677"/>
                  </a:cubicBezTo>
                  <a:lnTo>
                    <a:pt x="1205945" y="8242"/>
                  </a:lnTo>
                  <a:cubicBezTo>
                    <a:pt x="1204207" y="8049"/>
                    <a:pt x="1202518" y="7856"/>
                    <a:pt x="1200781" y="7663"/>
                  </a:cubicBezTo>
                  <a:lnTo>
                    <a:pt x="1197595" y="7325"/>
                  </a:lnTo>
                  <a:cubicBezTo>
                    <a:pt x="1192383" y="6746"/>
                    <a:pt x="1187122" y="6167"/>
                    <a:pt x="1181862" y="5636"/>
                  </a:cubicBezTo>
                  <a:lnTo>
                    <a:pt x="1174622" y="4961"/>
                  </a:lnTo>
                  <a:cubicBezTo>
                    <a:pt x="1172112" y="4719"/>
                    <a:pt x="1169603" y="4526"/>
                    <a:pt x="1167093" y="4285"/>
                  </a:cubicBezTo>
                  <a:lnTo>
                    <a:pt x="1163618" y="3995"/>
                  </a:lnTo>
                  <a:cubicBezTo>
                    <a:pt x="1160626" y="3754"/>
                    <a:pt x="1157585" y="3464"/>
                    <a:pt x="1154593" y="3271"/>
                  </a:cubicBezTo>
                  <a:lnTo>
                    <a:pt x="1149670" y="2934"/>
                  </a:lnTo>
                  <a:cubicBezTo>
                    <a:pt x="1146919" y="2740"/>
                    <a:pt x="1144120" y="2547"/>
                    <a:pt x="1141369" y="2403"/>
                  </a:cubicBezTo>
                  <a:lnTo>
                    <a:pt x="1140162" y="2306"/>
                  </a:lnTo>
                  <a:cubicBezTo>
                    <a:pt x="1094457" y="-541"/>
                    <a:pt x="1047932" y="-734"/>
                    <a:pt x="1001937" y="1630"/>
                  </a:cubicBezTo>
                  <a:cubicBezTo>
                    <a:pt x="998655" y="1823"/>
                    <a:pt x="995325" y="2016"/>
                    <a:pt x="992043" y="2210"/>
                  </a:cubicBezTo>
                  <a:lnTo>
                    <a:pt x="986879" y="2547"/>
                  </a:lnTo>
                  <a:cubicBezTo>
                    <a:pt x="982438" y="2837"/>
                    <a:pt x="977998" y="3078"/>
                    <a:pt x="973510" y="3416"/>
                  </a:cubicBezTo>
                  <a:cubicBezTo>
                    <a:pt x="971048" y="3609"/>
                    <a:pt x="968539" y="3802"/>
                    <a:pt x="966077" y="4044"/>
                  </a:cubicBezTo>
                  <a:lnTo>
                    <a:pt x="957293" y="4767"/>
                  </a:lnTo>
                  <a:cubicBezTo>
                    <a:pt x="953577" y="5057"/>
                    <a:pt x="949861" y="5395"/>
                    <a:pt x="946145" y="5733"/>
                  </a:cubicBezTo>
                  <a:cubicBezTo>
                    <a:pt x="943056" y="6022"/>
                    <a:pt x="939967" y="6408"/>
                    <a:pt x="936830" y="6746"/>
                  </a:cubicBezTo>
                  <a:lnTo>
                    <a:pt x="929880" y="7518"/>
                  </a:lnTo>
                  <a:cubicBezTo>
                    <a:pt x="928046" y="7712"/>
                    <a:pt x="926164" y="7905"/>
                    <a:pt x="924330" y="8146"/>
                  </a:cubicBezTo>
                  <a:cubicBezTo>
                    <a:pt x="921241" y="8484"/>
                    <a:pt x="918104" y="8870"/>
                    <a:pt x="915063" y="9256"/>
                  </a:cubicBezTo>
                  <a:lnTo>
                    <a:pt x="910333" y="9883"/>
                  </a:lnTo>
                  <a:cubicBezTo>
                    <a:pt x="907244" y="10269"/>
                    <a:pt x="904156" y="10656"/>
                    <a:pt x="901067" y="11090"/>
                  </a:cubicBezTo>
                  <a:cubicBezTo>
                    <a:pt x="896482" y="11717"/>
                    <a:pt x="891897" y="12345"/>
                    <a:pt x="887312" y="13020"/>
                  </a:cubicBezTo>
                  <a:lnTo>
                    <a:pt x="878190" y="14420"/>
                  </a:lnTo>
                  <a:cubicBezTo>
                    <a:pt x="870420" y="15627"/>
                    <a:pt x="862698" y="16882"/>
                    <a:pt x="855024" y="18233"/>
                  </a:cubicBezTo>
                  <a:lnTo>
                    <a:pt x="849039" y="19295"/>
                  </a:lnTo>
                  <a:cubicBezTo>
                    <a:pt x="843006" y="20405"/>
                    <a:pt x="836973" y="21515"/>
                    <a:pt x="830941" y="22673"/>
                  </a:cubicBezTo>
                  <a:lnTo>
                    <a:pt x="828817" y="23107"/>
                  </a:lnTo>
                  <a:cubicBezTo>
                    <a:pt x="826597" y="23542"/>
                    <a:pt x="824377" y="23976"/>
                    <a:pt x="822205" y="24411"/>
                  </a:cubicBezTo>
                  <a:lnTo>
                    <a:pt x="819937" y="24845"/>
                  </a:lnTo>
                  <a:cubicBezTo>
                    <a:pt x="816558" y="25521"/>
                    <a:pt x="813180" y="26245"/>
                    <a:pt x="809753" y="26969"/>
                  </a:cubicBezTo>
                  <a:lnTo>
                    <a:pt x="808691" y="27210"/>
                  </a:lnTo>
                  <a:cubicBezTo>
                    <a:pt x="805602" y="27886"/>
                    <a:pt x="802562" y="28561"/>
                    <a:pt x="799521" y="29237"/>
                  </a:cubicBezTo>
                  <a:cubicBezTo>
                    <a:pt x="795129" y="30202"/>
                    <a:pt x="790737" y="31216"/>
                    <a:pt x="786394" y="32229"/>
                  </a:cubicBezTo>
                  <a:cubicBezTo>
                    <a:pt x="784318" y="32712"/>
                    <a:pt x="782291" y="33194"/>
                    <a:pt x="780264" y="33725"/>
                  </a:cubicBezTo>
                  <a:lnTo>
                    <a:pt x="777755" y="34353"/>
                  </a:lnTo>
                  <a:cubicBezTo>
                    <a:pt x="772253" y="35704"/>
                    <a:pt x="766751" y="37007"/>
                    <a:pt x="761297" y="38455"/>
                  </a:cubicBezTo>
                  <a:lnTo>
                    <a:pt x="750583" y="41303"/>
                  </a:lnTo>
                  <a:cubicBezTo>
                    <a:pt x="748797" y="41785"/>
                    <a:pt x="746963" y="42268"/>
                    <a:pt x="745177" y="42751"/>
                  </a:cubicBezTo>
                  <a:cubicBezTo>
                    <a:pt x="741413" y="43764"/>
                    <a:pt x="737696" y="44826"/>
                    <a:pt x="733980" y="45888"/>
                  </a:cubicBezTo>
                  <a:lnTo>
                    <a:pt x="723362" y="48928"/>
                  </a:lnTo>
                  <a:cubicBezTo>
                    <a:pt x="719211" y="50135"/>
                    <a:pt x="715013" y="51390"/>
                    <a:pt x="710862" y="52644"/>
                  </a:cubicBezTo>
                  <a:lnTo>
                    <a:pt x="698169" y="56602"/>
                  </a:lnTo>
                  <a:cubicBezTo>
                    <a:pt x="695273" y="57519"/>
                    <a:pt x="692329" y="58436"/>
                    <a:pt x="689433" y="59401"/>
                  </a:cubicBezTo>
                  <a:cubicBezTo>
                    <a:pt x="687840" y="59932"/>
                    <a:pt x="686248" y="60463"/>
                    <a:pt x="684607" y="60994"/>
                  </a:cubicBezTo>
                  <a:lnTo>
                    <a:pt x="681856" y="61911"/>
                  </a:lnTo>
                  <a:cubicBezTo>
                    <a:pt x="674134" y="64469"/>
                    <a:pt x="666412" y="67123"/>
                    <a:pt x="658786" y="69874"/>
                  </a:cubicBezTo>
                  <a:lnTo>
                    <a:pt x="656952" y="70550"/>
                  </a:lnTo>
                  <a:cubicBezTo>
                    <a:pt x="654587" y="71371"/>
                    <a:pt x="652222" y="72239"/>
                    <a:pt x="649906" y="73108"/>
                  </a:cubicBezTo>
                  <a:cubicBezTo>
                    <a:pt x="645948" y="74556"/>
                    <a:pt x="641991" y="76052"/>
                    <a:pt x="638033" y="77548"/>
                  </a:cubicBezTo>
                  <a:cubicBezTo>
                    <a:pt x="635041" y="78658"/>
                    <a:pt x="632048" y="79817"/>
                    <a:pt x="629104" y="80975"/>
                  </a:cubicBezTo>
                  <a:cubicBezTo>
                    <a:pt x="625195" y="82471"/>
                    <a:pt x="621286" y="84016"/>
                    <a:pt x="617376" y="85560"/>
                  </a:cubicBezTo>
                  <a:cubicBezTo>
                    <a:pt x="615156" y="86477"/>
                    <a:pt x="612936" y="87394"/>
                    <a:pt x="610668" y="88311"/>
                  </a:cubicBezTo>
                  <a:lnTo>
                    <a:pt x="608544" y="89180"/>
                  </a:lnTo>
                  <a:cubicBezTo>
                    <a:pt x="601643" y="92027"/>
                    <a:pt x="594789" y="94923"/>
                    <a:pt x="587936" y="97867"/>
                  </a:cubicBezTo>
                  <a:lnTo>
                    <a:pt x="585281" y="99025"/>
                  </a:lnTo>
                  <a:cubicBezTo>
                    <a:pt x="583254" y="99894"/>
                    <a:pt x="581227" y="100763"/>
                    <a:pt x="579200" y="101680"/>
                  </a:cubicBezTo>
                  <a:cubicBezTo>
                    <a:pt x="575822" y="103176"/>
                    <a:pt x="572492" y="104720"/>
                    <a:pt x="569113" y="106217"/>
                  </a:cubicBezTo>
                  <a:lnTo>
                    <a:pt x="567955" y="106747"/>
                  </a:lnTo>
                  <a:cubicBezTo>
                    <a:pt x="565011" y="108051"/>
                    <a:pt x="562115" y="109402"/>
                    <a:pt x="559219" y="110753"/>
                  </a:cubicBezTo>
                  <a:cubicBezTo>
                    <a:pt x="555503" y="112491"/>
                    <a:pt x="551835" y="114228"/>
                    <a:pt x="548167" y="115966"/>
                  </a:cubicBezTo>
                  <a:cubicBezTo>
                    <a:pt x="545223" y="117365"/>
                    <a:pt x="542327" y="118765"/>
                    <a:pt x="539431" y="120213"/>
                  </a:cubicBezTo>
                  <a:lnTo>
                    <a:pt x="537984" y="120937"/>
                  </a:lnTo>
                  <a:cubicBezTo>
                    <a:pt x="534847" y="122481"/>
                    <a:pt x="531709" y="124026"/>
                    <a:pt x="528621" y="125570"/>
                  </a:cubicBezTo>
                  <a:cubicBezTo>
                    <a:pt x="526400" y="126680"/>
                    <a:pt x="524180" y="127838"/>
                    <a:pt x="521960" y="128997"/>
                  </a:cubicBezTo>
                  <a:lnTo>
                    <a:pt x="519451" y="130300"/>
                  </a:lnTo>
                  <a:cubicBezTo>
                    <a:pt x="513369" y="133437"/>
                    <a:pt x="507288" y="136622"/>
                    <a:pt x="501255" y="139904"/>
                  </a:cubicBezTo>
                  <a:lnTo>
                    <a:pt x="499373" y="140918"/>
                  </a:lnTo>
                  <a:cubicBezTo>
                    <a:pt x="497105" y="142124"/>
                    <a:pt x="494788" y="143379"/>
                    <a:pt x="492520" y="144634"/>
                  </a:cubicBezTo>
                  <a:cubicBezTo>
                    <a:pt x="489045" y="146516"/>
                    <a:pt x="485618" y="148447"/>
                    <a:pt x="482191" y="150426"/>
                  </a:cubicBezTo>
                  <a:cubicBezTo>
                    <a:pt x="479344" y="152018"/>
                    <a:pt x="476496" y="153659"/>
                    <a:pt x="473649" y="155300"/>
                  </a:cubicBezTo>
                  <a:cubicBezTo>
                    <a:pt x="470270" y="157231"/>
                    <a:pt x="466892" y="159209"/>
                    <a:pt x="463514" y="161188"/>
                  </a:cubicBezTo>
                  <a:cubicBezTo>
                    <a:pt x="461052" y="162636"/>
                    <a:pt x="458591" y="164132"/>
                    <a:pt x="456129" y="165628"/>
                  </a:cubicBezTo>
                  <a:lnTo>
                    <a:pt x="454875" y="166401"/>
                  </a:lnTo>
                  <a:cubicBezTo>
                    <a:pt x="449710" y="169489"/>
                    <a:pt x="444643" y="172627"/>
                    <a:pt x="439527" y="175812"/>
                  </a:cubicBezTo>
                  <a:lnTo>
                    <a:pt x="438127" y="176681"/>
                  </a:lnTo>
                  <a:cubicBezTo>
                    <a:pt x="435087" y="178563"/>
                    <a:pt x="432094" y="180493"/>
                    <a:pt x="429054" y="182376"/>
                  </a:cubicBezTo>
                  <a:cubicBezTo>
                    <a:pt x="426447" y="184065"/>
                    <a:pt x="423890" y="185706"/>
                    <a:pt x="421332" y="187395"/>
                  </a:cubicBezTo>
                  <a:lnTo>
                    <a:pt x="419691" y="188505"/>
                  </a:lnTo>
                  <a:cubicBezTo>
                    <a:pt x="416843" y="190387"/>
                    <a:pt x="413996" y="192221"/>
                    <a:pt x="411196" y="194104"/>
                  </a:cubicBezTo>
                  <a:cubicBezTo>
                    <a:pt x="408059" y="196179"/>
                    <a:pt x="404971" y="198303"/>
                    <a:pt x="401833" y="200426"/>
                  </a:cubicBezTo>
                  <a:cubicBezTo>
                    <a:pt x="399034" y="202357"/>
                    <a:pt x="396283" y="204287"/>
                    <a:pt x="393484" y="206218"/>
                  </a:cubicBezTo>
                  <a:lnTo>
                    <a:pt x="391167" y="207810"/>
                  </a:lnTo>
                  <a:cubicBezTo>
                    <a:pt x="390492" y="208293"/>
                    <a:pt x="389816" y="208727"/>
                    <a:pt x="389188" y="209210"/>
                  </a:cubicBezTo>
                  <a:lnTo>
                    <a:pt x="389188" y="209210"/>
                  </a:lnTo>
                  <a:cubicBezTo>
                    <a:pt x="389188" y="209210"/>
                    <a:pt x="387982" y="210030"/>
                    <a:pt x="386003" y="211478"/>
                  </a:cubicBezTo>
                  <a:lnTo>
                    <a:pt x="384459" y="212588"/>
                  </a:lnTo>
                  <a:cubicBezTo>
                    <a:pt x="381515" y="214712"/>
                    <a:pt x="378571" y="216836"/>
                    <a:pt x="375626" y="219007"/>
                  </a:cubicBezTo>
                  <a:lnTo>
                    <a:pt x="374854" y="219587"/>
                  </a:lnTo>
                  <a:cubicBezTo>
                    <a:pt x="230306" y="325428"/>
                    <a:pt x="121039" y="461674"/>
                    <a:pt x="58827" y="613607"/>
                  </a:cubicBezTo>
                  <a:cubicBezTo>
                    <a:pt x="28084" y="688656"/>
                    <a:pt x="9310" y="766649"/>
                    <a:pt x="2939" y="845414"/>
                  </a:cubicBezTo>
                  <a:cubicBezTo>
                    <a:pt x="-7631" y="976111"/>
                    <a:pt x="10516" y="1118053"/>
                    <a:pt x="54049" y="1245033"/>
                  </a:cubicBezTo>
                  <a:cubicBezTo>
                    <a:pt x="67080" y="1282050"/>
                    <a:pt x="81897" y="1319213"/>
                    <a:pt x="98934" y="1356858"/>
                  </a:cubicBezTo>
                </a:path>
              </a:pathLst>
            </a:custGeom>
            <a:solidFill>
              <a:srgbClr val="05161C"/>
            </a:solidFill>
            <a:ln w="4822"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3C930E51-C50F-42C1-B40E-D6580B3EE4DE}"/>
                </a:ext>
              </a:extLst>
            </p:cNvPr>
            <p:cNvSpPr/>
            <p:nvPr/>
          </p:nvSpPr>
          <p:spPr>
            <a:xfrm>
              <a:off x="1254197" y="2755693"/>
              <a:ext cx="1450547" cy="846148"/>
            </a:xfrm>
            <a:custGeom>
              <a:avLst/>
              <a:gdLst>
                <a:gd name="connsiteX0" fmla="*/ 1422700 w 1450547"/>
                <a:gd name="connsiteY0" fmla="*/ 626938 h 846148"/>
                <a:gd name="connsiteX1" fmla="*/ 1410586 w 1450547"/>
                <a:gd name="connsiteY1" fmla="*/ 643299 h 846148"/>
                <a:gd name="connsiteX2" fmla="*/ 1395576 w 1450547"/>
                <a:gd name="connsiteY2" fmla="*/ 663376 h 846148"/>
                <a:gd name="connsiteX3" fmla="*/ 1369176 w 1450547"/>
                <a:gd name="connsiteY3" fmla="*/ 698271 h 846148"/>
                <a:gd name="connsiteX4" fmla="*/ 1327863 w 1450547"/>
                <a:gd name="connsiteY4" fmla="*/ 753097 h 846148"/>
                <a:gd name="connsiteX5" fmla="*/ 1326608 w 1450547"/>
                <a:gd name="connsiteY5" fmla="*/ 754835 h 846148"/>
                <a:gd name="connsiteX6" fmla="*/ 1026701 w 1450547"/>
                <a:gd name="connsiteY6" fmla="*/ 803339 h 846148"/>
                <a:gd name="connsiteX7" fmla="*/ 716997 w 1450547"/>
                <a:gd name="connsiteY7" fmla="*/ 808793 h 846148"/>
                <a:gd name="connsiteX8" fmla="*/ 414821 w 1450547"/>
                <a:gd name="connsiteY8" fmla="*/ 514822 h 846148"/>
                <a:gd name="connsiteX9" fmla="*/ 399715 w 1450547"/>
                <a:gd name="connsiteY9" fmla="*/ 497689 h 846148"/>
                <a:gd name="connsiteX10" fmla="*/ 105262 w 1450547"/>
                <a:gd name="connsiteY10" fmla="*/ 126208 h 846148"/>
                <a:gd name="connsiteX11" fmla="*/ 31564 w 1450547"/>
                <a:gd name="connsiteY11" fmla="*/ 0 h 846148"/>
                <a:gd name="connsiteX12" fmla="*/ 0 w 1450547"/>
                <a:gd name="connsiteY12" fmla="*/ 12548 h 846148"/>
                <a:gd name="connsiteX13" fmla="*/ 76738 w 1450547"/>
                <a:gd name="connsiteY13" fmla="*/ 144355 h 846148"/>
                <a:gd name="connsiteX14" fmla="*/ 374329 w 1450547"/>
                <a:gd name="connsiteY14" fmla="*/ 519987 h 846148"/>
                <a:gd name="connsiteX15" fmla="*/ 389435 w 1450547"/>
                <a:gd name="connsiteY15" fmla="*/ 537120 h 846148"/>
                <a:gd name="connsiteX16" fmla="*/ 699139 w 1450547"/>
                <a:gd name="connsiteY16" fmla="*/ 838041 h 846148"/>
                <a:gd name="connsiteX17" fmla="*/ 703290 w 1450547"/>
                <a:gd name="connsiteY17" fmla="*/ 841612 h 846148"/>
                <a:gd name="connsiteX18" fmla="*/ 708744 w 1450547"/>
                <a:gd name="connsiteY18" fmla="*/ 842046 h 846148"/>
                <a:gd name="connsiteX19" fmla="*/ 835193 w 1450547"/>
                <a:gd name="connsiteY19" fmla="*/ 846149 h 846148"/>
                <a:gd name="connsiteX20" fmla="*/ 1029983 w 1450547"/>
                <a:gd name="connsiteY20" fmla="*/ 836930 h 846148"/>
                <a:gd name="connsiteX21" fmla="*/ 1253779 w 1450547"/>
                <a:gd name="connsiteY21" fmla="*/ 807297 h 846148"/>
                <a:gd name="connsiteX22" fmla="*/ 1357786 w 1450547"/>
                <a:gd name="connsiteY22" fmla="*/ 769459 h 846148"/>
                <a:gd name="connsiteX23" fmla="*/ 1396059 w 1450547"/>
                <a:gd name="connsiteY23" fmla="*/ 718686 h 846148"/>
                <a:gd name="connsiteX24" fmla="*/ 1422555 w 1450547"/>
                <a:gd name="connsiteY24" fmla="*/ 683647 h 846148"/>
                <a:gd name="connsiteX25" fmla="*/ 1437661 w 1450547"/>
                <a:gd name="connsiteY25" fmla="*/ 663425 h 846148"/>
                <a:gd name="connsiteX26" fmla="*/ 1450547 w 1450547"/>
                <a:gd name="connsiteY26" fmla="*/ 646002 h 846148"/>
                <a:gd name="connsiteX27" fmla="*/ 1422700 w 1450547"/>
                <a:gd name="connsiteY27" fmla="*/ 626938 h 84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50547" h="846148">
                  <a:moveTo>
                    <a:pt x="1422700" y="626938"/>
                  </a:moveTo>
                  <a:cubicBezTo>
                    <a:pt x="1418501" y="632633"/>
                    <a:pt x="1414447" y="638087"/>
                    <a:pt x="1410586" y="643299"/>
                  </a:cubicBezTo>
                  <a:lnTo>
                    <a:pt x="1395576" y="663376"/>
                  </a:lnTo>
                  <a:cubicBezTo>
                    <a:pt x="1386599" y="675297"/>
                    <a:pt x="1377815" y="686881"/>
                    <a:pt x="1369176" y="698271"/>
                  </a:cubicBezTo>
                  <a:cubicBezTo>
                    <a:pt x="1354842" y="717190"/>
                    <a:pt x="1341280" y="735047"/>
                    <a:pt x="1327863" y="753097"/>
                  </a:cubicBezTo>
                  <a:lnTo>
                    <a:pt x="1326608" y="754835"/>
                  </a:lnTo>
                  <a:cubicBezTo>
                    <a:pt x="1305613" y="765211"/>
                    <a:pt x="1195091" y="786833"/>
                    <a:pt x="1026701" y="803339"/>
                  </a:cubicBezTo>
                  <a:cubicBezTo>
                    <a:pt x="874769" y="818253"/>
                    <a:pt x="744700" y="810723"/>
                    <a:pt x="716997" y="808793"/>
                  </a:cubicBezTo>
                  <a:cubicBezTo>
                    <a:pt x="689149" y="784613"/>
                    <a:pt x="528288" y="643733"/>
                    <a:pt x="414821" y="514822"/>
                  </a:cubicBezTo>
                  <a:lnTo>
                    <a:pt x="399715" y="497689"/>
                  </a:lnTo>
                  <a:cubicBezTo>
                    <a:pt x="292330" y="375776"/>
                    <a:pt x="190929" y="260621"/>
                    <a:pt x="105262" y="126208"/>
                  </a:cubicBezTo>
                  <a:cubicBezTo>
                    <a:pt x="77800" y="83109"/>
                    <a:pt x="53331" y="41168"/>
                    <a:pt x="31564" y="0"/>
                  </a:cubicBezTo>
                  <a:cubicBezTo>
                    <a:pt x="21043" y="4247"/>
                    <a:pt x="10521" y="8446"/>
                    <a:pt x="0" y="12548"/>
                  </a:cubicBezTo>
                  <a:cubicBezTo>
                    <a:pt x="22587" y="55551"/>
                    <a:pt x="48070" y="99374"/>
                    <a:pt x="76738" y="144355"/>
                  </a:cubicBezTo>
                  <a:cubicBezTo>
                    <a:pt x="163805" y="280988"/>
                    <a:pt x="266075" y="397060"/>
                    <a:pt x="374329" y="519987"/>
                  </a:cubicBezTo>
                  <a:lnTo>
                    <a:pt x="389435" y="537120"/>
                  </a:lnTo>
                  <a:cubicBezTo>
                    <a:pt x="515016" y="679786"/>
                    <a:pt x="697305" y="836448"/>
                    <a:pt x="699139" y="838041"/>
                  </a:cubicBezTo>
                  <a:lnTo>
                    <a:pt x="703290" y="841612"/>
                  </a:lnTo>
                  <a:lnTo>
                    <a:pt x="708744" y="842046"/>
                  </a:lnTo>
                  <a:cubicBezTo>
                    <a:pt x="709564" y="842143"/>
                    <a:pt x="759372" y="846149"/>
                    <a:pt x="835193" y="846149"/>
                  </a:cubicBezTo>
                  <a:cubicBezTo>
                    <a:pt x="889586" y="846149"/>
                    <a:pt x="957347" y="844073"/>
                    <a:pt x="1029983" y="836930"/>
                  </a:cubicBezTo>
                  <a:cubicBezTo>
                    <a:pt x="1114733" y="828629"/>
                    <a:pt x="1194174" y="818108"/>
                    <a:pt x="1253779" y="807297"/>
                  </a:cubicBezTo>
                  <a:cubicBezTo>
                    <a:pt x="1332206" y="793059"/>
                    <a:pt x="1354118" y="783407"/>
                    <a:pt x="1357786" y="769459"/>
                  </a:cubicBezTo>
                  <a:cubicBezTo>
                    <a:pt x="1370189" y="752808"/>
                    <a:pt x="1382786" y="736205"/>
                    <a:pt x="1396059" y="718686"/>
                  </a:cubicBezTo>
                  <a:cubicBezTo>
                    <a:pt x="1404746" y="707247"/>
                    <a:pt x="1413578" y="695616"/>
                    <a:pt x="1422555" y="683647"/>
                  </a:cubicBezTo>
                  <a:lnTo>
                    <a:pt x="1437661" y="663425"/>
                  </a:lnTo>
                  <a:cubicBezTo>
                    <a:pt x="1441764" y="657923"/>
                    <a:pt x="1446059" y="652083"/>
                    <a:pt x="1450547" y="646002"/>
                  </a:cubicBezTo>
                  <a:cubicBezTo>
                    <a:pt x="1441329" y="639631"/>
                    <a:pt x="1432014" y="633260"/>
                    <a:pt x="1422700" y="626938"/>
                  </a:cubicBezTo>
                </a:path>
              </a:pathLst>
            </a:custGeom>
            <a:solidFill>
              <a:srgbClr val="05161C"/>
            </a:solidFill>
            <a:ln w="4822"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38B80403-5685-43FD-8AC5-25067CB0AF55}"/>
                </a:ext>
              </a:extLst>
            </p:cNvPr>
            <p:cNvSpPr/>
            <p:nvPr/>
          </p:nvSpPr>
          <p:spPr>
            <a:xfrm>
              <a:off x="2726221" y="1568469"/>
              <a:ext cx="460792" cy="1763485"/>
            </a:xfrm>
            <a:custGeom>
              <a:avLst/>
              <a:gdLst>
                <a:gd name="connsiteX0" fmla="*/ 441318 w 460792"/>
                <a:gd name="connsiteY0" fmla="*/ 478577 h 1763485"/>
                <a:gd name="connsiteX1" fmla="*/ 440980 w 460792"/>
                <a:gd name="connsiteY1" fmla="*/ 476888 h 1763485"/>
                <a:gd name="connsiteX2" fmla="*/ 436781 w 460792"/>
                <a:gd name="connsiteY2" fmla="*/ 456328 h 1763485"/>
                <a:gd name="connsiteX3" fmla="*/ 436395 w 460792"/>
                <a:gd name="connsiteY3" fmla="*/ 454542 h 1763485"/>
                <a:gd name="connsiteX4" fmla="*/ 425970 w 460792"/>
                <a:gd name="connsiteY4" fmla="*/ 413132 h 1763485"/>
                <a:gd name="connsiteX5" fmla="*/ 425343 w 460792"/>
                <a:gd name="connsiteY5" fmla="*/ 410960 h 1763485"/>
                <a:gd name="connsiteX6" fmla="*/ 412457 w 460792"/>
                <a:gd name="connsiteY6" fmla="*/ 370130 h 1763485"/>
                <a:gd name="connsiteX7" fmla="*/ 412070 w 460792"/>
                <a:gd name="connsiteY7" fmla="*/ 369068 h 1763485"/>
                <a:gd name="connsiteX8" fmla="*/ 405169 w 460792"/>
                <a:gd name="connsiteY8" fmla="*/ 350149 h 1763485"/>
                <a:gd name="connsiteX9" fmla="*/ 404541 w 460792"/>
                <a:gd name="connsiteY9" fmla="*/ 348460 h 1763485"/>
                <a:gd name="connsiteX10" fmla="*/ 388373 w 460792"/>
                <a:gd name="connsiteY10" fmla="*/ 309463 h 1763485"/>
                <a:gd name="connsiteX11" fmla="*/ 387408 w 460792"/>
                <a:gd name="connsiteY11" fmla="*/ 307291 h 1763485"/>
                <a:gd name="connsiteX12" fmla="*/ 369068 w 460792"/>
                <a:gd name="connsiteY12" fmla="*/ 269308 h 1763485"/>
                <a:gd name="connsiteX13" fmla="*/ 367669 w 460792"/>
                <a:gd name="connsiteY13" fmla="*/ 266605 h 1763485"/>
                <a:gd name="connsiteX14" fmla="*/ 363421 w 460792"/>
                <a:gd name="connsiteY14" fmla="*/ 258497 h 1763485"/>
                <a:gd name="connsiteX15" fmla="*/ 359946 w 460792"/>
                <a:gd name="connsiteY15" fmla="*/ 252126 h 1763485"/>
                <a:gd name="connsiteX16" fmla="*/ 358112 w 460792"/>
                <a:gd name="connsiteY16" fmla="*/ 248845 h 1763485"/>
                <a:gd name="connsiteX17" fmla="*/ 336635 w 460792"/>
                <a:gd name="connsiteY17" fmla="*/ 212454 h 1763485"/>
                <a:gd name="connsiteX18" fmla="*/ 335381 w 460792"/>
                <a:gd name="connsiteY18" fmla="*/ 210427 h 1763485"/>
                <a:gd name="connsiteX19" fmla="*/ 311924 w 460792"/>
                <a:gd name="connsiteY19" fmla="*/ 175195 h 1763485"/>
                <a:gd name="connsiteX20" fmla="*/ 310911 w 460792"/>
                <a:gd name="connsiteY20" fmla="*/ 173747 h 1763485"/>
                <a:gd name="connsiteX21" fmla="*/ 298942 w 460792"/>
                <a:gd name="connsiteY21" fmla="*/ 157289 h 1763485"/>
                <a:gd name="connsiteX22" fmla="*/ 298363 w 460792"/>
                <a:gd name="connsiteY22" fmla="*/ 156517 h 1763485"/>
                <a:gd name="connsiteX23" fmla="*/ 271722 w 460792"/>
                <a:gd name="connsiteY23" fmla="*/ 122733 h 1763485"/>
                <a:gd name="connsiteX24" fmla="*/ 270467 w 460792"/>
                <a:gd name="connsiteY24" fmla="*/ 121237 h 1763485"/>
                <a:gd name="connsiteX25" fmla="*/ 242136 w 460792"/>
                <a:gd name="connsiteY25" fmla="*/ 88901 h 1763485"/>
                <a:gd name="connsiteX26" fmla="*/ 241026 w 460792"/>
                <a:gd name="connsiteY26" fmla="*/ 87694 h 1763485"/>
                <a:gd name="connsiteX27" fmla="*/ 194790 w 460792"/>
                <a:gd name="connsiteY27" fmla="*/ 41265 h 1763485"/>
                <a:gd name="connsiteX28" fmla="*/ 193776 w 460792"/>
                <a:gd name="connsiteY28" fmla="*/ 40300 h 1763485"/>
                <a:gd name="connsiteX29" fmla="*/ 160861 w 460792"/>
                <a:gd name="connsiteY29" fmla="*/ 11101 h 1763485"/>
                <a:gd name="connsiteX30" fmla="*/ 159848 w 460792"/>
                <a:gd name="connsiteY30" fmla="*/ 10280 h 1763485"/>
                <a:gd name="connsiteX31" fmla="*/ 147396 w 460792"/>
                <a:gd name="connsiteY31" fmla="*/ 0 h 1763485"/>
                <a:gd name="connsiteX32" fmla="*/ 134461 w 460792"/>
                <a:gd name="connsiteY32" fmla="*/ 33157 h 1763485"/>
                <a:gd name="connsiteX33" fmla="*/ 138081 w 460792"/>
                <a:gd name="connsiteY33" fmla="*/ 36149 h 1763485"/>
                <a:gd name="connsiteX34" fmla="*/ 139046 w 460792"/>
                <a:gd name="connsiteY34" fmla="*/ 36970 h 1763485"/>
                <a:gd name="connsiteX35" fmla="*/ 170659 w 460792"/>
                <a:gd name="connsiteY35" fmla="*/ 65010 h 1763485"/>
                <a:gd name="connsiteX36" fmla="*/ 171720 w 460792"/>
                <a:gd name="connsiteY36" fmla="*/ 66024 h 1763485"/>
                <a:gd name="connsiteX37" fmla="*/ 216122 w 460792"/>
                <a:gd name="connsiteY37" fmla="*/ 110619 h 1763485"/>
                <a:gd name="connsiteX38" fmla="*/ 217232 w 460792"/>
                <a:gd name="connsiteY38" fmla="*/ 111777 h 1763485"/>
                <a:gd name="connsiteX39" fmla="*/ 244453 w 460792"/>
                <a:gd name="connsiteY39" fmla="*/ 142859 h 1763485"/>
                <a:gd name="connsiteX40" fmla="*/ 245659 w 460792"/>
                <a:gd name="connsiteY40" fmla="*/ 144307 h 1763485"/>
                <a:gd name="connsiteX41" fmla="*/ 271190 w 460792"/>
                <a:gd name="connsiteY41" fmla="*/ 176691 h 1763485"/>
                <a:gd name="connsiteX42" fmla="*/ 271673 w 460792"/>
                <a:gd name="connsiteY42" fmla="*/ 177367 h 1763485"/>
                <a:gd name="connsiteX43" fmla="*/ 283208 w 460792"/>
                <a:gd name="connsiteY43" fmla="*/ 193246 h 1763485"/>
                <a:gd name="connsiteX44" fmla="*/ 284173 w 460792"/>
                <a:gd name="connsiteY44" fmla="*/ 194597 h 1763485"/>
                <a:gd name="connsiteX45" fmla="*/ 306616 w 460792"/>
                <a:gd name="connsiteY45" fmla="*/ 228284 h 1763485"/>
                <a:gd name="connsiteX46" fmla="*/ 307822 w 460792"/>
                <a:gd name="connsiteY46" fmla="*/ 230263 h 1763485"/>
                <a:gd name="connsiteX47" fmla="*/ 328575 w 460792"/>
                <a:gd name="connsiteY47" fmla="*/ 265495 h 1763485"/>
                <a:gd name="connsiteX48" fmla="*/ 330168 w 460792"/>
                <a:gd name="connsiteY48" fmla="*/ 268391 h 1763485"/>
                <a:gd name="connsiteX49" fmla="*/ 333450 w 460792"/>
                <a:gd name="connsiteY49" fmla="*/ 274376 h 1763485"/>
                <a:gd name="connsiteX50" fmla="*/ 337504 w 460792"/>
                <a:gd name="connsiteY50" fmla="*/ 282098 h 1763485"/>
                <a:gd name="connsiteX51" fmla="*/ 338855 w 460792"/>
                <a:gd name="connsiteY51" fmla="*/ 284704 h 1763485"/>
                <a:gd name="connsiteX52" fmla="*/ 356375 w 460792"/>
                <a:gd name="connsiteY52" fmla="*/ 321046 h 1763485"/>
                <a:gd name="connsiteX53" fmla="*/ 357340 w 460792"/>
                <a:gd name="connsiteY53" fmla="*/ 323121 h 1763485"/>
                <a:gd name="connsiteX54" fmla="*/ 372736 w 460792"/>
                <a:gd name="connsiteY54" fmla="*/ 360381 h 1763485"/>
                <a:gd name="connsiteX55" fmla="*/ 373364 w 460792"/>
                <a:gd name="connsiteY55" fmla="*/ 362022 h 1763485"/>
                <a:gd name="connsiteX56" fmla="*/ 379976 w 460792"/>
                <a:gd name="connsiteY56" fmla="*/ 380168 h 1763485"/>
                <a:gd name="connsiteX57" fmla="*/ 380313 w 460792"/>
                <a:gd name="connsiteY57" fmla="*/ 381182 h 1763485"/>
                <a:gd name="connsiteX58" fmla="*/ 392572 w 460792"/>
                <a:gd name="connsiteY58" fmla="*/ 420082 h 1763485"/>
                <a:gd name="connsiteX59" fmla="*/ 393151 w 460792"/>
                <a:gd name="connsiteY59" fmla="*/ 422109 h 1763485"/>
                <a:gd name="connsiteX60" fmla="*/ 403094 w 460792"/>
                <a:gd name="connsiteY60" fmla="*/ 461588 h 1763485"/>
                <a:gd name="connsiteX61" fmla="*/ 403480 w 460792"/>
                <a:gd name="connsiteY61" fmla="*/ 463422 h 1763485"/>
                <a:gd name="connsiteX62" fmla="*/ 407534 w 460792"/>
                <a:gd name="connsiteY62" fmla="*/ 483114 h 1763485"/>
                <a:gd name="connsiteX63" fmla="*/ 407823 w 460792"/>
                <a:gd name="connsiteY63" fmla="*/ 484658 h 1763485"/>
                <a:gd name="connsiteX64" fmla="*/ 421192 w 460792"/>
                <a:gd name="connsiteY64" fmla="*/ 786978 h 1763485"/>
                <a:gd name="connsiteX65" fmla="*/ 340544 w 460792"/>
                <a:gd name="connsiteY65" fmla="*/ 1110486 h 1763485"/>
                <a:gd name="connsiteX66" fmla="*/ 98795 w 460792"/>
                <a:gd name="connsiteY66" fmla="*/ 1588001 h 1763485"/>
                <a:gd name="connsiteX67" fmla="*/ 98457 w 460792"/>
                <a:gd name="connsiteY67" fmla="*/ 1588580 h 1763485"/>
                <a:gd name="connsiteX68" fmla="*/ 54972 w 460792"/>
                <a:gd name="connsiteY68" fmla="*/ 1660637 h 1763485"/>
                <a:gd name="connsiteX69" fmla="*/ 0 w 460792"/>
                <a:gd name="connsiteY69" fmla="*/ 1744277 h 1763485"/>
                <a:gd name="connsiteX70" fmla="*/ 27800 w 460792"/>
                <a:gd name="connsiteY70" fmla="*/ 1763485 h 1763485"/>
                <a:gd name="connsiteX71" fmla="*/ 83543 w 460792"/>
                <a:gd name="connsiteY71" fmla="*/ 1678591 h 1763485"/>
                <a:gd name="connsiteX72" fmla="*/ 127415 w 460792"/>
                <a:gd name="connsiteY72" fmla="*/ 1605858 h 1763485"/>
                <a:gd name="connsiteX73" fmla="*/ 372205 w 460792"/>
                <a:gd name="connsiteY73" fmla="*/ 1122165 h 1763485"/>
                <a:gd name="connsiteX74" fmla="*/ 454687 w 460792"/>
                <a:gd name="connsiteY74" fmla="*/ 790839 h 1763485"/>
                <a:gd name="connsiteX75" fmla="*/ 441318 w 460792"/>
                <a:gd name="connsiteY75" fmla="*/ 478577 h 17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60792" h="1763485">
                  <a:moveTo>
                    <a:pt x="441318" y="478577"/>
                  </a:moveTo>
                  <a:lnTo>
                    <a:pt x="440980" y="476888"/>
                  </a:lnTo>
                  <a:cubicBezTo>
                    <a:pt x="439677" y="470034"/>
                    <a:pt x="438277" y="463181"/>
                    <a:pt x="436781" y="456328"/>
                  </a:cubicBezTo>
                  <a:lnTo>
                    <a:pt x="436395" y="454542"/>
                  </a:lnTo>
                  <a:cubicBezTo>
                    <a:pt x="433355" y="440690"/>
                    <a:pt x="429831" y="426742"/>
                    <a:pt x="425970" y="413132"/>
                  </a:cubicBezTo>
                  <a:lnTo>
                    <a:pt x="425343" y="410960"/>
                  </a:lnTo>
                  <a:cubicBezTo>
                    <a:pt x="421433" y="397254"/>
                    <a:pt x="417138" y="383547"/>
                    <a:pt x="412457" y="370130"/>
                  </a:cubicBezTo>
                  <a:lnTo>
                    <a:pt x="412070" y="369068"/>
                  </a:lnTo>
                  <a:cubicBezTo>
                    <a:pt x="409850" y="362745"/>
                    <a:pt x="407582" y="356423"/>
                    <a:pt x="405169" y="350149"/>
                  </a:cubicBezTo>
                  <a:lnTo>
                    <a:pt x="404541" y="348460"/>
                  </a:lnTo>
                  <a:cubicBezTo>
                    <a:pt x="399570" y="335429"/>
                    <a:pt x="394117" y="322301"/>
                    <a:pt x="388373" y="309463"/>
                  </a:cubicBezTo>
                  <a:lnTo>
                    <a:pt x="387408" y="307291"/>
                  </a:lnTo>
                  <a:cubicBezTo>
                    <a:pt x="381665" y="294501"/>
                    <a:pt x="375487" y="281712"/>
                    <a:pt x="369068" y="269308"/>
                  </a:cubicBezTo>
                  <a:lnTo>
                    <a:pt x="367669" y="266605"/>
                  </a:lnTo>
                  <a:cubicBezTo>
                    <a:pt x="366269" y="263903"/>
                    <a:pt x="364869" y="261200"/>
                    <a:pt x="363421" y="258497"/>
                  </a:cubicBezTo>
                  <a:cubicBezTo>
                    <a:pt x="362263" y="256374"/>
                    <a:pt x="361105" y="254250"/>
                    <a:pt x="359946" y="252126"/>
                  </a:cubicBezTo>
                  <a:lnTo>
                    <a:pt x="358112" y="248845"/>
                  </a:lnTo>
                  <a:cubicBezTo>
                    <a:pt x="351356" y="236682"/>
                    <a:pt x="344116" y="224423"/>
                    <a:pt x="336635" y="212454"/>
                  </a:cubicBezTo>
                  <a:lnTo>
                    <a:pt x="335381" y="210427"/>
                  </a:lnTo>
                  <a:cubicBezTo>
                    <a:pt x="327900" y="198554"/>
                    <a:pt x="320033" y="186730"/>
                    <a:pt x="311924" y="175195"/>
                  </a:cubicBezTo>
                  <a:lnTo>
                    <a:pt x="310911" y="173747"/>
                  </a:lnTo>
                  <a:cubicBezTo>
                    <a:pt x="307002" y="168197"/>
                    <a:pt x="302996" y="162695"/>
                    <a:pt x="298942" y="157289"/>
                  </a:cubicBezTo>
                  <a:lnTo>
                    <a:pt x="298363" y="156517"/>
                  </a:lnTo>
                  <a:cubicBezTo>
                    <a:pt x="289916" y="145175"/>
                    <a:pt x="280940" y="133834"/>
                    <a:pt x="271722" y="122733"/>
                  </a:cubicBezTo>
                  <a:lnTo>
                    <a:pt x="270467" y="121237"/>
                  </a:lnTo>
                  <a:cubicBezTo>
                    <a:pt x="261345" y="110281"/>
                    <a:pt x="251837" y="99422"/>
                    <a:pt x="242136" y="88901"/>
                  </a:cubicBezTo>
                  <a:lnTo>
                    <a:pt x="241026" y="87694"/>
                  </a:lnTo>
                  <a:cubicBezTo>
                    <a:pt x="226402" y="71864"/>
                    <a:pt x="210862" y="56275"/>
                    <a:pt x="194790" y="41265"/>
                  </a:cubicBezTo>
                  <a:lnTo>
                    <a:pt x="193776" y="40300"/>
                  </a:lnTo>
                  <a:cubicBezTo>
                    <a:pt x="183159" y="30406"/>
                    <a:pt x="172106" y="20608"/>
                    <a:pt x="160861" y="11101"/>
                  </a:cubicBezTo>
                  <a:lnTo>
                    <a:pt x="159848" y="10280"/>
                  </a:lnTo>
                  <a:cubicBezTo>
                    <a:pt x="155745" y="6853"/>
                    <a:pt x="151595" y="3427"/>
                    <a:pt x="147396" y="0"/>
                  </a:cubicBezTo>
                  <a:cubicBezTo>
                    <a:pt x="143149" y="11052"/>
                    <a:pt x="138805" y="22105"/>
                    <a:pt x="134461" y="33157"/>
                  </a:cubicBezTo>
                  <a:cubicBezTo>
                    <a:pt x="135668" y="34170"/>
                    <a:pt x="136874" y="35136"/>
                    <a:pt x="138081" y="36149"/>
                  </a:cubicBezTo>
                  <a:lnTo>
                    <a:pt x="139046" y="36970"/>
                  </a:lnTo>
                  <a:cubicBezTo>
                    <a:pt x="149857" y="46091"/>
                    <a:pt x="160523" y="55551"/>
                    <a:pt x="170659" y="65010"/>
                  </a:cubicBezTo>
                  <a:lnTo>
                    <a:pt x="171720" y="66024"/>
                  </a:lnTo>
                  <a:cubicBezTo>
                    <a:pt x="187116" y="80406"/>
                    <a:pt x="202078" y="95416"/>
                    <a:pt x="216122" y="110619"/>
                  </a:cubicBezTo>
                  <a:lnTo>
                    <a:pt x="217232" y="111777"/>
                  </a:lnTo>
                  <a:cubicBezTo>
                    <a:pt x="226547" y="121864"/>
                    <a:pt x="235669" y="132289"/>
                    <a:pt x="244453" y="142859"/>
                  </a:cubicBezTo>
                  <a:lnTo>
                    <a:pt x="245659" y="144307"/>
                  </a:lnTo>
                  <a:cubicBezTo>
                    <a:pt x="254492" y="154925"/>
                    <a:pt x="263082" y="165832"/>
                    <a:pt x="271190" y="176691"/>
                  </a:cubicBezTo>
                  <a:lnTo>
                    <a:pt x="271673" y="177367"/>
                  </a:lnTo>
                  <a:cubicBezTo>
                    <a:pt x="275582" y="182579"/>
                    <a:pt x="279395" y="187888"/>
                    <a:pt x="283208" y="193246"/>
                  </a:cubicBezTo>
                  <a:lnTo>
                    <a:pt x="284173" y="194597"/>
                  </a:lnTo>
                  <a:cubicBezTo>
                    <a:pt x="291944" y="205601"/>
                    <a:pt x="299521" y="216991"/>
                    <a:pt x="306616" y="228284"/>
                  </a:cubicBezTo>
                  <a:lnTo>
                    <a:pt x="307822" y="230263"/>
                  </a:lnTo>
                  <a:cubicBezTo>
                    <a:pt x="315013" y="241750"/>
                    <a:pt x="321915" y="253478"/>
                    <a:pt x="328575" y="265495"/>
                  </a:cubicBezTo>
                  <a:lnTo>
                    <a:pt x="330168" y="268391"/>
                  </a:lnTo>
                  <a:cubicBezTo>
                    <a:pt x="331278" y="270370"/>
                    <a:pt x="332388" y="272397"/>
                    <a:pt x="333450" y="274376"/>
                  </a:cubicBezTo>
                  <a:cubicBezTo>
                    <a:pt x="334801" y="276934"/>
                    <a:pt x="336153" y="279492"/>
                    <a:pt x="337504" y="282098"/>
                  </a:cubicBezTo>
                  <a:lnTo>
                    <a:pt x="338855" y="284704"/>
                  </a:lnTo>
                  <a:cubicBezTo>
                    <a:pt x="344985" y="296625"/>
                    <a:pt x="350921" y="308836"/>
                    <a:pt x="356375" y="321046"/>
                  </a:cubicBezTo>
                  <a:lnTo>
                    <a:pt x="357340" y="323121"/>
                  </a:lnTo>
                  <a:cubicBezTo>
                    <a:pt x="362842" y="335429"/>
                    <a:pt x="368006" y="347977"/>
                    <a:pt x="372736" y="360381"/>
                  </a:cubicBezTo>
                  <a:lnTo>
                    <a:pt x="373364" y="362022"/>
                  </a:lnTo>
                  <a:cubicBezTo>
                    <a:pt x="375632" y="368006"/>
                    <a:pt x="377804" y="374039"/>
                    <a:pt x="379976" y="380168"/>
                  </a:cubicBezTo>
                  <a:lnTo>
                    <a:pt x="380313" y="381182"/>
                  </a:lnTo>
                  <a:cubicBezTo>
                    <a:pt x="384705" y="393875"/>
                    <a:pt x="388856" y="407003"/>
                    <a:pt x="392572" y="420082"/>
                  </a:cubicBezTo>
                  <a:lnTo>
                    <a:pt x="393151" y="422109"/>
                  </a:lnTo>
                  <a:cubicBezTo>
                    <a:pt x="396819" y="435188"/>
                    <a:pt x="400198" y="448509"/>
                    <a:pt x="403094" y="461588"/>
                  </a:cubicBezTo>
                  <a:lnTo>
                    <a:pt x="403480" y="463422"/>
                  </a:lnTo>
                  <a:cubicBezTo>
                    <a:pt x="404879" y="469938"/>
                    <a:pt x="406231" y="476453"/>
                    <a:pt x="407534" y="483114"/>
                  </a:cubicBezTo>
                  <a:lnTo>
                    <a:pt x="407823" y="484658"/>
                  </a:lnTo>
                  <a:cubicBezTo>
                    <a:pt x="427273" y="587941"/>
                    <a:pt x="431907" y="692527"/>
                    <a:pt x="421192" y="786978"/>
                  </a:cubicBezTo>
                  <a:cubicBezTo>
                    <a:pt x="409754" y="887848"/>
                    <a:pt x="383402" y="993689"/>
                    <a:pt x="340544" y="1110486"/>
                  </a:cubicBezTo>
                  <a:cubicBezTo>
                    <a:pt x="284173" y="1264252"/>
                    <a:pt x="205070" y="1420431"/>
                    <a:pt x="98795" y="1588001"/>
                  </a:cubicBezTo>
                  <a:lnTo>
                    <a:pt x="98457" y="1588580"/>
                  </a:lnTo>
                  <a:cubicBezTo>
                    <a:pt x="84171" y="1613146"/>
                    <a:pt x="69547" y="1637422"/>
                    <a:pt x="54972" y="1660637"/>
                  </a:cubicBezTo>
                  <a:cubicBezTo>
                    <a:pt x="35667" y="1691429"/>
                    <a:pt x="17230" y="1719228"/>
                    <a:pt x="0" y="1744277"/>
                  </a:cubicBezTo>
                  <a:cubicBezTo>
                    <a:pt x="9315" y="1750599"/>
                    <a:pt x="18581" y="1757018"/>
                    <a:pt x="27800" y="1763485"/>
                  </a:cubicBezTo>
                  <a:cubicBezTo>
                    <a:pt x="45271" y="1738099"/>
                    <a:pt x="63997" y="1709865"/>
                    <a:pt x="83543" y="1678591"/>
                  </a:cubicBezTo>
                  <a:cubicBezTo>
                    <a:pt x="98264" y="1655135"/>
                    <a:pt x="112984" y="1630665"/>
                    <a:pt x="127415" y="1605858"/>
                  </a:cubicBezTo>
                  <a:cubicBezTo>
                    <a:pt x="234945" y="1436310"/>
                    <a:pt x="315013" y="1278103"/>
                    <a:pt x="372205" y="1122165"/>
                  </a:cubicBezTo>
                  <a:cubicBezTo>
                    <a:pt x="415980" y="1002811"/>
                    <a:pt x="442959" y="894460"/>
                    <a:pt x="454687" y="790839"/>
                  </a:cubicBezTo>
                  <a:cubicBezTo>
                    <a:pt x="466125" y="693203"/>
                    <a:pt x="461395" y="585190"/>
                    <a:pt x="441318" y="478577"/>
                  </a:cubicBezTo>
                </a:path>
              </a:pathLst>
            </a:custGeom>
            <a:solidFill>
              <a:srgbClr val="05161C"/>
            </a:solidFill>
            <a:ln w="4822"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FB8A09BE-9336-4AD3-9AA3-1BC5F55B5E5E}"/>
                </a:ext>
              </a:extLst>
            </p:cNvPr>
            <p:cNvSpPr/>
            <p:nvPr/>
          </p:nvSpPr>
          <p:spPr>
            <a:xfrm rot="21282234">
              <a:off x="2177660" y="4014392"/>
              <a:ext cx="34748" cy="304627"/>
            </a:xfrm>
            <a:custGeom>
              <a:avLst/>
              <a:gdLst>
                <a:gd name="connsiteX0" fmla="*/ 0 w 34748"/>
                <a:gd name="connsiteY0" fmla="*/ 0 h 304627"/>
                <a:gd name="connsiteX1" fmla="*/ 34748 w 34748"/>
                <a:gd name="connsiteY1" fmla="*/ 0 h 304627"/>
                <a:gd name="connsiteX2" fmla="*/ 34748 w 34748"/>
                <a:gd name="connsiteY2" fmla="*/ 304627 h 304627"/>
                <a:gd name="connsiteX3" fmla="*/ 0 w 34748"/>
                <a:gd name="connsiteY3" fmla="*/ 304627 h 304627"/>
              </a:gdLst>
              <a:ahLst/>
              <a:cxnLst>
                <a:cxn ang="0">
                  <a:pos x="connsiteX0" y="connsiteY0"/>
                </a:cxn>
                <a:cxn ang="0">
                  <a:pos x="connsiteX1" y="connsiteY1"/>
                </a:cxn>
                <a:cxn ang="0">
                  <a:pos x="connsiteX2" y="connsiteY2"/>
                </a:cxn>
                <a:cxn ang="0">
                  <a:pos x="connsiteX3" y="connsiteY3"/>
                </a:cxn>
              </a:cxnLst>
              <a:rect l="l" t="t" r="r" b="b"/>
              <a:pathLst>
                <a:path w="34748" h="304627">
                  <a:moveTo>
                    <a:pt x="0" y="0"/>
                  </a:moveTo>
                  <a:lnTo>
                    <a:pt x="34748" y="0"/>
                  </a:lnTo>
                  <a:lnTo>
                    <a:pt x="34748" y="304627"/>
                  </a:lnTo>
                  <a:lnTo>
                    <a:pt x="0" y="304627"/>
                  </a:lnTo>
                  <a:close/>
                </a:path>
              </a:pathLst>
            </a:custGeom>
            <a:solidFill>
              <a:srgbClr val="05161C"/>
            </a:solidFill>
            <a:ln w="4822"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BD9EB523-0BD9-4A1C-BE8F-CA95E8AAA962}"/>
                </a:ext>
              </a:extLst>
            </p:cNvPr>
            <p:cNvSpPr/>
            <p:nvPr/>
          </p:nvSpPr>
          <p:spPr>
            <a:xfrm rot="17977870">
              <a:off x="2108612" y="3935109"/>
              <a:ext cx="34748" cy="135904"/>
            </a:xfrm>
            <a:custGeom>
              <a:avLst/>
              <a:gdLst>
                <a:gd name="connsiteX0" fmla="*/ 0 w 34748"/>
                <a:gd name="connsiteY0" fmla="*/ 0 h 135904"/>
                <a:gd name="connsiteX1" fmla="*/ 34748 w 34748"/>
                <a:gd name="connsiteY1" fmla="*/ 0 h 135904"/>
                <a:gd name="connsiteX2" fmla="*/ 34748 w 34748"/>
                <a:gd name="connsiteY2" fmla="*/ 135905 h 135904"/>
                <a:gd name="connsiteX3" fmla="*/ 0 w 34748"/>
                <a:gd name="connsiteY3" fmla="*/ 135905 h 135904"/>
              </a:gdLst>
              <a:ahLst/>
              <a:cxnLst>
                <a:cxn ang="0">
                  <a:pos x="connsiteX0" y="connsiteY0"/>
                </a:cxn>
                <a:cxn ang="0">
                  <a:pos x="connsiteX1" y="connsiteY1"/>
                </a:cxn>
                <a:cxn ang="0">
                  <a:pos x="connsiteX2" y="connsiteY2"/>
                </a:cxn>
                <a:cxn ang="0">
                  <a:pos x="connsiteX3" y="connsiteY3"/>
                </a:cxn>
              </a:cxnLst>
              <a:rect l="l" t="t" r="r" b="b"/>
              <a:pathLst>
                <a:path w="34748" h="135904">
                  <a:moveTo>
                    <a:pt x="0" y="0"/>
                  </a:moveTo>
                  <a:lnTo>
                    <a:pt x="34748" y="0"/>
                  </a:lnTo>
                  <a:lnTo>
                    <a:pt x="34748" y="135905"/>
                  </a:lnTo>
                  <a:lnTo>
                    <a:pt x="0" y="135905"/>
                  </a:lnTo>
                  <a:close/>
                </a:path>
              </a:pathLst>
            </a:custGeom>
            <a:solidFill>
              <a:srgbClr val="05161C"/>
            </a:solidFill>
            <a:ln w="4822"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0C32A05C-E1A2-4AFD-821F-A8ACBCE2C9BF}"/>
                </a:ext>
              </a:extLst>
            </p:cNvPr>
            <p:cNvSpPr/>
            <p:nvPr/>
          </p:nvSpPr>
          <p:spPr>
            <a:xfrm>
              <a:off x="2816320" y="1536849"/>
              <a:ext cx="39447" cy="39447"/>
            </a:xfrm>
            <a:custGeom>
              <a:avLst/>
              <a:gdLst>
                <a:gd name="connsiteX0" fmla="*/ 39342 w 39447"/>
                <a:gd name="connsiteY0" fmla="*/ 21775 h 39447"/>
                <a:gd name="connsiteX1" fmla="*/ 17672 w 39447"/>
                <a:gd name="connsiteY1" fmla="*/ 39342 h 39447"/>
                <a:gd name="connsiteX2" fmla="*/ 104 w 39447"/>
                <a:gd name="connsiteY2" fmla="*/ 17672 h 39447"/>
                <a:gd name="connsiteX3" fmla="*/ 21775 w 39447"/>
                <a:gd name="connsiteY3" fmla="*/ 104 h 39447"/>
                <a:gd name="connsiteX4" fmla="*/ 39342 w 39447"/>
                <a:gd name="connsiteY4" fmla="*/ 21775 h 3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7" h="39447">
                  <a:moveTo>
                    <a:pt x="39342" y="21775"/>
                  </a:moveTo>
                  <a:cubicBezTo>
                    <a:pt x="38184" y="32634"/>
                    <a:pt x="28483" y="40452"/>
                    <a:pt x="17672" y="39342"/>
                  </a:cubicBezTo>
                  <a:cubicBezTo>
                    <a:pt x="6861" y="38184"/>
                    <a:pt x="-1006" y="28483"/>
                    <a:pt x="104" y="17672"/>
                  </a:cubicBezTo>
                  <a:cubicBezTo>
                    <a:pt x="1263" y="6861"/>
                    <a:pt x="10964" y="-1006"/>
                    <a:pt x="21775" y="104"/>
                  </a:cubicBezTo>
                  <a:cubicBezTo>
                    <a:pt x="32634" y="1214"/>
                    <a:pt x="40453" y="10915"/>
                    <a:pt x="39342" y="21775"/>
                  </a:cubicBezTo>
                </a:path>
              </a:pathLst>
            </a:custGeom>
            <a:solidFill>
              <a:srgbClr val="05161C"/>
            </a:solidFill>
            <a:ln w="4822" cap="flat">
              <a:noFill/>
              <a:prstDash val="solid"/>
              <a:miter/>
            </a:ln>
          </p:spPr>
          <p:txBody>
            <a:bodyPr rtlCol="0" anchor="ctr"/>
            <a:lstStyle/>
            <a:p>
              <a:endParaRPr lang="zh-CN" altLang="en-US"/>
            </a:p>
          </p:txBody>
        </p:sp>
        <p:sp>
          <p:nvSpPr>
            <p:cNvPr id="244" name="任意多边形: 形状 243">
              <a:extLst>
                <a:ext uri="{FF2B5EF4-FFF2-40B4-BE49-F238E27FC236}">
                  <a16:creationId xmlns:a16="http://schemas.microsoft.com/office/drawing/2014/main" xmlns="" id="{AE257FC4-C609-43A5-8E09-B5A5B92346DE}"/>
                </a:ext>
              </a:extLst>
            </p:cNvPr>
            <p:cNvSpPr/>
            <p:nvPr/>
          </p:nvSpPr>
          <p:spPr>
            <a:xfrm>
              <a:off x="1227073" y="2702314"/>
              <a:ext cx="39479" cy="39479"/>
            </a:xfrm>
            <a:custGeom>
              <a:avLst/>
              <a:gdLst>
                <a:gd name="connsiteX0" fmla="*/ 5792 w 39479"/>
                <a:gd name="connsiteY0" fmla="*/ 33688 h 39479"/>
                <a:gd name="connsiteX1" fmla="*/ 5792 w 39479"/>
                <a:gd name="connsiteY1" fmla="*/ 5791 h 39479"/>
                <a:gd name="connsiteX2" fmla="*/ 33688 w 39479"/>
                <a:gd name="connsiteY2" fmla="*/ 5791 h 39479"/>
                <a:gd name="connsiteX3" fmla="*/ 33688 w 39479"/>
                <a:gd name="connsiteY3" fmla="*/ 33688 h 39479"/>
                <a:gd name="connsiteX4" fmla="*/ 5792 w 39479"/>
                <a:gd name="connsiteY4" fmla="*/ 33688 h 39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9" h="39479">
                  <a:moveTo>
                    <a:pt x="5792" y="33688"/>
                  </a:moveTo>
                  <a:cubicBezTo>
                    <a:pt x="-1931" y="25966"/>
                    <a:pt x="-1931" y="13514"/>
                    <a:pt x="5792" y="5791"/>
                  </a:cubicBezTo>
                  <a:cubicBezTo>
                    <a:pt x="13514" y="-1930"/>
                    <a:pt x="25966" y="-1930"/>
                    <a:pt x="33688" y="5791"/>
                  </a:cubicBezTo>
                  <a:cubicBezTo>
                    <a:pt x="41410" y="13514"/>
                    <a:pt x="41410" y="25966"/>
                    <a:pt x="33688" y="33688"/>
                  </a:cubicBezTo>
                  <a:cubicBezTo>
                    <a:pt x="25966" y="41410"/>
                    <a:pt x="13465" y="41410"/>
                    <a:pt x="5792" y="33688"/>
                  </a:cubicBezTo>
                </a:path>
              </a:pathLst>
            </a:custGeom>
            <a:solidFill>
              <a:srgbClr val="05161C"/>
            </a:solidFill>
            <a:ln w="4822" cap="flat">
              <a:noFill/>
              <a:prstDash val="solid"/>
              <a:miter/>
            </a:ln>
          </p:spPr>
          <p:txBody>
            <a:bodyPr rtlCol="0" anchor="ctr"/>
            <a:lstStyle/>
            <a:p>
              <a:endParaRPr lang="zh-CN" altLang="en-US"/>
            </a:p>
          </p:txBody>
        </p:sp>
        <p:sp>
          <p:nvSpPr>
            <p:cNvPr id="245" name="任意多边形: 形状 244">
              <a:extLst>
                <a:ext uri="{FF2B5EF4-FFF2-40B4-BE49-F238E27FC236}">
                  <a16:creationId xmlns:a16="http://schemas.microsoft.com/office/drawing/2014/main" xmlns="" id="{4F186959-1CA6-4B41-903F-DA4EF0B158F5}"/>
                </a:ext>
              </a:extLst>
            </p:cNvPr>
            <p:cNvSpPr/>
            <p:nvPr/>
          </p:nvSpPr>
          <p:spPr>
            <a:xfrm>
              <a:off x="2690209" y="3341599"/>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6"/>
                    <a:pt x="28483" y="40452"/>
                    <a:pt x="17672" y="39342"/>
                  </a:cubicBezTo>
                  <a:cubicBezTo>
                    <a:pt x="6861" y="38184"/>
                    <a:pt x="-1006" y="28483"/>
                    <a:pt x="104" y="17672"/>
                  </a:cubicBezTo>
                  <a:cubicBezTo>
                    <a:pt x="1263" y="6861"/>
                    <a:pt x="10964" y="-1006"/>
                    <a:pt x="21775" y="104"/>
                  </a:cubicBezTo>
                  <a:cubicBezTo>
                    <a:pt x="32634" y="1263"/>
                    <a:pt x="40501" y="10964"/>
                    <a:pt x="39342" y="21774"/>
                  </a:cubicBezTo>
                </a:path>
              </a:pathLst>
            </a:custGeom>
            <a:solidFill>
              <a:srgbClr val="05161C"/>
            </a:solidFill>
            <a:ln w="4822" cap="flat">
              <a:noFill/>
              <a:prstDash val="solid"/>
              <a:miter/>
            </a:ln>
          </p:spPr>
          <p:txBody>
            <a:bodyPr rtlCol="0" anchor="ctr"/>
            <a:lstStyle/>
            <a:p>
              <a:endParaRPr lang="zh-CN" altLang="en-US"/>
            </a:p>
          </p:txBody>
        </p:sp>
        <p:sp>
          <p:nvSpPr>
            <p:cNvPr id="246" name="任意多边形: 形状 245">
              <a:extLst>
                <a:ext uri="{FF2B5EF4-FFF2-40B4-BE49-F238E27FC236}">
                  <a16:creationId xmlns:a16="http://schemas.microsoft.com/office/drawing/2014/main" xmlns="" id="{DB500D66-3601-41DA-BAFE-BB36FC828440}"/>
                </a:ext>
              </a:extLst>
            </p:cNvPr>
            <p:cNvSpPr/>
            <p:nvPr/>
          </p:nvSpPr>
          <p:spPr>
            <a:xfrm>
              <a:off x="2591559" y="4133211"/>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5"/>
                    <a:pt x="28483" y="40452"/>
                    <a:pt x="17672" y="39342"/>
                  </a:cubicBezTo>
                  <a:cubicBezTo>
                    <a:pt x="6861" y="38184"/>
                    <a:pt x="-1006" y="28483"/>
                    <a:pt x="104" y="17672"/>
                  </a:cubicBezTo>
                  <a:cubicBezTo>
                    <a:pt x="1263" y="6861"/>
                    <a:pt x="10964" y="-1006"/>
                    <a:pt x="21775" y="104"/>
                  </a:cubicBezTo>
                  <a:cubicBezTo>
                    <a:pt x="32634" y="1214"/>
                    <a:pt x="40501" y="10915"/>
                    <a:pt x="39342" y="21774"/>
                  </a:cubicBezTo>
                </a:path>
              </a:pathLst>
            </a:custGeom>
            <a:solidFill>
              <a:srgbClr val="05161C"/>
            </a:solidFill>
            <a:ln w="4822" cap="flat">
              <a:noFill/>
              <a:prstDash val="solid"/>
              <a:miter/>
            </a:ln>
          </p:spPr>
          <p:txBody>
            <a:bodyPr rtlCol="0" anchor="ctr"/>
            <a:lstStyle/>
            <a:p>
              <a:endParaRPr lang="zh-CN" altLang="en-US"/>
            </a:p>
          </p:txBody>
        </p:sp>
        <p:sp>
          <p:nvSpPr>
            <p:cNvPr id="247" name="任意多边形: 形状 246">
              <a:extLst>
                <a:ext uri="{FF2B5EF4-FFF2-40B4-BE49-F238E27FC236}">
                  <a16:creationId xmlns:a16="http://schemas.microsoft.com/office/drawing/2014/main" xmlns="" id="{414A1128-8635-41D8-89E6-A6BDA574EAA9}"/>
                </a:ext>
              </a:extLst>
            </p:cNvPr>
            <p:cNvSpPr/>
            <p:nvPr/>
          </p:nvSpPr>
          <p:spPr>
            <a:xfrm>
              <a:off x="2068161" y="3457963"/>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chemeClr val="tx1"/>
            </a:solidFill>
            <a:ln w="4822" cap="flat">
              <a:noFill/>
              <a:prstDash val="solid"/>
              <a:miter/>
            </a:ln>
          </p:spPr>
          <p:txBody>
            <a:bodyPr rtlCol="0" anchor="ctr"/>
            <a:lstStyle/>
            <a:p>
              <a:endParaRPr lang="zh-CN" altLang="en-US"/>
            </a:p>
          </p:txBody>
        </p:sp>
        <p:sp>
          <p:nvSpPr>
            <p:cNvPr id="248" name="任意多边形: 形状 247">
              <a:extLst>
                <a:ext uri="{FF2B5EF4-FFF2-40B4-BE49-F238E27FC236}">
                  <a16:creationId xmlns:a16="http://schemas.microsoft.com/office/drawing/2014/main" xmlns="" id="{B9277DE0-8A2C-4A4E-A2A2-967191C5BF4C}"/>
                </a:ext>
              </a:extLst>
            </p:cNvPr>
            <p:cNvSpPr/>
            <p:nvPr/>
          </p:nvSpPr>
          <p:spPr>
            <a:xfrm>
              <a:off x="2143934" y="3540445"/>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chemeClr val="tx1"/>
            </a:solidFill>
            <a:ln w="4822" cap="flat">
              <a:noFill/>
              <a:prstDash val="solid"/>
              <a:miter/>
            </a:ln>
          </p:spPr>
          <p:txBody>
            <a:bodyPr rtlCol="0" anchor="ctr"/>
            <a:lstStyle/>
            <a:p>
              <a:endParaRPr lang="zh-CN" altLang="en-US"/>
            </a:p>
          </p:txBody>
        </p:sp>
        <p:sp>
          <p:nvSpPr>
            <p:cNvPr id="249" name="任意多边形: 形状 248">
              <a:extLst>
                <a:ext uri="{FF2B5EF4-FFF2-40B4-BE49-F238E27FC236}">
                  <a16:creationId xmlns:a16="http://schemas.microsoft.com/office/drawing/2014/main" xmlns="" id="{EDF5B412-650E-4296-B16F-BA6AD57DD1BE}"/>
                </a:ext>
              </a:extLst>
            </p:cNvPr>
            <p:cNvSpPr/>
            <p:nvPr/>
          </p:nvSpPr>
          <p:spPr>
            <a:xfrm>
              <a:off x="1238876" y="1351343"/>
              <a:ext cx="1931422" cy="2220768"/>
            </a:xfrm>
            <a:custGeom>
              <a:avLst/>
              <a:gdLst>
                <a:gd name="connsiteX0" fmla="*/ 257650 w 1931422"/>
                <a:gd name="connsiteY0" fmla="*/ 220698 h 2220768"/>
                <a:gd name="connsiteX1" fmla="*/ 826624 w 1931422"/>
                <a:gd name="connsiteY1" fmla="*/ 5782 h 2220768"/>
                <a:gd name="connsiteX2" fmla="*/ 1285509 w 1931422"/>
                <a:gd name="connsiteY2" fmla="*/ 51101 h 2220768"/>
                <a:gd name="connsiteX3" fmla="*/ 1921182 w 1931422"/>
                <a:gd name="connsiteY3" fmla="*/ 763175 h 2220768"/>
                <a:gd name="connsiteX4" fmla="*/ 1924561 w 1931422"/>
                <a:gd name="connsiteY4" fmla="*/ 822539 h 2220768"/>
                <a:gd name="connsiteX5" fmla="*/ 1924609 w 1931422"/>
                <a:gd name="connsiteY5" fmla="*/ 822539 h 2220768"/>
                <a:gd name="connsiteX6" fmla="*/ 1600619 w 1931422"/>
                <a:gd name="connsiteY6" fmla="*/ 1814442 h 2220768"/>
                <a:gd name="connsiteX7" fmla="*/ 1356649 w 1931422"/>
                <a:gd name="connsiteY7" fmla="*/ 2167583 h 2220768"/>
                <a:gd name="connsiteX8" fmla="*/ 1290528 w 1931422"/>
                <a:gd name="connsiteY8" fmla="*/ 2165266 h 2220768"/>
                <a:gd name="connsiteX9" fmla="*/ 1039222 w 1931422"/>
                <a:gd name="connsiteY9" fmla="*/ 2175498 h 2220768"/>
                <a:gd name="connsiteX10" fmla="*/ 761758 w 1931422"/>
                <a:gd name="connsiteY10" fmla="*/ 2220769 h 2220768"/>
                <a:gd name="connsiteX11" fmla="*/ 762337 w 1931422"/>
                <a:gd name="connsiteY11" fmla="*/ 2220624 h 2220768"/>
                <a:gd name="connsiteX12" fmla="*/ 277582 w 1931422"/>
                <a:gd name="connsiteY12" fmla="*/ 206122 h 22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1422" h="2220768">
                  <a:moveTo>
                    <a:pt x="257650" y="220698"/>
                  </a:moveTo>
                  <a:cubicBezTo>
                    <a:pt x="412912" y="105252"/>
                    <a:pt x="608860" y="27115"/>
                    <a:pt x="826624" y="5782"/>
                  </a:cubicBezTo>
                  <a:cubicBezTo>
                    <a:pt x="988353" y="-10048"/>
                    <a:pt x="1144388" y="7134"/>
                    <a:pt x="1285509" y="51101"/>
                  </a:cubicBezTo>
                  <a:cubicBezTo>
                    <a:pt x="1631507" y="158824"/>
                    <a:pt x="1888267" y="427216"/>
                    <a:pt x="1921182" y="763175"/>
                  </a:cubicBezTo>
                  <a:cubicBezTo>
                    <a:pt x="1923113" y="783059"/>
                    <a:pt x="1924175" y="802847"/>
                    <a:pt x="1924561" y="822539"/>
                  </a:cubicBezTo>
                  <a:lnTo>
                    <a:pt x="1924609" y="822539"/>
                  </a:lnTo>
                  <a:cubicBezTo>
                    <a:pt x="1924609" y="822539"/>
                    <a:pt x="2006753" y="1174184"/>
                    <a:pt x="1600619" y="1814442"/>
                  </a:cubicBezTo>
                  <a:cubicBezTo>
                    <a:pt x="1504672" y="1979598"/>
                    <a:pt x="1425713" y="2074435"/>
                    <a:pt x="1356649" y="2167583"/>
                  </a:cubicBezTo>
                  <a:cubicBezTo>
                    <a:pt x="1334882" y="2166473"/>
                    <a:pt x="1312874" y="2165653"/>
                    <a:pt x="1290528" y="2165266"/>
                  </a:cubicBezTo>
                  <a:cubicBezTo>
                    <a:pt x="1209929" y="2163770"/>
                    <a:pt x="1125710" y="2167004"/>
                    <a:pt x="1039222" y="2175498"/>
                  </a:cubicBezTo>
                  <a:cubicBezTo>
                    <a:pt x="942069" y="2185006"/>
                    <a:pt x="848969" y="2200499"/>
                    <a:pt x="761758" y="2220769"/>
                  </a:cubicBezTo>
                  <a:lnTo>
                    <a:pt x="762337" y="2220624"/>
                  </a:lnTo>
                  <a:cubicBezTo>
                    <a:pt x="-598586" y="806564"/>
                    <a:pt x="277582" y="206122"/>
                    <a:pt x="277582" y="206122"/>
                  </a:cubicBezTo>
                </a:path>
              </a:pathLst>
            </a:custGeom>
            <a:solidFill>
              <a:schemeClr val="accent4"/>
            </a:solidFill>
            <a:ln w="4822" cap="flat">
              <a:noFill/>
              <a:prstDash val="solid"/>
              <a:miter/>
            </a:ln>
          </p:spPr>
          <p:txBody>
            <a:bodyPr rtlCol="0" anchor="ctr"/>
            <a:lstStyle/>
            <a:p>
              <a:endParaRPr lang="zh-CN" altLang="en-US"/>
            </a:p>
          </p:txBody>
        </p:sp>
        <p:sp>
          <p:nvSpPr>
            <p:cNvPr id="250" name="任意多边形: 形状 249">
              <a:extLst>
                <a:ext uri="{FF2B5EF4-FFF2-40B4-BE49-F238E27FC236}">
                  <a16:creationId xmlns:a16="http://schemas.microsoft.com/office/drawing/2014/main" xmlns="" id="{E21876E3-C815-4BAA-89C4-169B1330DE34}"/>
                </a:ext>
              </a:extLst>
            </p:cNvPr>
            <p:cNvSpPr/>
            <p:nvPr/>
          </p:nvSpPr>
          <p:spPr>
            <a:xfrm>
              <a:off x="1555170" y="1351295"/>
              <a:ext cx="1615177" cy="2198278"/>
            </a:xfrm>
            <a:custGeom>
              <a:avLst/>
              <a:gdLst>
                <a:gd name="connsiteX0" fmla="*/ 555794 w 1615177"/>
                <a:gd name="connsiteY0" fmla="*/ 2198278 h 2198278"/>
                <a:gd name="connsiteX1" fmla="*/ 722977 w 1615177"/>
                <a:gd name="connsiteY1" fmla="*/ 2175498 h 2198278"/>
                <a:gd name="connsiteX2" fmla="*/ 974283 w 1615177"/>
                <a:gd name="connsiteY2" fmla="*/ 2165267 h 2198278"/>
                <a:gd name="connsiteX3" fmla="*/ 1040403 w 1615177"/>
                <a:gd name="connsiteY3" fmla="*/ 2167583 h 2198278"/>
                <a:gd name="connsiteX4" fmla="*/ 1284373 w 1615177"/>
                <a:gd name="connsiteY4" fmla="*/ 1814442 h 2198278"/>
                <a:gd name="connsiteX5" fmla="*/ 1608364 w 1615177"/>
                <a:gd name="connsiteY5" fmla="*/ 822539 h 2198278"/>
                <a:gd name="connsiteX6" fmla="*/ 1608315 w 1615177"/>
                <a:gd name="connsiteY6" fmla="*/ 822539 h 2198278"/>
                <a:gd name="connsiteX7" fmla="*/ 1604937 w 1615177"/>
                <a:gd name="connsiteY7" fmla="*/ 763175 h 2198278"/>
                <a:gd name="connsiteX8" fmla="*/ 969264 w 1615177"/>
                <a:gd name="connsiteY8" fmla="*/ 51101 h 2198278"/>
                <a:gd name="connsiteX9" fmla="*/ 510378 w 1615177"/>
                <a:gd name="connsiteY9" fmla="*/ 5782 h 2198278"/>
                <a:gd name="connsiteX10" fmla="*/ 268483 w 1615177"/>
                <a:gd name="connsiteY10" fmla="*/ 54962 h 2198278"/>
                <a:gd name="connsiteX11" fmla="*/ 556276 w 1615177"/>
                <a:gd name="connsiteY11" fmla="*/ 2198278 h 219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5177" h="2198278">
                  <a:moveTo>
                    <a:pt x="555794" y="2198278"/>
                  </a:moveTo>
                  <a:cubicBezTo>
                    <a:pt x="609848" y="2188771"/>
                    <a:pt x="665737" y="2181097"/>
                    <a:pt x="722977" y="2175498"/>
                  </a:cubicBezTo>
                  <a:cubicBezTo>
                    <a:pt x="809416" y="2167004"/>
                    <a:pt x="893684" y="2163770"/>
                    <a:pt x="974283" y="2165267"/>
                  </a:cubicBezTo>
                  <a:cubicBezTo>
                    <a:pt x="996629" y="2165653"/>
                    <a:pt x="1018685" y="2166425"/>
                    <a:pt x="1040403" y="2167583"/>
                  </a:cubicBezTo>
                  <a:cubicBezTo>
                    <a:pt x="1109468" y="2074387"/>
                    <a:pt x="1188426" y="1979598"/>
                    <a:pt x="1284373" y="1814442"/>
                  </a:cubicBezTo>
                  <a:cubicBezTo>
                    <a:pt x="1690507" y="1174232"/>
                    <a:pt x="1608364" y="822539"/>
                    <a:pt x="1608364" y="822539"/>
                  </a:cubicBezTo>
                  <a:lnTo>
                    <a:pt x="1608315" y="822539"/>
                  </a:lnTo>
                  <a:cubicBezTo>
                    <a:pt x="1607977" y="802847"/>
                    <a:pt x="1606916" y="783060"/>
                    <a:pt x="1604937" y="763175"/>
                  </a:cubicBezTo>
                  <a:cubicBezTo>
                    <a:pt x="1571973" y="427264"/>
                    <a:pt x="1315262" y="158825"/>
                    <a:pt x="969264" y="51101"/>
                  </a:cubicBezTo>
                  <a:cubicBezTo>
                    <a:pt x="828094" y="7134"/>
                    <a:pt x="672108" y="-10048"/>
                    <a:pt x="510378" y="5782"/>
                  </a:cubicBezTo>
                  <a:cubicBezTo>
                    <a:pt x="426111" y="14035"/>
                    <a:pt x="345077" y="30831"/>
                    <a:pt x="268483" y="54962"/>
                  </a:cubicBezTo>
                  <a:cubicBezTo>
                    <a:pt x="-472886" y="518047"/>
                    <a:pt x="556276" y="2198278"/>
                    <a:pt x="556276" y="2198278"/>
                  </a:cubicBezTo>
                </a:path>
              </a:pathLst>
            </a:custGeom>
            <a:solidFill>
              <a:schemeClr val="accent1"/>
            </a:solidFill>
            <a:ln w="4822" cap="flat">
              <a:noFill/>
              <a:prstDash val="solid"/>
              <a:miter/>
            </a:ln>
          </p:spPr>
          <p:txBody>
            <a:bodyPr rtlCol="0" anchor="ctr"/>
            <a:lstStyle/>
            <a:p>
              <a:endParaRPr lang="zh-CN" altLang="en-US"/>
            </a:p>
          </p:txBody>
        </p:sp>
        <p:sp>
          <p:nvSpPr>
            <p:cNvPr id="251" name="任意多边形: 形状 250">
              <a:extLst>
                <a:ext uri="{FF2B5EF4-FFF2-40B4-BE49-F238E27FC236}">
                  <a16:creationId xmlns:a16="http://schemas.microsoft.com/office/drawing/2014/main" xmlns="" id="{C2838577-1021-4713-9D94-83EA3C77D9D9}"/>
                </a:ext>
              </a:extLst>
            </p:cNvPr>
            <p:cNvSpPr/>
            <p:nvPr/>
          </p:nvSpPr>
          <p:spPr>
            <a:xfrm>
              <a:off x="2025053" y="1351295"/>
              <a:ext cx="1145342" cy="2177669"/>
            </a:xfrm>
            <a:custGeom>
              <a:avLst/>
              <a:gdLst>
                <a:gd name="connsiteX0" fmla="*/ 232437 w 1145342"/>
                <a:gd name="connsiteY0" fmla="*/ 2177622 h 2177669"/>
                <a:gd name="connsiteX1" fmla="*/ 253141 w 1145342"/>
                <a:gd name="connsiteY1" fmla="*/ 2175498 h 2177669"/>
                <a:gd name="connsiteX2" fmla="*/ 504447 w 1145342"/>
                <a:gd name="connsiteY2" fmla="*/ 2165267 h 2177669"/>
                <a:gd name="connsiteX3" fmla="*/ 570568 w 1145342"/>
                <a:gd name="connsiteY3" fmla="*/ 2167583 h 2177669"/>
                <a:gd name="connsiteX4" fmla="*/ 814538 w 1145342"/>
                <a:gd name="connsiteY4" fmla="*/ 1814442 h 2177669"/>
                <a:gd name="connsiteX5" fmla="*/ 1138528 w 1145342"/>
                <a:gd name="connsiteY5" fmla="*/ 822539 h 2177669"/>
                <a:gd name="connsiteX6" fmla="*/ 1138480 w 1145342"/>
                <a:gd name="connsiteY6" fmla="*/ 822539 h 2177669"/>
                <a:gd name="connsiteX7" fmla="*/ 1135102 w 1145342"/>
                <a:gd name="connsiteY7" fmla="*/ 763175 h 2177669"/>
                <a:gd name="connsiteX8" fmla="*/ 499428 w 1145342"/>
                <a:gd name="connsiteY8" fmla="*/ 51101 h 2177669"/>
                <a:gd name="connsiteX9" fmla="*/ 40543 w 1145342"/>
                <a:gd name="connsiteY9" fmla="*/ 5782 h 2177669"/>
                <a:gd name="connsiteX10" fmla="*/ 40157 w 1145342"/>
                <a:gd name="connsiteY10" fmla="*/ 6265 h 2177669"/>
                <a:gd name="connsiteX11" fmla="*/ 232533 w 1145342"/>
                <a:gd name="connsiteY11" fmla="*/ 2177670 h 21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5342" h="2177669">
                  <a:moveTo>
                    <a:pt x="232437" y="2177622"/>
                  </a:moveTo>
                  <a:cubicBezTo>
                    <a:pt x="239290" y="2176898"/>
                    <a:pt x="246192" y="2176174"/>
                    <a:pt x="253141" y="2175498"/>
                  </a:cubicBezTo>
                  <a:cubicBezTo>
                    <a:pt x="339581" y="2167004"/>
                    <a:pt x="423848" y="2163770"/>
                    <a:pt x="504447" y="2165267"/>
                  </a:cubicBezTo>
                  <a:cubicBezTo>
                    <a:pt x="526793" y="2165653"/>
                    <a:pt x="548850" y="2166425"/>
                    <a:pt x="570568" y="2167583"/>
                  </a:cubicBezTo>
                  <a:cubicBezTo>
                    <a:pt x="639633" y="2074387"/>
                    <a:pt x="718591" y="1979598"/>
                    <a:pt x="814538" y="1814442"/>
                  </a:cubicBezTo>
                  <a:cubicBezTo>
                    <a:pt x="1220672" y="1174232"/>
                    <a:pt x="1138528" y="822539"/>
                    <a:pt x="1138528" y="822539"/>
                  </a:cubicBezTo>
                  <a:lnTo>
                    <a:pt x="1138480" y="822539"/>
                  </a:lnTo>
                  <a:cubicBezTo>
                    <a:pt x="1138142" y="802847"/>
                    <a:pt x="1137080" y="783060"/>
                    <a:pt x="1135102" y="763175"/>
                  </a:cubicBezTo>
                  <a:cubicBezTo>
                    <a:pt x="1102138" y="427216"/>
                    <a:pt x="845426" y="158825"/>
                    <a:pt x="499428" y="51101"/>
                  </a:cubicBezTo>
                  <a:cubicBezTo>
                    <a:pt x="358259" y="7134"/>
                    <a:pt x="202272" y="-10048"/>
                    <a:pt x="40543" y="5782"/>
                  </a:cubicBezTo>
                  <a:lnTo>
                    <a:pt x="40157" y="6265"/>
                  </a:lnTo>
                  <a:cubicBezTo>
                    <a:pt x="-115733" y="209742"/>
                    <a:pt x="232533" y="2177670"/>
                    <a:pt x="232533" y="2177670"/>
                  </a:cubicBezTo>
                </a:path>
              </a:pathLst>
            </a:custGeom>
            <a:solidFill>
              <a:schemeClr val="accent4"/>
            </a:solidFill>
            <a:ln w="4822" cap="flat">
              <a:noFill/>
              <a:prstDash val="solid"/>
              <a:miter/>
            </a:ln>
          </p:spPr>
          <p:txBody>
            <a:bodyPr rtlCol="0" anchor="ctr"/>
            <a:lstStyle/>
            <a:p>
              <a:endParaRPr lang="zh-CN" altLang="en-US"/>
            </a:p>
          </p:txBody>
        </p:sp>
        <p:sp>
          <p:nvSpPr>
            <p:cNvPr id="252" name="任意多边形: 形状 251">
              <a:extLst>
                <a:ext uri="{FF2B5EF4-FFF2-40B4-BE49-F238E27FC236}">
                  <a16:creationId xmlns:a16="http://schemas.microsoft.com/office/drawing/2014/main" xmlns="" id="{37D01E85-3F43-4EC5-9850-55ADD417D2E3}"/>
                </a:ext>
              </a:extLst>
            </p:cNvPr>
            <p:cNvSpPr/>
            <p:nvPr/>
          </p:nvSpPr>
          <p:spPr>
            <a:xfrm>
              <a:off x="2249527" y="1353119"/>
              <a:ext cx="920820" cy="2165758"/>
            </a:xfrm>
            <a:custGeom>
              <a:avLst/>
              <a:gdLst>
                <a:gd name="connsiteX0" fmla="*/ 0 w 920820"/>
                <a:gd name="connsiteY0" fmla="*/ 0 h 2165758"/>
                <a:gd name="connsiteX1" fmla="*/ 161199 w 920820"/>
                <a:gd name="connsiteY1" fmla="*/ 2164649 h 2165758"/>
                <a:gd name="connsiteX2" fmla="*/ 279926 w 920820"/>
                <a:gd name="connsiteY2" fmla="*/ 2163442 h 2165758"/>
                <a:gd name="connsiteX3" fmla="*/ 346046 w 920820"/>
                <a:gd name="connsiteY3" fmla="*/ 2165759 h 2165758"/>
                <a:gd name="connsiteX4" fmla="*/ 590016 w 920820"/>
                <a:gd name="connsiteY4" fmla="*/ 1812617 h 2165758"/>
                <a:gd name="connsiteX5" fmla="*/ 914007 w 920820"/>
                <a:gd name="connsiteY5" fmla="*/ 820714 h 2165758"/>
                <a:gd name="connsiteX6" fmla="*/ 913958 w 920820"/>
                <a:gd name="connsiteY6" fmla="*/ 820714 h 2165758"/>
                <a:gd name="connsiteX7" fmla="*/ 910580 w 920820"/>
                <a:gd name="connsiteY7" fmla="*/ 761350 h 2165758"/>
                <a:gd name="connsiteX8" fmla="*/ 274907 w 920820"/>
                <a:gd name="connsiteY8" fmla="*/ 49277 h 2165758"/>
                <a:gd name="connsiteX9" fmla="*/ 2510 w 920820"/>
                <a:gd name="connsiteY9" fmla="*/ 145 h 216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820" h="2165758">
                  <a:moveTo>
                    <a:pt x="0" y="0"/>
                  </a:moveTo>
                  <a:cubicBezTo>
                    <a:pt x="667575" y="322108"/>
                    <a:pt x="161199" y="2164649"/>
                    <a:pt x="161199" y="2164649"/>
                  </a:cubicBezTo>
                  <a:cubicBezTo>
                    <a:pt x="201498" y="2163104"/>
                    <a:pt x="241122" y="2162718"/>
                    <a:pt x="279926" y="2163442"/>
                  </a:cubicBezTo>
                  <a:cubicBezTo>
                    <a:pt x="302272" y="2163828"/>
                    <a:pt x="324328" y="2164600"/>
                    <a:pt x="346046" y="2165759"/>
                  </a:cubicBezTo>
                  <a:cubicBezTo>
                    <a:pt x="415111" y="2072562"/>
                    <a:pt x="494069" y="1977774"/>
                    <a:pt x="590016" y="1812617"/>
                  </a:cubicBezTo>
                  <a:cubicBezTo>
                    <a:pt x="996150" y="1172407"/>
                    <a:pt x="914007" y="820714"/>
                    <a:pt x="914007" y="820714"/>
                  </a:cubicBezTo>
                  <a:lnTo>
                    <a:pt x="913958" y="820714"/>
                  </a:lnTo>
                  <a:cubicBezTo>
                    <a:pt x="913620" y="801023"/>
                    <a:pt x="912559" y="781235"/>
                    <a:pt x="910580" y="761350"/>
                  </a:cubicBezTo>
                  <a:cubicBezTo>
                    <a:pt x="877616" y="425439"/>
                    <a:pt x="620905" y="157000"/>
                    <a:pt x="274907" y="49277"/>
                  </a:cubicBezTo>
                  <a:cubicBezTo>
                    <a:pt x="188902" y="22491"/>
                    <a:pt x="97443" y="5647"/>
                    <a:pt x="2510" y="145"/>
                  </a:cubicBezTo>
                </a:path>
              </a:pathLst>
            </a:custGeom>
            <a:solidFill>
              <a:schemeClr val="accent1"/>
            </a:solidFill>
            <a:ln w="4822" cap="flat">
              <a:noFill/>
              <a:prstDash val="solid"/>
              <a:miter/>
            </a:ln>
          </p:spPr>
          <p:txBody>
            <a:bodyPr rtlCol="0" anchor="ctr"/>
            <a:lstStyle/>
            <a:p>
              <a:endParaRPr lang="zh-CN" altLang="en-US"/>
            </a:p>
          </p:txBody>
        </p:sp>
        <p:sp>
          <p:nvSpPr>
            <p:cNvPr id="253" name="任意多边形: 形状 252">
              <a:extLst>
                <a:ext uri="{FF2B5EF4-FFF2-40B4-BE49-F238E27FC236}">
                  <a16:creationId xmlns:a16="http://schemas.microsoft.com/office/drawing/2014/main" xmlns="" id="{D86A47A4-5224-4E50-93F4-6A8BF539D912}"/>
                </a:ext>
              </a:extLst>
            </p:cNvPr>
            <p:cNvSpPr/>
            <p:nvPr/>
          </p:nvSpPr>
          <p:spPr>
            <a:xfrm>
              <a:off x="2524481" y="1402396"/>
              <a:ext cx="645913" cy="2116481"/>
            </a:xfrm>
            <a:custGeom>
              <a:avLst/>
              <a:gdLst>
                <a:gd name="connsiteX0" fmla="*/ 5019 w 645913"/>
                <a:gd name="connsiteY0" fmla="*/ 2114165 h 2116481"/>
                <a:gd name="connsiteX1" fmla="*/ 71140 w 645913"/>
                <a:gd name="connsiteY1" fmla="*/ 2116482 h 2116481"/>
                <a:gd name="connsiteX2" fmla="*/ 315110 w 645913"/>
                <a:gd name="connsiteY2" fmla="*/ 1763341 h 2116481"/>
                <a:gd name="connsiteX3" fmla="*/ 639100 w 645913"/>
                <a:gd name="connsiteY3" fmla="*/ 771437 h 2116481"/>
                <a:gd name="connsiteX4" fmla="*/ 639052 w 645913"/>
                <a:gd name="connsiteY4" fmla="*/ 771437 h 2116481"/>
                <a:gd name="connsiteX5" fmla="*/ 635673 w 645913"/>
                <a:gd name="connsiteY5" fmla="*/ 712074 h 2116481"/>
                <a:gd name="connsiteX6" fmla="*/ 0 w 645913"/>
                <a:gd name="connsiteY6" fmla="*/ 0 h 2116481"/>
                <a:gd name="connsiteX7" fmla="*/ 4682 w 645913"/>
                <a:gd name="connsiteY7" fmla="*/ 2114213 h 211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13" h="2116481">
                  <a:moveTo>
                    <a:pt x="5019" y="2114165"/>
                  </a:moveTo>
                  <a:cubicBezTo>
                    <a:pt x="27365" y="2114600"/>
                    <a:pt x="49422" y="2115324"/>
                    <a:pt x="71140" y="2116482"/>
                  </a:cubicBezTo>
                  <a:cubicBezTo>
                    <a:pt x="140204" y="2023286"/>
                    <a:pt x="219163" y="1928497"/>
                    <a:pt x="315110" y="1763341"/>
                  </a:cubicBezTo>
                  <a:cubicBezTo>
                    <a:pt x="721244" y="1123131"/>
                    <a:pt x="639100" y="771437"/>
                    <a:pt x="639100" y="771437"/>
                  </a:cubicBezTo>
                  <a:lnTo>
                    <a:pt x="639052" y="771437"/>
                  </a:lnTo>
                  <a:cubicBezTo>
                    <a:pt x="638714" y="751746"/>
                    <a:pt x="637652" y="731958"/>
                    <a:pt x="635673" y="712074"/>
                  </a:cubicBezTo>
                  <a:cubicBezTo>
                    <a:pt x="602710" y="376114"/>
                    <a:pt x="345998" y="107723"/>
                    <a:pt x="0" y="0"/>
                  </a:cubicBezTo>
                  <a:cubicBezTo>
                    <a:pt x="1046441" y="509707"/>
                    <a:pt x="4682" y="2114213"/>
                    <a:pt x="4682" y="2114213"/>
                  </a:cubicBezTo>
                </a:path>
              </a:pathLst>
            </a:custGeom>
            <a:solidFill>
              <a:schemeClr val="accent4"/>
            </a:solidFill>
            <a:ln w="4822" cap="flat">
              <a:noFill/>
              <a:prstDash val="solid"/>
              <a:miter/>
            </a:ln>
          </p:spPr>
          <p:txBody>
            <a:bodyPr rtlCol="0" anchor="ctr"/>
            <a:lstStyle/>
            <a:p>
              <a:endParaRPr lang="zh-CN" altLang="en-US"/>
            </a:p>
          </p:txBody>
        </p:sp>
      </p:grpSp>
      <p:grpSp>
        <p:nvGrpSpPr>
          <p:cNvPr id="61" name="组合 60">
            <a:extLst>
              <a:ext uri="{FF2B5EF4-FFF2-40B4-BE49-F238E27FC236}">
                <a16:creationId xmlns:a16="http://schemas.microsoft.com/office/drawing/2014/main" xmlns="" id="{F832A4EF-635F-49AF-B741-06B94300762D}"/>
              </a:ext>
            </a:extLst>
          </p:cNvPr>
          <p:cNvGrpSpPr/>
          <p:nvPr/>
        </p:nvGrpSpPr>
        <p:grpSpPr>
          <a:xfrm>
            <a:off x="3449382" y="3606038"/>
            <a:ext cx="643816" cy="809344"/>
            <a:chOff x="3490547" y="2820223"/>
            <a:chExt cx="643816" cy="809344"/>
          </a:xfrm>
        </p:grpSpPr>
        <p:sp>
          <p:nvSpPr>
            <p:cNvPr id="256" name="任意多边形: 形状 255">
              <a:extLst>
                <a:ext uri="{FF2B5EF4-FFF2-40B4-BE49-F238E27FC236}">
                  <a16:creationId xmlns:a16="http://schemas.microsoft.com/office/drawing/2014/main" xmlns="" id="{B35D8143-7948-47C5-A3AF-997F6E7A1C7A}"/>
                </a:ext>
              </a:extLst>
            </p:cNvPr>
            <p:cNvSpPr/>
            <p:nvPr/>
          </p:nvSpPr>
          <p:spPr>
            <a:xfrm>
              <a:off x="3490547" y="2820223"/>
              <a:ext cx="643816" cy="809344"/>
            </a:xfrm>
            <a:custGeom>
              <a:avLst/>
              <a:gdLst>
                <a:gd name="connsiteX0" fmla="*/ 321908 w 643816"/>
                <a:gd name="connsiteY0" fmla="*/ 0 h 809344"/>
                <a:gd name="connsiteX1" fmla="*/ 643816 w 643816"/>
                <a:gd name="connsiteY1" fmla="*/ 321908 h 809344"/>
                <a:gd name="connsiteX2" fmla="*/ 447209 w 643816"/>
                <a:gd name="connsiteY2" fmla="*/ 618519 h 809344"/>
                <a:gd name="connsiteX3" fmla="*/ 441799 w 643816"/>
                <a:gd name="connsiteY3" fmla="*/ 620198 h 809344"/>
                <a:gd name="connsiteX4" fmla="*/ 441799 w 643816"/>
                <a:gd name="connsiteY4" fmla="*/ 671560 h 809344"/>
                <a:gd name="connsiteX5" fmla="*/ 561690 w 643816"/>
                <a:gd name="connsiteY5" fmla="*/ 671560 h 809344"/>
                <a:gd name="connsiteX6" fmla="*/ 321909 w 643816"/>
                <a:gd name="connsiteY6" fmla="*/ 809344 h 809344"/>
                <a:gd name="connsiteX7" fmla="*/ 82127 w 643816"/>
                <a:gd name="connsiteY7" fmla="*/ 671560 h 809344"/>
                <a:gd name="connsiteX8" fmla="*/ 202018 w 643816"/>
                <a:gd name="connsiteY8" fmla="*/ 671560 h 809344"/>
                <a:gd name="connsiteX9" fmla="*/ 202018 w 643816"/>
                <a:gd name="connsiteY9" fmla="*/ 620199 h 809344"/>
                <a:gd name="connsiteX10" fmla="*/ 196607 w 643816"/>
                <a:gd name="connsiteY10" fmla="*/ 618519 h 809344"/>
                <a:gd name="connsiteX11" fmla="*/ 0 w 643816"/>
                <a:gd name="connsiteY11" fmla="*/ 321908 h 809344"/>
                <a:gd name="connsiteX12" fmla="*/ 321908 w 643816"/>
                <a:gd name="connsiteY12" fmla="*/ 0 h 80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3816" h="809344">
                  <a:moveTo>
                    <a:pt x="321908" y="0"/>
                  </a:moveTo>
                  <a:cubicBezTo>
                    <a:pt x="499693" y="0"/>
                    <a:pt x="643816" y="144123"/>
                    <a:pt x="643816" y="321908"/>
                  </a:cubicBezTo>
                  <a:cubicBezTo>
                    <a:pt x="643816" y="455247"/>
                    <a:pt x="562747" y="569651"/>
                    <a:pt x="447209" y="618519"/>
                  </a:cubicBezTo>
                  <a:lnTo>
                    <a:pt x="441799" y="620198"/>
                  </a:lnTo>
                  <a:lnTo>
                    <a:pt x="441799" y="671560"/>
                  </a:lnTo>
                  <a:lnTo>
                    <a:pt x="561690" y="671560"/>
                  </a:lnTo>
                  <a:lnTo>
                    <a:pt x="321909" y="809344"/>
                  </a:lnTo>
                  <a:lnTo>
                    <a:pt x="82127" y="671560"/>
                  </a:lnTo>
                  <a:lnTo>
                    <a:pt x="202018" y="671560"/>
                  </a:lnTo>
                  <a:lnTo>
                    <a:pt x="202018" y="620199"/>
                  </a:lnTo>
                  <a:lnTo>
                    <a:pt x="196607" y="618519"/>
                  </a:lnTo>
                  <a:cubicBezTo>
                    <a:pt x="81069" y="569651"/>
                    <a:pt x="0" y="455247"/>
                    <a:pt x="0" y="321908"/>
                  </a:cubicBezTo>
                  <a:cubicBezTo>
                    <a:pt x="0" y="144123"/>
                    <a:pt x="144123" y="0"/>
                    <a:pt x="321908" y="0"/>
                  </a:cubicBezTo>
                  <a:close/>
                </a:path>
              </a:pathLst>
            </a:custGeom>
            <a:gradFill>
              <a:gsLst>
                <a:gs pos="56000">
                  <a:schemeClr val="accent2"/>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a:p>
          </p:txBody>
        </p:sp>
        <p:sp>
          <p:nvSpPr>
            <p:cNvPr id="60" name="文本框 59">
              <a:extLst>
                <a:ext uri="{FF2B5EF4-FFF2-40B4-BE49-F238E27FC236}">
                  <a16:creationId xmlns:a16="http://schemas.microsoft.com/office/drawing/2014/main" xmlns="" id="{E9E27987-4819-446A-840A-9C44525673AF}"/>
                </a:ext>
              </a:extLst>
            </p:cNvPr>
            <p:cNvSpPr txBox="1"/>
            <p:nvPr/>
          </p:nvSpPr>
          <p:spPr>
            <a:xfrm>
              <a:off x="3681810" y="3010424"/>
              <a:ext cx="261290" cy="307777"/>
            </a:xfrm>
            <a:prstGeom prst="rect">
              <a:avLst/>
            </a:prstGeom>
            <a:noFill/>
          </p:spPr>
          <p:txBody>
            <a:bodyPr wrap="none" lIns="0" tIns="0" rIns="0" bIns="0" rtlCol="0">
              <a:spAutoFit/>
            </a:bodyPr>
            <a:lstStyle/>
            <a:p>
              <a:pPr algn="l"/>
              <a:r>
                <a:rPr lang="en-US" altLang="zh-CN" sz="2000" b="1">
                  <a:solidFill>
                    <a:schemeClr val="bg1"/>
                  </a:solidFill>
                </a:rPr>
                <a:t>01</a:t>
              </a:r>
              <a:endParaRPr lang="zh-CN" altLang="en-US" b="1">
                <a:solidFill>
                  <a:schemeClr val="bg1"/>
                </a:solidFill>
              </a:endParaRPr>
            </a:p>
          </p:txBody>
        </p:sp>
      </p:grpSp>
      <p:sp>
        <p:nvSpPr>
          <p:cNvPr id="257" name="文本框 256">
            <a:extLst>
              <a:ext uri="{FF2B5EF4-FFF2-40B4-BE49-F238E27FC236}">
                <a16:creationId xmlns:a16="http://schemas.microsoft.com/office/drawing/2014/main" xmlns="" id="{91098508-F8A5-4737-9DF6-9D64090760AF}"/>
              </a:ext>
            </a:extLst>
          </p:cNvPr>
          <p:cNvSpPr txBox="1"/>
          <p:nvPr/>
        </p:nvSpPr>
        <p:spPr>
          <a:xfrm>
            <a:off x="5712634" y="3497375"/>
            <a:ext cx="1513235" cy="49244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200">
                <a:solidFill>
                  <a:schemeClr val="bg1"/>
                </a:solidFill>
                <a:effectLst/>
                <a:latin typeface="+mj-ea"/>
                <a:ea typeface="+mj-ea"/>
              </a:rPr>
              <a:t>携手共进</a:t>
            </a:r>
          </a:p>
        </p:txBody>
      </p:sp>
      <p:grpSp>
        <p:nvGrpSpPr>
          <p:cNvPr id="258" name="组合 257">
            <a:extLst>
              <a:ext uri="{FF2B5EF4-FFF2-40B4-BE49-F238E27FC236}">
                <a16:creationId xmlns:a16="http://schemas.microsoft.com/office/drawing/2014/main" xmlns="" id="{FCE1FC56-9302-4877-975D-71524B777889}"/>
              </a:ext>
            </a:extLst>
          </p:cNvPr>
          <p:cNvGrpSpPr/>
          <p:nvPr/>
        </p:nvGrpSpPr>
        <p:grpSpPr>
          <a:xfrm>
            <a:off x="6153088" y="4026340"/>
            <a:ext cx="643816" cy="809344"/>
            <a:chOff x="3490547" y="2820223"/>
            <a:chExt cx="643816" cy="809344"/>
          </a:xfrm>
        </p:grpSpPr>
        <p:sp>
          <p:nvSpPr>
            <p:cNvPr id="259" name="任意多边形: 形状 258">
              <a:extLst>
                <a:ext uri="{FF2B5EF4-FFF2-40B4-BE49-F238E27FC236}">
                  <a16:creationId xmlns:a16="http://schemas.microsoft.com/office/drawing/2014/main" xmlns="" id="{80A1A8C5-B889-41F7-AC63-DF9C486365C0}"/>
                </a:ext>
              </a:extLst>
            </p:cNvPr>
            <p:cNvSpPr/>
            <p:nvPr/>
          </p:nvSpPr>
          <p:spPr>
            <a:xfrm>
              <a:off x="3490547" y="2820223"/>
              <a:ext cx="643816" cy="809344"/>
            </a:xfrm>
            <a:custGeom>
              <a:avLst/>
              <a:gdLst>
                <a:gd name="connsiteX0" fmla="*/ 321908 w 643816"/>
                <a:gd name="connsiteY0" fmla="*/ 0 h 809344"/>
                <a:gd name="connsiteX1" fmla="*/ 643816 w 643816"/>
                <a:gd name="connsiteY1" fmla="*/ 321908 h 809344"/>
                <a:gd name="connsiteX2" fmla="*/ 447209 w 643816"/>
                <a:gd name="connsiteY2" fmla="*/ 618519 h 809344"/>
                <a:gd name="connsiteX3" fmla="*/ 441799 w 643816"/>
                <a:gd name="connsiteY3" fmla="*/ 620198 h 809344"/>
                <a:gd name="connsiteX4" fmla="*/ 441799 w 643816"/>
                <a:gd name="connsiteY4" fmla="*/ 671560 h 809344"/>
                <a:gd name="connsiteX5" fmla="*/ 561690 w 643816"/>
                <a:gd name="connsiteY5" fmla="*/ 671560 h 809344"/>
                <a:gd name="connsiteX6" fmla="*/ 321909 w 643816"/>
                <a:gd name="connsiteY6" fmla="*/ 809344 h 809344"/>
                <a:gd name="connsiteX7" fmla="*/ 82127 w 643816"/>
                <a:gd name="connsiteY7" fmla="*/ 671560 h 809344"/>
                <a:gd name="connsiteX8" fmla="*/ 202018 w 643816"/>
                <a:gd name="connsiteY8" fmla="*/ 671560 h 809344"/>
                <a:gd name="connsiteX9" fmla="*/ 202018 w 643816"/>
                <a:gd name="connsiteY9" fmla="*/ 620199 h 809344"/>
                <a:gd name="connsiteX10" fmla="*/ 196607 w 643816"/>
                <a:gd name="connsiteY10" fmla="*/ 618519 h 809344"/>
                <a:gd name="connsiteX11" fmla="*/ 0 w 643816"/>
                <a:gd name="connsiteY11" fmla="*/ 321908 h 809344"/>
                <a:gd name="connsiteX12" fmla="*/ 321908 w 643816"/>
                <a:gd name="connsiteY12" fmla="*/ 0 h 80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3816" h="809344">
                  <a:moveTo>
                    <a:pt x="321908" y="0"/>
                  </a:moveTo>
                  <a:cubicBezTo>
                    <a:pt x="499693" y="0"/>
                    <a:pt x="643816" y="144123"/>
                    <a:pt x="643816" y="321908"/>
                  </a:cubicBezTo>
                  <a:cubicBezTo>
                    <a:pt x="643816" y="455247"/>
                    <a:pt x="562747" y="569651"/>
                    <a:pt x="447209" y="618519"/>
                  </a:cubicBezTo>
                  <a:lnTo>
                    <a:pt x="441799" y="620198"/>
                  </a:lnTo>
                  <a:lnTo>
                    <a:pt x="441799" y="671560"/>
                  </a:lnTo>
                  <a:lnTo>
                    <a:pt x="561690" y="671560"/>
                  </a:lnTo>
                  <a:lnTo>
                    <a:pt x="321909" y="809344"/>
                  </a:lnTo>
                  <a:lnTo>
                    <a:pt x="82127" y="671560"/>
                  </a:lnTo>
                  <a:lnTo>
                    <a:pt x="202018" y="671560"/>
                  </a:lnTo>
                  <a:lnTo>
                    <a:pt x="202018" y="620199"/>
                  </a:lnTo>
                  <a:lnTo>
                    <a:pt x="196607" y="618519"/>
                  </a:lnTo>
                  <a:cubicBezTo>
                    <a:pt x="81069" y="569651"/>
                    <a:pt x="0" y="455247"/>
                    <a:pt x="0" y="321908"/>
                  </a:cubicBezTo>
                  <a:cubicBezTo>
                    <a:pt x="0" y="144123"/>
                    <a:pt x="144123" y="0"/>
                    <a:pt x="321908" y="0"/>
                  </a:cubicBezTo>
                  <a:close/>
                </a:path>
              </a:pathLst>
            </a:custGeom>
            <a:gradFill>
              <a:gsLst>
                <a:gs pos="56000">
                  <a:schemeClr val="accent2"/>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a:p>
          </p:txBody>
        </p:sp>
        <p:sp>
          <p:nvSpPr>
            <p:cNvPr id="260" name="文本框 259">
              <a:extLst>
                <a:ext uri="{FF2B5EF4-FFF2-40B4-BE49-F238E27FC236}">
                  <a16:creationId xmlns:a16="http://schemas.microsoft.com/office/drawing/2014/main" xmlns="" id="{D1C015AE-96EE-4E99-992F-13CAF6F9D06D}"/>
                </a:ext>
              </a:extLst>
            </p:cNvPr>
            <p:cNvSpPr txBox="1"/>
            <p:nvPr/>
          </p:nvSpPr>
          <p:spPr>
            <a:xfrm>
              <a:off x="3681810" y="3010424"/>
              <a:ext cx="314189" cy="307777"/>
            </a:xfrm>
            <a:prstGeom prst="rect">
              <a:avLst/>
            </a:prstGeom>
            <a:noFill/>
          </p:spPr>
          <p:txBody>
            <a:bodyPr wrap="none" lIns="0" tIns="0" rIns="0" bIns="0" rtlCol="0">
              <a:spAutoFit/>
            </a:bodyPr>
            <a:lstStyle/>
            <a:p>
              <a:pPr algn="l"/>
              <a:r>
                <a:rPr lang="en-US" altLang="zh-CN" sz="2000" b="1">
                  <a:solidFill>
                    <a:schemeClr val="bg1"/>
                  </a:solidFill>
                </a:rPr>
                <a:t>02</a:t>
              </a:r>
              <a:endParaRPr lang="zh-CN" altLang="en-US" b="1">
                <a:solidFill>
                  <a:schemeClr val="bg1"/>
                </a:solidFill>
              </a:endParaRPr>
            </a:p>
          </p:txBody>
        </p:sp>
      </p:grpSp>
      <p:sp>
        <p:nvSpPr>
          <p:cNvPr id="261" name="文本框 260">
            <a:extLst>
              <a:ext uri="{FF2B5EF4-FFF2-40B4-BE49-F238E27FC236}">
                <a16:creationId xmlns:a16="http://schemas.microsoft.com/office/drawing/2014/main" xmlns="" id="{DFEAD250-0A84-4C36-B010-B985E0983E44}"/>
              </a:ext>
            </a:extLst>
          </p:cNvPr>
          <p:cNvSpPr txBox="1"/>
          <p:nvPr/>
        </p:nvSpPr>
        <p:spPr>
          <a:xfrm>
            <a:off x="8841176" y="2393991"/>
            <a:ext cx="1513235" cy="49244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200">
                <a:solidFill>
                  <a:schemeClr val="bg1"/>
                </a:solidFill>
                <a:effectLst/>
                <a:latin typeface="+mj-ea"/>
                <a:ea typeface="+mj-ea"/>
              </a:rPr>
              <a:t>创赢未来</a:t>
            </a:r>
          </a:p>
        </p:txBody>
      </p:sp>
      <p:grpSp>
        <p:nvGrpSpPr>
          <p:cNvPr id="262" name="组合 261">
            <a:extLst>
              <a:ext uri="{FF2B5EF4-FFF2-40B4-BE49-F238E27FC236}">
                <a16:creationId xmlns:a16="http://schemas.microsoft.com/office/drawing/2014/main" xmlns="" id="{C2FB9D69-5B5A-42F3-9814-9A0AC10E1D41}"/>
              </a:ext>
            </a:extLst>
          </p:cNvPr>
          <p:cNvGrpSpPr/>
          <p:nvPr/>
        </p:nvGrpSpPr>
        <p:grpSpPr>
          <a:xfrm>
            <a:off x="9281630" y="2922956"/>
            <a:ext cx="643816" cy="809344"/>
            <a:chOff x="3490547" y="2820223"/>
            <a:chExt cx="643816" cy="809344"/>
          </a:xfrm>
        </p:grpSpPr>
        <p:sp>
          <p:nvSpPr>
            <p:cNvPr id="263" name="任意多边形: 形状 262">
              <a:extLst>
                <a:ext uri="{FF2B5EF4-FFF2-40B4-BE49-F238E27FC236}">
                  <a16:creationId xmlns:a16="http://schemas.microsoft.com/office/drawing/2014/main" xmlns="" id="{FEC53E2D-8223-4D7E-B6B1-206D5CB35E4A}"/>
                </a:ext>
              </a:extLst>
            </p:cNvPr>
            <p:cNvSpPr/>
            <p:nvPr/>
          </p:nvSpPr>
          <p:spPr>
            <a:xfrm>
              <a:off x="3490547" y="2820223"/>
              <a:ext cx="643816" cy="809344"/>
            </a:xfrm>
            <a:custGeom>
              <a:avLst/>
              <a:gdLst>
                <a:gd name="connsiteX0" fmla="*/ 321908 w 643816"/>
                <a:gd name="connsiteY0" fmla="*/ 0 h 809344"/>
                <a:gd name="connsiteX1" fmla="*/ 643816 w 643816"/>
                <a:gd name="connsiteY1" fmla="*/ 321908 h 809344"/>
                <a:gd name="connsiteX2" fmla="*/ 447209 w 643816"/>
                <a:gd name="connsiteY2" fmla="*/ 618519 h 809344"/>
                <a:gd name="connsiteX3" fmla="*/ 441799 w 643816"/>
                <a:gd name="connsiteY3" fmla="*/ 620198 h 809344"/>
                <a:gd name="connsiteX4" fmla="*/ 441799 w 643816"/>
                <a:gd name="connsiteY4" fmla="*/ 671560 h 809344"/>
                <a:gd name="connsiteX5" fmla="*/ 561690 w 643816"/>
                <a:gd name="connsiteY5" fmla="*/ 671560 h 809344"/>
                <a:gd name="connsiteX6" fmla="*/ 321909 w 643816"/>
                <a:gd name="connsiteY6" fmla="*/ 809344 h 809344"/>
                <a:gd name="connsiteX7" fmla="*/ 82127 w 643816"/>
                <a:gd name="connsiteY7" fmla="*/ 671560 h 809344"/>
                <a:gd name="connsiteX8" fmla="*/ 202018 w 643816"/>
                <a:gd name="connsiteY8" fmla="*/ 671560 h 809344"/>
                <a:gd name="connsiteX9" fmla="*/ 202018 w 643816"/>
                <a:gd name="connsiteY9" fmla="*/ 620199 h 809344"/>
                <a:gd name="connsiteX10" fmla="*/ 196607 w 643816"/>
                <a:gd name="connsiteY10" fmla="*/ 618519 h 809344"/>
                <a:gd name="connsiteX11" fmla="*/ 0 w 643816"/>
                <a:gd name="connsiteY11" fmla="*/ 321908 h 809344"/>
                <a:gd name="connsiteX12" fmla="*/ 321908 w 643816"/>
                <a:gd name="connsiteY12" fmla="*/ 0 h 80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3816" h="809344">
                  <a:moveTo>
                    <a:pt x="321908" y="0"/>
                  </a:moveTo>
                  <a:cubicBezTo>
                    <a:pt x="499693" y="0"/>
                    <a:pt x="643816" y="144123"/>
                    <a:pt x="643816" y="321908"/>
                  </a:cubicBezTo>
                  <a:cubicBezTo>
                    <a:pt x="643816" y="455247"/>
                    <a:pt x="562747" y="569651"/>
                    <a:pt x="447209" y="618519"/>
                  </a:cubicBezTo>
                  <a:lnTo>
                    <a:pt x="441799" y="620198"/>
                  </a:lnTo>
                  <a:lnTo>
                    <a:pt x="441799" y="671560"/>
                  </a:lnTo>
                  <a:lnTo>
                    <a:pt x="561690" y="671560"/>
                  </a:lnTo>
                  <a:lnTo>
                    <a:pt x="321909" y="809344"/>
                  </a:lnTo>
                  <a:lnTo>
                    <a:pt x="82127" y="671560"/>
                  </a:lnTo>
                  <a:lnTo>
                    <a:pt x="202018" y="671560"/>
                  </a:lnTo>
                  <a:lnTo>
                    <a:pt x="202018" y="620199"/>
                  </a:lnTo>
                  <a:lnTo>
                    <a:pt x="196607" y="618519"/>
                  </a:lnTo>
                  <a:cubicBezTo>
                    <a:pt x="81069" y="569651"/>
                    <a:pt x="0" y="455247"/>
                    <a:pt x="0" y="321908"/>
                  </a:cubicBezTo>
                  <a:cubicBezTo>
                    <a:pt x="0" y="144123"/>
                    <a:pt x="144123" y="0"/>
                    <a:pt x="321908" y="0"/>
                  </a:cubicBezTo>
                  <a:close/>
                </a:path>
              </a:pathLst>
            </a:custGeom>
            <a:gradFill>
              <a:gsLst>
                <a:gs pos="56000">
                  <a:schemeClr val="accent2"/>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a:p>
          </p:txBody>
        </p:sp>
        <p:sp>
          <p:nvSpPr>
            <p:cNvPr id="264" name="文本框 263">
              <a:extLst>
                <a:ext uri="{FF2B5EF4-FFF2-40B4-BE49-F238E27FC236}">
                  <a16:creationId xmlns:a16="http://schemas.microsoft.com/office/drawing/2014/main" xmlns="" id="{CD95E41A-B50B-407C-800E-347603AAF554}"/>
                </a:ext>
              </a:extLst>
            </p:cNvPr>
            <p:cNvSpPr txBox="1"/>
            <p:nvPr/>
          </p:nvSpPr>
          <p:spPr>
            <a:xfrm>
              <a:off x="3681810" y="3010424"/>
              <a:ext cx="314189" cy="307777"/>
            </a:xfrm>
            <a:prstGeom prst="rect">
              <a:avLst/>
            </a:prstGeom>
            <a:noFill/>
          </p:spPr>
          <p:txBody>
            <a:bodyPr wrap="none" lIns="0" tIns="0" rIns="0" bIns="0" rtlCol="0">
              <a:spAutoFit/>
            </a:bodyPr>
            <a:lstStyle/>
            <a:p>
              <a:pPr algn="l"/>
              <a:r>
                <a:rPr lang="en-US" altLang="zh-CN" sz="2000" b="1">
                  <a:solidFill>
                    <a:schemeClr val="bg1"/>
                  </a:solidFill>
                </a:rPr>
                <a:t>03</a:t>
              </a:r>
              <a:endParaRPr lang="zh-CN" altLang="en-US" b="1">
                <a:solidFill>
                  <a:schemeClr val="bg1"/>
                </a:solidFill>
              </a:endParaRPr>
            </a:p>
          </p:txBody>
        </p:sp>
      </p:grpSp>
      <p:sp>
        <p:nvSpPr>
          <p:cNvPr id="13" name="文本框 12">
            <a:extLst>
              <a:ext uri="{FF2B5EF4-FFF2-40B4-BE49-F238E27FC236}">
                <a16:creationId xmlns:a16="http://schemas.microsoft.com/office/drawing/2014/main" xmlns="" id="{6F6F5B40-D21B-46FB-BC12-B7DC3F750EC0}"/>
              </a:ext>
            </a:extLst>
          </p:cNvPr>
          <p:cNvSpPr txBox="1"/>
          <p:nvPr/>
        </p:nvSpPr>
        <p:spPr>
          <a:xfrm>
            <a:off x="4964280" y="488864"/>
            <a:ext cx="2263440" cy="738664"/>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4800">
                <a:solidFill>
                  <a:schemeClr val="bg1"/>
                </a:solidFill>
                <a:effectLst/>
                <a:latin typeface="+mj-ea"/>
                <a:ea typeface="+mj-ea"/>
              </a:rPr>
              <a:t>新年愿景</a:t>
            </a:r>
          </a:p>
        </p:txBody>
      </p:sp>
    </p:spTree>
    <p:extLst>
      <p:ext uri="{BB962C8B-B14F-4D97-AF65-F5344CB8AC3E}">
        <p14:creationId xmlns:p14="http://schemas.microsoft.com/office/powerpoint/2010/main" val="3034774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12" name="任意多边形: 形状 11">
            <a:extLst>
              <a:ext uri="{FF2B5EF4-FFF2-40B4-BE49-F238E27FC236}">
                <a16:creationId xmlns:a16="http://schemas.microsoft.com/office/drawing/2014/main" xmlns="" id="{24D5CB4D-A383-436D-BAAF-30411D34AF08}"/>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73" name="文本框 72">
            <a:extLst>
              <a:ext uri="{FF2B5EF4-FFF2-40B4-BE49-F238E27FC236}">
                <a16:creationId xmlns:a16="http://schemas.microsoft.com/office/drawing/2014/main" xmlns="" id="{6C3F24F7-6FCC-488A-B2D4-04216E1417EA}"/>
              </a:ext>
            </a:extLst>
          </p:cNvPr>
          <p:cNvSpPr txBox="1"/>
          <p:nvPr/>
        </p:nvSpPr>
        <p:spPr>
          <a:xfrm>
            <a:off x="3959999" y="1700808"/>
            <a:ext cx="4272003" cy="677108"/>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en-US" altLang="zh-CN" sz="4400" b="0" i="0" u="none" strike="noStrike" kern="1200" cap="none" spc="0" normalizeH="0" baseline="0" noProof="0">
                <a:ln>
                  <a:noFill/>
                </a:ln>
                <a:solidFill>
                  <a:schemeClr val="bg1"/>
                </a:solidFill>
                <a:effectLst/>
                <a:uLnTx/>
                <a:uFillTx/>
                <a:cs typeface="+mn-cs"/>
              </a:rPr>
              <a:t>20XX</a:t>
            </a:r>
            <a:r>
              <a:rPr kumimoji="0" lang="zh-CN" altLang="en-US" sz="4400" b="0" i="0" u="none" strike="noStrike" kern="1200" cap="none" spc="0" normalizeH="0" baseline="0" noProof="0">
                <a:ln>
                  <a:noFill/>
                </a:ln>
                <a:solidFill>
                  <a:schemeClr val="bg1"/>
                </a:solidFill>
                <a:effectLst/>
                <a:uLnTx/>
                <a:uFillTx/>
                <a:cs typeface="+mn-cs"/>
              </a:rPr>
              <a:t>年业绩目标</a:t>
            </a:r>
            <a:endParaRPr lang="zh-CN" altLang="en-US" sz="4400">
              <a:solidFill>
                <a:schemeClr val="bg1"/>
              </a:solidFill>
            </a:endParaRPr>
          </a:p>
        </p:txBody>
      </p:sp>
      <p:sp>
        <p:nvSpPr>
          <p:cNvPr id="74" name="文本框 73">
            <a:extLst>
              <a:ext uri="{FF2B5EF4-FFF2-40B4-BE49-F238E27FC236}">
                <a16:creationId xmlns:a16="http://schemas.microsoft.com/office/drawing/2014/main" xmlns="" id="{535D2A46-7173-4FCD-A136-402CA4BE2169}"/>
              </a:ext>
            </a:extLst>
          </p:cNvPr>
          <p:cNvSpPr txBox="1"/>
          <p:nvPr/>
        </p:nvSpPr>
        <p:spPr>
          <a:xfrm>
            <a:off x="2029984" y="2312783"/>
            <a:ext cx="8132034" cy="1354217"/>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en-US" altLang="zh-CN" sz="8800" b="0" i="0" u="none" strike="noStrike" kern="1200" cap="none" spc="0" normalizeH="0" baseline="0" noProof="0">
                <a:ln>
                  <a:noFill/>
                </a:ln>
                <a:solidFill>
                  <a:schemeClr val="accent3"/>
                </a:solidFill>
                <a:effectLst>
                  <a:outerShdw dist="50800" rotWithShape="0">
                    <a:schemeClr val="accent2"/>
                  </a:outerShdw>
                </a:effectLst>
                <a:uLnTx/>
                <a:uFillTx/>
                <a:latin typeface="+mj-lt"/>
                <a:cs typeface="+mn-cs"/>
              </a:rPr>
              <a:t>200,000,000</a:t>
            </a:r>
            <a:endParaRPr lang="zh-CN" altLang="en-US" sz="8800">
              <a:solidFill>
                <a:schemeClr val="accent3"/>
              </a:solidFill>
              <a:effectLst>
                <a:outerShdw dist="50800" rotWithShape="0">
                  <a:schemeClr val="accent2"/>
                </a:outerShdw>
              </a:effectLst>
              <a:latin typeface="+mj-lt"/>
            </a:endParaRPr>
          </a:p>
        </p:txBody>
      </p:sp>
      <p:sp>
        <p:nvSpPr>
          <p:cNvPr id="16" name="任意多边形: 形状 15">
            <a:extLst>
              <a:ext uri="{FF2B5EF4-FFF2-40B4-BE49-F238E27FC236}">
                <a16:creationId xmlns:a16="http://schemas.microsoft.com/office/drawing/2014/main" xmlns="" id="{8AC145FF-90D4-4349-B655-C1E7F2DA6E34}"/>
              </a:ext>
            </a:extLst>
          </p:cNvPr>
          <p:cNvSpPr/>
          <p:nvPr/>
        </p:nvSpPr>
        <p:spPr>
          <a:xfrm flipH="1">
            <a:off x="0" y="4479150"/>
            <a:ext cx="12192000" cy="2378850"/>
          </a:xfrm>
          <a:custGeom>
            <a:avLst/>
            <a:gdLst>
              <a:gd name="connsiteX0" fmla="*/ 12192000 w 12192000"/>
              <a:gd name="connsiteY0" fmla="*/ 0 h 2378850"/>
              <a:gd name="connsiteX1" fmla="*/ 11832394 w 12192000"/>
              <a:gd name="connsiteY1" fmla="*/ 27471 h 2378850"/>
              <a:gd name="connsiteX2" fmla="*/ 11468100 w 12192000"/>
              <a:gd name="connsiteY2" fmla="*/ 58121 h 2378850"/>
              <a:gd name="connsiteX3" fmla="*/ 8267700 w 12192000"/>
              <a:gd name="connsiteY3" fmla="*/ 794352 h 2378850"/>
              <a:gd name="connsiteX4" fmla="*/ 4838700 w 12192000"/>
              <a:gd name="connsiteY4" fmla="*/ 410231 h 2378850"/>
              <a:gd name="connsiteX5" fmla="*/ 1466850 w 12192000"/>
              <a:gd name="connsiteY5" fmla="*/ 1002418 h 2378850"/>
              <a:gd name="connsiteX6" fmla="*/ 106189 w 12192000"/>
              <a:gd name="connsiteY6" fmla="*/ 962991 h 2378850"/>
              <a:gd name="connsiteX7" fmla="*/ 0 w 12192000"/>
              <a:gd name="connsiteY7" fmla="*/ 945348 h 2378850"/>
              <a:gd name="connsiteX8" fmla="*/ 0 w 12192000"/>
              <a:gd name="connsiteY8" fmla="*/ 2378850 h 2378850"/>
              <a:gd name="connsiteX9" fmla="*/ 12192000 w 12192000"/>
              <a:gd name="connsiteY9" fmla="*/ 2378850 h 237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378850">
                <a:moveTo>
                  <a:pt x="12192000" y="0"/>
                </a:moveTo>
                <a:lnTo>
                  <a:pt x="11832394" y="27471"/>
                </a:lnTo>
                <a:cubicBezTo>
                  <a:pt x="11708854" y="37781"/>
                  <a:pt x="11586766" y="48451"/>
                  <a:pt x="11468100" y="58121"/>
                </a:cubicBezTo>
                <a:cubicBezTo>
                  <a:pt x="10518775" y="135478"/>
                  <a:pt x="9372600" y="735667"/>
                  <a:pt x="8267700" y="794352"/>
                </a:cubicBezTo>
                <a:cubicBezTo>
                  <a:pt x="7162800" y="853037"/>
                  <a:pt x="5972175" y="375554"/>
                  <a:pt x="4838700" y="410231"/>
                </a:cubicBezTo>
                <a:cubicBezTo>
                  <a:pt x="3705225" y="444909"/>
                  <a:pt x="2362200" y="930395"/>
                  <a:pt x="1466850" y="1002418"/>
                </a:cubicBezTo>
                <a:cubicBezTo>
                  <a:pt x="907257" y="1047432"/>
                  <a:pt x="481608" y="1018986"/>
                  <a:pt x="106189" y="962991"/>
                </a:cubicBezTo>
                <a:lnTo>
                  <a:pt x="0" y="945348"/>
                </a:lnTo>
                <a:lnTo>
                  <a:pt x="0" y="2378850"/>
                </a:lnTo>
                <a:lnTo>
                  <a:pt x="12192000" y="2378850"/>
                </a:lnTo>
                <a:close/>
              </a:path>
            </a:pathLst>
          </a:custGeom>
          <a:gradFill>
            <a:gsLst>
              <a:gs pos="100000">
                <a:schemeClr val="accent4"/>
              </a:gs>
              <a:gs pos="0">
                <a:schemeClr val="accent4"/>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 name="图片 12" descr="粉色的卡通人物&#10;&#10;描述已自动生成">
            <a:extLst>
              <a:ext uri="{FF2B5EF4-FFF2-40B4-BE49-F238E27FC236}">
                <a16:creationId xmlns:a16="http://schemas.microsoft.com/office/drawing/2014/main" xmlns="" id="{EA840511-F1B0-4B79-A785-B5C89E2E2F35}"/>
              </a:ext>
            </a:extLst>
          </p:cNvPr>
          <p:cNvPicPr>
            <a:picLocks noChangeAspect="1"/>
          </p:cNvPicPr>
          <p:nvPr/>
        </p:nvPicPr>
        <p:blipFill>
          <a:blip r:embed="rId4">
            <a:alphaModFix amt="74000"/>
            <a:extLst>
              <a:ext uri="{28A0092B-C50C-407E-A947-70E740481C1C}">
                <a14:useLocalDpi xmlns:a14="http://schemas.microsoft.com/office/drawing/2010/main" val="0"/>
              </a:ext>
            </a:extLst>
          </a:blip>
          <a:srcRect b="17972"/>
          <a:stretch>
            <a:fillRect/>
          </a:stretch>
        </p:blipFill>
        <p:spPr>
          <a:xfrm rot="21188786" flipH="1">
            <a:off x="1767917" y="3666808"/>
            <a:ext cx="3472762" cy="2848632"/>
          </a:xfrm>
          <a:custGeom>
            <a:avLst/>
            <a:gdLst>
              <a:gd name="connsiteX0" fmla="*/ 0 w 4180287"/>
              <a:gd name="connsiteY0" fmla="*/ 0 h 3429000"/>
              <a:gd name="connsiteX1" fmla="*/ 4180287 w 4180287"/>
              <a:gd name="connsiteY1" fmla="*/ 0 h 3429000"/>
              <a:gd name="connsiteX2" fmla="*/ 4180287 w 4180287"/>
              <a:gd name="connsiteY2" fmla="*/ 3429000 h 3429000"/>
              <a:gd name="connsiteX3" fmla="*/ 0 w 4180287"/>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180287" h="3429000">
                <a:moveTo>
                  <a:pt x="0" y="0"/>
                </a:moveTo>
                <a:lnTo>
                  <a:pt x="4180287" y="0"/>
                </a:lnTo>
                <a:lnTo>
                  <a:pt x="4180287" y="3429000"/>
                </a:lnTo>
                <a:lnTo>
                  <a:pt x="0" y="3429000"/>
                </a:lnTo>
                <a:close/>
              </a:path>
            </a:pathLst>
          </a:custGeom>
          <a:effectLst/>
        </p:spPr>
      </p:pic>
      <p:sp>
        <p:nvSpPr>
          <p:cNvPr id="14" name="任意多边形: 形状 13">
            <a:extLst>
              <a:ext uri="{FF2B5EF4-FFF2-40B4-BE49-F238E27FC236}">
                <a16:creationId xmlns:a16="http://schemas.microsoft.com/office/drawing/2014/main" xmlns="" id="{2BE0677E-42E7-45F4-A335-E98FB3F597B7}"/>
              </a:ext>
            </a:extLst>
          </p:cNvPr>
          <p:cNvSpPr/>
          <p:nvPr/>
        </p:nvSpPr>
        <p:spPr>
          <a:xfrm>
            <a:off x="0" y="5605746"/>
            <a:ext cx="12192000" cy="1252254"/>
          </a:xfrm>
          <a:custGeom>
            <a:avLst/>
            <a:gdLst>
              <a:gd name="connsiteX0" fmla="*/ 7647584 w 12192000"/>
              <a:gd name="connsiteY0" fmla="*/ 861 h 1252254"/>
              <a:gd name="connsiteX1" fmla="*/ 11220450 w 12192000"/>
              <a:gd name="connsiteY1" fmla="*/ 644854 h 1252254"/>
              <a:gd name="connsiteX2" fmla="*/ 12124023 w 12192000"/>
              <a:gd name="connsiteY2" fmla="*/ 573356 h 1252254"/>
              <a:gd name="connsiteX3" fmla="*/ 12192000 w 12192000"/>
              <a:gd name="connsiteY3" fmla="*/ 553035 h 1252254"/>
              <a:gd name="connsiteX4" fmla="*/ 12192000 w 12192000"/>
              <a:gd name="connsiteY4" fmla="*/ 1252254 h 1252254"/>
              <a:gd name="connsiteX5" fmla="*/ 0 w 12192000"/>
              <a:gd name="connsiteY5" fmla="*/ 1252254 h 1252254"/>
              <a:gd name="connsiteX6" fmla="*/ 0 w 12192000"/>
              <a:gd name="connsiteY6" fmla="*/ 497340 h 1252254"/>
              <a:gd name="connsiteX7" fmla="*/ 165925 w 12192000"/>
              <a:gd name="connsiteY7" fmla="*/ 547723 h 1252254"/>
              <a:gd name="connsiteX8" fmla="*/ 3143250 w 12192000"/>
              <a:gd name="connsiteY8" fmla="*/ 948554 h 1252254"/>
              <a:gd name="connsiteX9" fmla="*/ 7391400 w 12192000"/>
              <a:gd name="connsiteY9" fmla="*/ 3038 h 1252254"/>
              <a:gd name="connsiteX10" fmla="*/ 7647584 w 12192000"/>
              <a:gd name="connsiteY10" fmla="*/ 861 h 125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252254">
                <a:moveTo>
                  <a:pt x="7647584" y="861"/>
                </a:moveTo>
                <a:cubicBezTo>
                  <a:pt x="8945824" y="25132"/>
                  <a:pt x="10480977" y="555741"/>
                  <a:pt x="11220450" y="644854"/>
                </a:cubicBezTo>
                <a:cubicBezTo>
                  <a:pt x="12009221" y="739907"/>
                  <a:pt x="11871722" y="642820"/>
                  <a:pt x="12124023" y="573356"/>
                </a:cubicBezTo>
                <a:lnTo>
                  <a:pt x="12192000" y="553035"/>
                </a:lnTo>
                <a:lnTo>
                  <a:pt x="12192000" y="1252254"/>
                </a:lnTo>
                <a:lnTo>
                  <a:pt x="0" y="1252254"/>
                </a:lnTo>
                <a:lnTo>
                  <a:pt x="0" y="497340"/>
                </a:lnTo>
                <a:lnTo>
                  <a:pt x="165925" y="547723"/>
                </a:lnTo>
                <a:cubicBezTo>
                  <a:pt x="1088480" y="823199"/>
                  <a:pt x="2032000" y="1056114"/>
                  <a:pt x="3143250" y="948554"/>
                </a:cubicBezTo>
                <a:cubicBezTo>
                  <a:pt x="4413250" y="825628"/>
                  <a:pt x="6045200" y="53655"/>
                  <a:pt x="7391400" y="3038"/>
                </a:cubicBezTo>
                <a:cubicBezTo>
                  <a:pt x="7475538" y="-126"/>
                  <a:pt x="7561034" y="-758"/>
                  <a:pt x="7647584" y="861"/>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520248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389AC54D-9AF7-47B6-B280-802C12E268A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7" name="图片 186">
            <a:extLst>
              <a:ext uri="{FF2B5EF4-FFF2-40B4-BE49-F238E27FC236}">
                <a16:creationId xmlns:a16="http://schemas.microsoft.com/office/drawing/2014/main" xmlns="" id="{9CFA1287-4583-4862-9DAC-B5ABD3661064}"/>
              </a:ext>
            </a:extLst>
          </p:cNvPr>
          <p:cNvPicPr>
            <a:picLocks noChangeAspect="1"/>
          </p:cNvPicPr>
          <p:nvPr/>
        </p:nvPicPr>
        <p:blipFill>
          <a:blip r:embed="rId6">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pic>
        <p:nvPicPr>
          <p:cNvPr id="183" name="图片 182">
            <a:extLst>
              <a:ext uri="{FF2B5EF4-FFF2-40B4-BE49-F238E27FC236}">
                <a16:creationId xmlns:a16="http://schemas.microsoft.com/office/drawing/2014/main" xmlns="" id="{EA7AAF1F-3E67-4C6F-A677-FC8742AF6202}"/>
              </a:ext>
            </a:extLst>
          </p:cNvPr>
          <p:cNvPicPr>
            <a:picLocks noChangeAspect="1"/>
          </p:cNvPicPr>
          <p:nvPr/>
        </p:nvPicPr>
        <p:blipFill>
          <a:blip r:embed="rId7">
            <a:alphaModFix amt="46000"/>
          </a:blip>
          <a:stretch>
            <a:fillRect/>
          </a:stretch>
        </p:blipFill>
        <p:spPr>
          <a:xfrm>
            <a:off x="9894467" y="5420168"/>
            <a:ext cx="664867" cy="385096"/>
          </a:xfrm>
          <a:prstGeom prst="rect">
            <a:avLst/>
          </a:prstGeom>
        </p:spPr>
      </p:pic>
      <p:pic>
        <p:nvPicPr>
          <p:cNvPr id="184" name="图片 183">
            <a:extLst>
              <a:ext uri="{FF2B5EF4-FFF2-40B4-BE49-F238E27FC236}">
                <a16:creationId xmlns:a16="http://schemas.microsoft.com/office/drawing/2014/main" xmlns="" id="{1B1F5AC2-F6F2-4511-BDA4-2D81B133F39C}"/>
              </a:ext>
            </a:extLst>
          </p:cNvPr>
          <p:cNvPicPr>
            <a:picLocks noChangeAspect="1"/>
          </p:cNvPicPr>
          <p:nvPr/>
        </p:nvPicPr>
        <p:blipFill>
          <a:blip r:embed="rId7">
            <a:alphaModFix amt="57000"/>
          </a:blip>
          <a:stretch>
            <a:fillRect/>
          </a:stretch>
        </p:blipFill>
        <p:spPr>
          <a:xfrm rot="20736509">
            <a:off x="2958443" y="5208848"/>
            <a:ext cx="998825" cy="578527"/>
          </a:xfrm>
          <a:prstGeom prst="rect">
            <a:avLst/>
          </a:prstGeom>
        </p:spPr>
      </p:pic>
      <p:sp>
        <p:nvSpPr>
          <p:cNvPr id="34" name="任意多边形: 形状 33">
            <a:extLst>
              <a:ext uri="{FF2B5EF4-FFF2-40B4-BE49-F238E27FC236}">
                <a16:creationId xmlns:a16="http://schemas.microsoft.com/office/drawing/2014/main" xmlns="" id="{C007A724-3275-402C-946A-73F4161D0D3E}"/>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a:extLst>
              <a:ext uri="{FF2B5EF4-FFF2-40B4-BE49-F238E27FC236}">
                <a16:creationId xmlns:a16="http://schemas.microsoft.com/office/drawing/2014/main" xmlns="" id="{11ABF2A4-178D-4FE5-BCEE-5B36B3627C93}"/>
              </a:ext>
            </a:extLst>
          </p:cNvPr>
          <p:cNvGrpSpPr/>
          <p:nvPr/>
        </p:nvGrpSpPr>
        <p:grpSpPr>
          <a:xfrm>
            <a:off x="4747085" y="4799472"/>
            <a:ext cx="2428550" cy="1486612"/>
            <a:chOff x="4731250" y="5198485"/>
            <a:chExt cx="2223505" cy="1361092"/>
          </a:xfrm>
        </p:grpSpPr>
        <p:grpSp>
          <p:nvGrpSpPr>
            <p:cNvPr id="26" name="PA-组合 57">
              <a:extLst>
                <a:ext uri="{FF2B5EF4-FFF2-40B4-BE49-F238E27FC236}">
                  <a16:creationId xmlns:a16="http://schemas.microsoft.com/office/drawing/2014/main" xmlns="" id="{B9CC179A-1B73-4E0E-AAC4-0748A58D89F4}"/>
                </a:ext>
              </a:extLst>
            </p:cNvPr>
            <p:cNvGrpSpPr/>
            <p:nvPr>
              <p:custDataLst>
                <p:tags r:id="rId1"/>
              </p:custDataLst>
            </p:nvPr>
          </p:nvGrpSpPr>
          <p:grpSpPr>
            <a:xfrm>
              <a:off x="5031677" y="5198485"/>
              <a:ext cx="1814045" cy="1204051"/>
              <a:chOff x="6266084" y="4721224"/>
              <a:chExt cx="1884932" cy="1485901"/>
            </a:xfrm>
            <a:effectLst>
              <a:outerShdw dist="38100" dir="5400000" algn="t" rotWithShape="0">
                <a:schemeClr val="accent2">
                  <a:lumMod val="50000"/>
                </a:schemeClr>
              </a:outerShdw>
            </a:effectLst>
          </p:grpSpPr>
          <p:sp>
            <p:nvSpPr>
              <p:cNvPr id="31" name="PA-任意多边形 52">
                <a:extLst>
                  <a:ext uri="{FF2B5EF4-FFF2-40B4-BE49-F238E27FC236}">
                    <a16:creationId xmlns:a16="http://schemas.microsoft.com/office/drawing/2014/main" xmlns="" id="{83527393-1B74-468B-BE51-6EB5E49A6E97}"/>
                  </a:ext>
                </a:extLst>
              </p:cNvPr>
              <p:cNvSpPr/>
              <p:nvPr>
                <p:custDataLst>
                  <p:tags r:id="rId2"/>
                </p:custDataLst>
              </p:nvPr>
            </p:nvSpPr>
            <p:spPr>
              <a:xfrm>
                <a:off x="6266084" y="4814094"/>
                <a:ext cx="883443" cy="1393031"/>
              </a:xfrm>
              <a:custGeom>
                <a:avLst/>
                <a:gdLst>
                  <a:gd name="connsiteX0" fmla="*/ 0 w 876300"/>
                  <a:gd name="connsiteY0" fmla="*/ 0 h 1393031"/>
                  <a:gd name="connsiteX1" fmla="*/ 876300 w 876300"/>
                  <a:gd name="connsiteY1" fmla="*/ 171450 h 1393031"/>
                  <a:gd name="connsiteX2" fmla="*/ 876300 w 876300"/>
                  <a:gd name="connsiteY2" fmla="*/ 1393031 h 1393031"/>
                  <a:gd name="connsiteX3" fmla="*/ 0 w 876300"/>
                  <a:gd name="connsiteY3" fmla="*/ 1226343 h 1393031"/>
                  <a:gd name="connsiteX4" fmla="*/ 0 w 876300"/>
                  <a:gd name="connsiteY4" fmla="*/ 0 h 1393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1393031">
                    <a:moveTo>
                      <a:pt x="0" y="0"/>
                    </a:moveTo>
                    <a:lnTo>
                      <a:pt x="876300" y="171450"/>
                    </a:lnTo>
                    <a:lnTo>
                      <a:pt x="876300" y="1393031"/>
                    </a:lnTo>
                    <a:lnTo>
                      <a:pt x="0" y="122634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任意多边形 55">
                <a:extLst>
                  <a:ext uri="{FF2B5EF4-FFF2-40B4-BE49-F238E27FC236}">
                    <a16:creationId xmlns:a16="http://schemas.microsoft.com/office/drawing/2014/main" xmlns="" id="{7445B37D-67F1-4D9C-9A69-A0EC1BA82BEF}"/>
                  </a:ext>
                </a:extLst>
              </p:cNvPr>
              <p:cNvSpPr/>
              <p:nvPr>
                <p:custDataLst>
                  <p:tags r:id="rId3"/>
                </p:custDataLst>
              </p:nvPr>
            </p:nvSpPr>
            <p:spPr>
              <a:xfrm>
                <a:off x="7147146" y="4892675"/>
                <a:ext cx="1003870" cy="1314450"/>
              </a:xfrm>
              <a:custGeom>
                <a:avLst/>
                <a:gdLst>
                  <a:gd name="connsiteX0" fmla="*/ 0 w 962025"/>
                  <a:gd name="connsiteY0" fmla="*/ 92869 h 1314450"/>
                  <a:gd name="connsiteX1" fmla="*/ 962025 w 962025"/>
                  <a:gd name="connsiteY1" fmla="*/ 0 h 1314450"/>
                  <a:gd name="connsiteX2" fmla="*/ 962025 w 962025"/>
                  <a:gd name="connsiteY2" fmla="*/ 1221581 h 1314450"/>
                  <a:gd name="connsiteX3" fmla="*/ 0 w 962025"/>
                  <a:gd name="connsiteY3" fmla="*/ 1314450 h 1314450"/>
                  <a:gd name="connsiteX4" fmla="*/ 0 w 962025"/>
                  <a:gd name="connsiteY4" fmla="*/ 92869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5" h="1314450">
                    <a:moveTo>
                      <a:pt x="0" y="92869"/>
                    </a:moveTo>
                    <a:lnTo>
                      <a:pt x="962025" y="0"/>
                    </a:lnTo>
                    <a:lnTo>
                      <a:pt x="962025" y="1221581"/>
                    </a:lnTo>
                    <a:lnTo>
                      <a:pt x="0" y="1314450"/>
                    </a:lnTo>
                    <a:cubicBezTo>
                      <a:pt x="794" y="909637"/>
                      <a:pt x="1587" y="504825"/>
                      <a:pt x="0" y="9286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任意多边形 56">
                <a:extLst>
                  <a:ext uri="{FF2B5EF4-FFF2-40B4-BE49-F238E27FC236}">
                    <a16:creationId xmlns:a16="http://schemas.microsoft.com/office/drawing/2014/main" xmlns="" id="{4F79570F-69D7-406E-A4BA-FA153804534B}"/>
                  </a:ext>
                </a:extLst>
              </p:cNvPr>
              <p:cNvSpPr/>
              <p:nvPr>
                <p:custDataLst>
                  <p:tags r:id="rId4"/>
                </p:custDataLst>
              </p:nvPr>
            </p:nvSpPr>
            <p:spPr>
              <a:xfrm>
                <a:off x="6271639" y="4721224"/>
                <a:ext cx="1869415" cy="262268"/>
              </a:xfrm>
              <a:custGeom>
                <a:avLst/>
                <a:gdLst>
                  <a:gd name="connsiteX0" fmla="*/ 0 w 1838325"/>
                  <a:gd name="connsiteY0" fmla="*/ 92869 h 264319"/>
                  <a:gd name="connsiteX1" fmla="*/ 892968 w 1838325"/>
                  <a:gd name="connsiteY1" fmla="*/ 264319 h 264319"/>
                  <a:gd name="connsiteX2" fmla="*/ 1838325 w 1838325"/>
                  <a:gd name="connsiteY2" fmla="*/ 173831 h 264319"/>
                  <a:gd name="connsiteX3" fmla="*/ 981075 w 1838325"/>
                  <a:gd name="connsiteY3" fmla="*/ 0 h 264319"/>
                  <a:gd name="connsiteX4" fmla="*/ 0 w 1838325"/>
                  <a:gd name="connsiteY4" fmla="*/ 92869 h 264319"/>
                  <a:gd name="connsiteX0" fmla="*/ 0 w 2051050"/>
                  <a:gd name="connsiteY0" fmla="*/ 92869 h 264319"/>
                  <a:gd name="connsiteX1" fmla="*/ 892968 w 2051050"/>
                  <a:gd name="connsiteY1" fmla="*/ 264319 h 264319"/>
                  <a:gd name="connsiteX2" fmla="*/ 2051050 w 2051050"/>
                  <a:gd name="connsiteY2" fmla="*/ 173831 h 264319"/>
                  <a:gd name="connsiteX3" fmla="*/ 981075 w 2051050"/>
                  <a:gd name="connsiteY3" fmla="*/ 0 h 264319"/>
                  <a:gd name="connsiteX4" fmla="*/ 0 w 2051050"/>
                  <a:gd name="connsiteY4" fmla="*/ 92869 h 264319"/>
                  <a:gd name="connsiteX0" fmla="*/ 0 w 2041525"/>
                  <a:gd name="connsiteY0" fmla="*/ 92869 h 264319"/>
                  <a:gd name="connsiteX1" fmla="*/ 892968 w 2041525"/>
                  <a:gd name="connsiteY1" fmla="*/ 264319 h 264319"/>
                  <a:gd name="connsiteX2" fmla="*/ 2041525 w 2041525"/>
                  <a:gd name="connsiteY2" fmla="*/ 173831 h 264319"/>
                  <a:gd name="connsiteX3" fmla="*/ 981075 w 2041525"/>
                  <a:gd name="connsiteY3" fmla="*/ 0 h 264319"/>
                  <a:gd name="connsiteX4" fmla="*/ 0 w 2041525"/>
                  <a:gd name="connsiteY4" fmla="*/ 92869 h 264319"/>
                  <a:gd name="connsiteX0" fmla="*/ 0 w 1884251"/>
                  <a:gd name="connsiteY0" fmla="*/ 92869 h 264319"/>
                  <a:gd name="connsiteX1" fmla="*/ 892968 w 1884251"/>
                  <a:gd name="connsiteY1" fmla="*/ 264319 h 264319"/>
                  <a:gd name="connsiteX2" fmla="*/ 1884251 w 1884251"/>
                  <a:gd name="connsiteY2" fmla="*/ 185701 h 264319"/>
                  <a:gd name="connsiteX3" fmla="*/ 981075 w 1884251"/>
                  <a:gd name="connsiteY3" fmla="*/ 0 h 264319"/>
                  <a:gd name="connsiteX4" fmla="*/ 0 w 1884251"/>
                  <a:gd name="connsiteY4" fmla="*/ 92869 h 264319"/>
                  <a:gd name="connsiteX0" fmla="*/ 0 w 1869414"/>
                  <a:gd name="connsiteY0" fmla="*/ 92869 h 264319"/>
                  <a:gd name="connsiteX1" fmla="*/ 892968 w 1869414"/>
                  <a:gd name="connsiteY1" fmla="*/ 264319 h 264319"/>
                  <a:gd name="connsiteX2" fmla="*/ 1869414 w 1869414"/>
                  <a:gd name="connsiteY2" fmla="*/ 182733 h 264319"/>
                  <a:gd name="connsiteX3" fmla="*/ 981075 w 1869414"/>
                  <a:gd name="connsiteY3" fmla="*/ 0 h 264319"/>
                  <a:gd name="connsiteX4" fmla="*/ 0 w 1869414"/>
                  <a:gd name="connsiteY4" fmla="*/ 92869 h 264319"/>
                  <a:gd name="connsiteX0" fmla="*/ 0 w 1869414"/>
                  <a:gd name="connsiteY0" fmla="*/ 92869 h 262267"/>
                  <a:gd name="connsiteX1" fmla="*/ 870408 w 1869414"/>
                  <a:gd name="connsiteY1" fmla="*/ 262267 h 262267"/>
                  <a:gd name="connsiteX2" fmla="*/ 1869414 w 1869414"/>
                  <a:gd name="connsiteY2" fmla="*/ 182733 h 262267"/>
                  <a:gd name="connsiteX3" fmla="*/ 981075 w 1869414"/>
                  <a:gd name="connsiteY3" fmla="*/ 0 h 262267"/>
                  <a:gd name="connsiteX4" fmla="*/ 0 w 1869414"/>
                  <a:gd name="connsiteY4" fmla="*/ 92869 h 26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14" h="262267">
                    <a:moveTo>
                      <a:pt x="0" y="92869"/>
                    </a:moveTo>
                    <a:lnTo>
                      <a:pt x="870408" y="262267"/>
                    </a:lnTo>
                    <a:lnTo>
                      <a:pt x="1869414" y="182733"/>
                    </a:lnTo>
                    <a:lnTo>
                      <a:pt x="981075" y="0"/>
                    </a:lnTo>
                    <a:lnTo>
                      <a:pt x="0" y="92869"/>
                    </a:lnTo>
                    <a:close/>
                  </a:path>
                </a:pathLst>
              </a:custGeom>
              <a:solidFill>
                <a:schemeClr val="accent2">
                  <a:lumMod val="50000"/>
                </a:schemeClr>
              </a:solidFill>
              <a:ln cap="rnd">
                <a:solidFill>
                  <a:schemeClr val="accent2">
                    <a:lumMod val="75000"/>
                  </a:schemeClr>
                </a:solidFill>
                <a:round/>
              </a:ln>
              <a:effectLst>
                <a:innerShdw dist="38100" dir="13500000">
                  <a:schemeClr val="accent5">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xmlns="" id="{389A8BEA-7EB2-4F8E-AE9D-B0D48525B291}"/>
                </a:ext>
              </a:extLst>
            </p:cNvPr>
            <p:cNvSpPr txBox="1"/>
            <p:nvPr/>
          </p:nvSpPr>
          <p:spPr>
            <a:xfrm>
              <a:off x="5017242" y="5347880"/>
              <a:ext cx="855940" cy="1211697"/>
            </a:xfrm>
            <a:prstGeom prst="rect">
              <a:avLst/>
            </a:prstGeom>
            <a:noFill/>
            <a:ln>
              <a:noFill/>
            </a:ln>
            <a:effectLst/>
            <a:scene3d>
              <a:camera prst="isometricLeftDown">
                <a:rot lat="1625434" lon="1882446" rev="397160"/>
              </a:camera>
              <a:lightRig rig="threePt" dir="t"/>
            </a:scene3d>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defPPr>
                <a:defRPr lang="zh-CN"/>
              </a:defPPr>
              <a:lvl1pPr>
                <a:defRPr sz="5400">
                  <a:solidFill>
                    <a:schemeClr val="accent3">
                      <a:lumMod val="75000"/>
                    </a:schemeClr>
                  </a:solidFill>
                  <a:latin typeface="优设标题黑" panose="00000500000000000000" pitchFamily="2" charset="-122"/>
                  <a:ea typeface="优设标题黑" panose="00000500000000000000" pitchFamily="2" charset="-122"/>
                </a:defRPr>
              </a:lvl1pPr>
            </a:lstStyle>
            <a:p>
              <a:pPr algn="ctr"/>
              <a:r>
                <a:rPr lang="en-US" altLang="zh-CN" sz="8000">
                  <a:solidFill>
                    <a:schemeClr val="accent2">
                      <a:lumMod val="20000"/>
                      <a:lumOff val="80000"/>
                    </a:schemeClr>
                  </a:solidFill>
                </a:rPr>
                <a:t>3</a:t>
              </a:r>
              <a:endParaRPr lang="zh-CN" altLang="en-US" sz="8000">
                <a:solidFill>
                  <a:schemeClr val="accent2">
                    <a:lumMod val="20000"/>
                    <a:lumOff val="80000"/>
                  </a:schemeClr>
                </a:solidFill>
              </a:endParaRPr>
            </a:p>
          </p:txBody>
        </p:sp>
        <p:sp>
          <p:nvSpPr>
            <p:cNvPr id="29" name="任意多边形: 形状 28">
              <a:extLst>
                <a:ext uri="{FF2B5EF4-FFF2-40B4-BE49-F238E27FC236}">
                  <a16:creationId xmlns:a16="http://schemas.microsoft.com/office/drawing/2014/main" xmlns="" id="{F0A0AD92-DCA8-4267-A6DD-AB8328CD9A48}"/>
                </a:ext>
              </a:extLst>
            </p:cNvPr>
            <p:cNvSpPr/>
            <p:nvPr/>
          </p:nvSpPr>
          <p:spPr>
            <a:xfrm>
              <a:off x="5878807" y="5354177"/>
              <a:ext cx="1075948" cy="405816"/>
            </a:xfrm>
            <a:custGeom>
              <a:avLst/>
              <a:gdLst>
                <a:gd name="connsiteX0" fmla="*/ 0 w 1106905"/>
                <a:gd name="connsiteY0" fmla="*/ 60158 h 324853"/>
                <a:gd name="connsiteX1" fmla="*/ 252663 w 1106905"/>
                <a:gd name="connsiteY1" fmla="*/ 324853 h 324853"/>
                <a:gd name="connsiteX2" fmla="*/ 1106905 w 1106905"/>
                <a:gd name="connsiteY2" fmla="*/ 276727 h 324853"/>
                <a:gd name="connsiteX3" fmla="*/ 938463 w 1106905"/>
                <a:gd name="connsiteY3" fmla="*/ 0 h 324853"/>
                <a:gd name="connsiteX4" fmla="*/ 0 w 1106905"/>
                <a:gd name="connsiteY4" fmla="*/ 60158 h 324853"/>
                <a:gd name="connsiteX0" fmla="*/ 0 w 1133098"/>
                <a:gd name="connsiteY0" fmla="*/ 50633 h 324853"/>
                <a:gd name="connsiteX1" fmla="*/ 278856 w 1133098"/>
                <a:gd name="connsiteY1" fmla="*/ 324853 h 324853"/>
                <a:gd name="connsiteX2" fmla="*/ 1133098 w 1133098"/>
                <a:gd name="connsiteY2" fmla="*/ 276727 h 324853"/>
                <a:gd name="connsiteX3" fmla="*/ 964656 w 1133098"/>
                <a:gd name="connsiteY3" fmla="*/ 0 h 324853"/>
                <a:gd name="connsiteX4" fmla="*/ 0 w 1133098"/>
                <a:gd name="connsiteY4" fmla="*/ 50633 h 324853"/>
                <a:gd name="connsiteX0" fmla="*/ 0 w 1133098"/>
                <a:gd name="connsiteY0" fmla="*/ 64921 h 339141"/>
                <a:gd name="connsiteX1" fmla="*/ 278856 w 1133098"/>
                <a:gd name="connsiteY1" fmla="*/ 339141 h 339141"/>
                <a:gd name="connsiteX2" fmla="*/ 1133098 w 1133098"/>
                <a:gd name="connsiteY2" fmla="*/ 291015 h 339141"/>
                <a:gd name="connsiteX3" fmla="*/ 969419 w 1133098"/>
                <a:gd name="connsiteY3" fmla="*/ 0 h 339141"/>
                <a:gd name="connsiteX4" fmla="*/ 0 w 1133098"/>
                <a:gd name="connsiteY4" fmla="*/ 64921 h 339141"/>
                <a:gd name="connsiteX0" fmla="*/ 0 w 1223585"/>
                <a:gd name="connsiteY0" fmla="*/ 64921 h 339141"/>
                <a:gd name="connsiteX1" fmla="*/ 278856 w 1223585"/>
                <a:gd name="connsiteY1" fmla="*/ 339141 h 339141"/>
                <a:gd name="connsiteX2" fmla="*/ 1223585 w 1223585"/>
                <a:gd name="connsiteY2" fmla="*/ 231484 h 339141"/>
                <a:gd name="connsiteX3" fmla="*/ 969419 w 1223585"/>
                <a:gd name="connsiteY3" fmla="*/ 0 h 339141"/>
                <a:gd name="connsiteX4" fmla="*/ 0 w 1223585"/>
                <a:gd name="connsiteY4" fmla="*/ 64921 h 339141"/>
                <a:gd name="connsiteX0" fmla="*/ 0 w 1223585"/>
                <a:gd name="connsiteY0" fmla="*/ 64921 h 327234"/>
                <a:gd name="connsiteX1" fmla="*/ 283618 w 1223585"/>
                <a:gd name="connsiteY1" fmla="*/ 327234 h 327234"/>
                <a:gd name="connsiteX2" fmla="*/ 1223585 w 1223585"/>
                <a:gd name="connsiteY2" fmla="*/ 231484 h 327234"/>
                <a:gd name="connsiteX3" fmla="*/ 969419 w 1223585"/>
                <a:gd name="connsiteY3" fmla="*/ 0 h 327234"/>
                <a:gd name="connsiteX4" fmla="*/ 0 w 1223585"/>
                <a:gd name="connsiteY4" fmla="*/ 64921 h 327234"/>
                <a:gd name="connsiteX0" fmla="*/ 0 w 1223585"/>
                <a:gd name="connsiteY0" fmla="*/ 64921 h 393909"/>
                <a:gd name="connsiteX1" fmla="*/ 288380 w 1223585"/>
                <a:gd name="connsiteY1" fmla="*/ 393909 h 393909"/>
                <a:gd name="connsiteX2" fmla="*/ 1223585 w 1223585"/>
                <a:gd name="connsiteY2" fmla="*/ 231484 h 393909"/>
                <a:gd name="connsiteX3" fmla="*/ 969419 w 1223585"/>
                <a:gd name="connsiteY3" fmla="*/ 0 h 393909"/>
                <a:gd name="connsiteX4" fmla="*/ 0 w 1223585"/>
                <a:gd name="connsiteY4" fmla="*/ 64921 h 393909"/>
                <a:gd name="connsiteX0" fmla="*/ 0 w 1204535"/>
                <a:gd name="connsiteY0" fmla="*/ 64921 h 393909"/>
                <a:gd name="connsiteX1" fmla="*/ 288380 w 1204535"/>
                <a:gd name="connsiteY1" fmla="*/ 393909 h 393909"/>
                <a:gd name="connsiteX2" fmla="*/ 1204535 w 1204535"/>
                <a:gd name="connsiteY2" fmla="*/ 312446 h 393909"/>
                <a:gd name="connsiteX3" fmla="*/ 969419 w 1204535"/>
                <a:gd name="connsiteY3" fmla="*/ 0 h 393909"/>
                <a:gd name="connsiteX4" fmla="*/ 0 w 1204535"/>
                <a:gd name="connsiteY4" fmla="*/ 64921 h 393909"/>
                <a:gd name="connsiteX0" fmla="*/ 0 w 1218823"/>
                <a:gd name="connsiteY0" fmla="*/ 64921 h 393909"/>
                <a:gd name="connsiteX1" fmla="*/ 288380 w 1218823"/>
                <a:gd name="connsiteY1" fmla="*/ 393909 h 393909"/>
                <a:gd name="connsiteX2" fmla="*/ 1218823 w 1218823"/>
                <a:gd name="connsiteY2" fmla="*/ 288633 h 393909"/>
                <a:gd name="connsiteX3" fmla="*/ 969419 w 1218823"/>
                <a:gd name="connsiteY3" fmla="*/ 0 h 393909"/>
                <a:gd name="connsiteX4" fmla="*/ 0 w 1218823"/>
                <a:gd name="connsiteY4" fmla="*/ 64921 h 393909"/>
                <a:gd name="connsiteX0" fmla="*/ 0 w 1218823"/>
                <a:gd name="connsiteY0" fmla="*/ 64921 h 408197"/>
                <a:gd name="connsiteX1" fmla="*/ 169317 w 1218823"/>
                <a:gd name="connsiteY1" fmla="*/ 408197 h 408197"/>
                <a:gd name="connsiteX2" fmla="*/ 1218823 w 1218823"/>
                <a:gd name="connsiteY2" fmla="*/ 288633 h 408197"/>
                <a:gd name="connsiteX3" fmla="*/ 969419 w 1218823"/>
                <a:gd name="connsiteY3" fmla="*/ 0 h 408197"/>
                <a:gd name="connsiteX4" fmla="*/ 0 w 1218823"/>
                <a:gd name="connsiteY4" fmla="*/ 64921 h 408197"/>
                <a:gd name="connsiteX0" fmla="*/ 0 w 1085473"/>
                <a:gd name="connsiteY0" fmla="*/ 64921 h 408197"/>
                <a:gd name="connsiteX1" fmla="*/ 169317 w 1085473"/>
                <a:gd name="connsiteY1" fmla="*/ 408197 h 408197"/>
                <a:gd name="connsiteX2" fmla="*/ 1085473 w 1085473"/>
                <a:gd name="connsiteY2" fmla="*/ 321970 h 408197"/>
                <a:gd name="connsiteX3" fmla="*/ 969419 w 1085473"/>
                <a:gd name="connsiteY3" fmla="*/ 0 h 408197"/>
                <a:gd name="connsiteX4" fmla="*/ 0 w 1085473"/>
                <a:gd name="connsiteY4" fmla="*/ 64921 h 408197"/>
                <a:gd name="connsiteX0" fmla="*/ 0 w 1075948"/>
                <a:gd name="connsiteY0" fmla="*/ 64921 h 408197"/>
                <a:gd name="connsiteX1" fmla="*/ 159792 w 1075948"/>
                <a:gd name="connsiteY1" fmla="*/ 408197 h 408197"/>
                <a:gd name="connsiteX2" fmla="*/ 1075948 w 1075948"/>
                <a:gd name="connsiteY2" fmla="*/ 321970 h 408197"/>
                <a:gd name="connsiteX3" fmla="*/ 959894 w 1075948"/>
                <a:gd name="connsiteY3" fmla="*/ 0 h 408197"/>
                <a:gd name="connsiteX4" fmla="*/ 0 w 1075948"/>
                <a:gd name="connsiteY4" fmla="*/ 64921 h 408197"/>
                <a:gd name="connsiteX0" fmla="*/ 0 w 1075948"/>
                <a:gd name="connsiteY0" fmla="*/ 67302 h 410578"/>
                <a:gd name="connsiteX1" fmla="*/ 159792 w 1075948"/>
                <a:gd name="connsiteY1" fmla="*/ 410578 h 410578"/>
                <a:gd name="connsiteX2" fmla="*/ 1075948 w 1075948"/>
                <a:gd name="connsiteY2" fmla="*/ 324351 h 410578"/>
                <a:gd name="connsiteX3" fmla="*/ 967037 w 1075948"/>
                <a:gd name="connsiteY3" fmla="*/ 0 h 410578"/>
                <a:gd name="connsiteX4" fmla="*/ 0 w 1075948"/>
                <a:gd name="connsiteY4" fmla="*/ 67302 h 410578"/>
                <a:gd name="connsiteX0" fmla="*/ 0 w 1075948"/>
                <a:gd name="connsiteY0" fmla="*/ 62540 h 405816"/>
                <a:gd name="connsiteX1" fmla="*/ 159792 w 1075948"/>
                <a:gd name="connsiteY1" fmla="*/ 405816 h 405816"/>
                <a:gd name="connsiteX2" fmla="*/ 1075948 w 1075948"/>
                <a:gd name="connsiteY2" fmla="*/ 319589 h 405816"/>
                <a:gd name="connsiteX3" fmla="*/ 969419 w 1075948"/>
                <a:gd name="connsiteY3" fmla="*/ 0 h 405816"/>
                <a:gd name="connsiteX4" fmla="*/ 0 w 1075948"/>
                <a:gd name="connsiteY4" fmla="*/ 62540 h 405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948" h="405816">
                  <a:moveTo>
                    <a:pt x="0" y="62540"/>
                  </a:moveTo>
                  <a:lnTo>
                    <a:pt x="159792" y="405816"/>
                  </a:lnTo>
                  <a:lnTo>
                    <a:pt x="1075948" y="319589"/>
                  </a:lnTo>
                  <a:lnTo>
                    <a:pt x="969419" y="0"/>
                  </a:lnTo>
                  <a:lnTo>
                    <a:pt x="0" y="6254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47A6655-2B91-494E-9660-E4687F662CF1}"/>
                </a:ext>
              </a:extLst>
            </p:cNvPr>
            <p:cNvSpPr/>
            <p:nvPr/>
          </p:nvSpPr>
          <p:spPr>
            <a:xfrm>
              <a:off x="4731250" y="5279358"/>
              <a:ext cx="1140411" cy="380665"/>
            </a:xfrm>
            <a:custGeom>
              <a:avLst/>
              <a:gdLst>
                <a:gd name="connsiteX0" fmla="*/ 180474 w 1046748"/>
                <a:gd name="connsiteY0" fmla="*/ 0 h 348915"/>
                <a:gd name="connsiteX1" fmla="*/ 0 w 1046748"/>
                <a:gd name="connsiteY1" fmla="*/ 204536 h 348915"/>
                <a:gd name="connsiteX2" fmla="*/ 806116 w 1046748"/>
                <a:gd name="connsiteY2" fmla="*/ 348915 h 348915"/>
                <a:gd name="connsiteX3" fmla="*/ 1046748 w 1046748"/>
                <a:gd name="connsiteY3" fmla="*/ 168442 h 348915"/>
                <a:gd name="connsiteX4" fmla="*/ 180474 w 1046748"/>
                <a:gd name="connsiteY4" fmla="*/ 0 h 348915"/>
                <a:gd name="connsiteX0" fmla="*/ 180474 w 1025317"/>
                <a:gd name="connsiteY0" fmla="*/ 0 h 348915"/>
                <a:gd name="connsiteX1" fmla="*/ 0 w 1025317"/>
                <a:gd name="connsiteY1" fmla="*/ 204536 h 348915"/>
                <a:gd name="connsiteX2" fmla="*/ 806116 w 1025317"/>
                <a:gd name="connsiteY2" fmla="*/ 348915 h 348915"/>
                <a:gd name="connsiteX3" fmla="*/ 1025317 w 1025317"/>
                <a:gd name="connsiteY3" fmla="*/ 154154 h 348915"/>
                <a:gd name="connsiteX4" fmla="*/ 180474 w 1025317"/>
                <a:gd name="connsiteY4" fmla="*/ 0 h 348915"/>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294940"/>
                <a:gd name="connsiteX1" fmla="*/ 0 w 1025317"/>
                <a:gd name="connsiteY1" fmla="*/ 150561 h 294940"/>
                <a:gd name="connsiteX2" fmla="*/ 806116 w 1025317"/>
                <a:gd name="connsiteY2" fmla="*/ 294940 h 294940"/>
                <a:gd name="connsiteX3" fmla="*/ 1025317 w 1025317"/>
                <a:gd name="connsiteY3" fmla="*/ 100179 h 294940"/>
                <a:gd name="connsiteX4" fmla="*/ 186824 w 1025317"/>
                <a:gd name="connsiteY4" fmla="*/ 0 h 294940"/>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380665"/>
                <a:gd name="connsiteX1" fmla="*/ 0 w 1025317"/>
                <a:gd name="connsiteY1" fmla="*/ 195011 h 380665"/>
                <a:gd name="connsiteX2" fmla="*/ 739441 w 1025317"/>
                <a:gd name="connsiteY2" fmla="*/ 380665 h 380665"/>
                <a:gd name="connsiteX3" fmla="*/ 1025317 w 1025317"/>
                <a:gd name="connsiteY3" fmla="*/ 144629 h 380665"/>
                <a:gd name="connsiteX4" fmla="*/ 186824 w 1025317"/>
                <a:gd name="connsiteY4" fmla="*/ 0 h 380665"/>
                <a:gd name="connsiteX0" fmla="*/ 316999 w 1155492"/>
                <a:gd name="connsiteY0" fmla="*/ 0 h 380665"/>
                <a:gd name="connsiteX1" fmla="*/ 0 w 1155492"/>
                <a:gd name="connsiteY1" fmla="*/ 201361 h 380665"/>
                <a:gd name="connsiteX2" fmla="*/ 869616 w 1155492"/>
                <a:gd name="connsiteY2" fmla="*/ 380665 h 380665"/>
                <a:gd name="connsiteX3" fmla="*/ 1155492 w 1155492"/>
                <a:gd name="connsiteY3" fmla="*/ 144629 h 380665"/>
                <a:gd name="connsiteX4" fmla="*/ 316999 w 11554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39866 h 380665"/>
                <a:gd name="connsiteX4" fmla="*/ 304299 w 1142792"/>
                <a:gd name="connsiteY4" fmla="*/ 0 h 380665"/>
                <a:gd name="connsiteX0" fmla="*/ 304299 w 1133267"/>
                <a:gd name="connsiteY0" fmla="*/ 0 h 380665"/>
                <a:gd name="connsiteX1" fmla="*/ 0 w 1133267"/>
                <a:gd name="connsiteY1" fmla="*/ 195011 h 380665"/>
                <a:gd name="connsiteX2" fmla="*/ 856916 w 1133267"/>
                <a:gd name="connsiteY2" fmla="*/ 380665 h 380665"/>
                <a:gd name="connsiteX3" fmla="*/ 1133267 w 1133267"/>
                <a:gd name="connsiteY3" fmla="*/ 135104 h 380665"/>
                <a:gd name="connsiteX4" fmla="*/ 304299 w 1133267"/>
                <a:gd name="connsiteY4" fmla="*/ 0 h 380665"/>
                <a:gd name="connsiteX0" fmla="*/ 304299 w 1135648"/>
                <a:gd name="connsiteY0" fmla="*/ 0 h 380665"/>
                <a:gd name="connsiteX1" fmla="*/ 0 w 1135648"/>
                <a:gd name="connsiteY1" fmla="*/ 195011 h 380665"/>
                <a:gd name="connsiteX2" fmla="*/ 856916 w 1135648"/>
                <a:gd name="connsiteY2" fmla="*/ 380665 h 380665"/>
                <a:gd name="connsiteX3" fmla="*/ 1135648 w 1135648"/>
                <a:gd name="connsiteY3" fmla="*/ 137485 h 380665"/>
                <a:gd name="connsiteX4" fmla="*/ 304299 w 1135648"/>
                <a:gd name="connsiteY4" fmla="*/ 0 h 380665"/>
                <a:gd name="connsiteX0" fmla="*/ 304299 w 1140411"/>
                <a:gd name="connsiteY0" fmla="*/ 0 h 380665"/>
                <a:gd name="connsiteX1" fmla="*/ 0 w 1140411"/>
                <a:gd name="connsiteY1" fmla="*/ 195011 h 380665"/>
                <a:gd name="connsiteX2" fmla="*/ 856916 w 1140411"/>
                <a:gd name="connsiteY2" fmla="*/ 380665 h 380665"/>
                <a:gd name="connsiteX3" fmla="*/ 1140411 w 1140411"/>
                <a:gd name="connsiteY3" fmla="*/ 135104 h 380665"/>
                <a:gd name="connsiteX4" fmla="*/ 304299 w 1140411"/>
                <a:gd name="connsiteY4" fmla="*/ 0 h 380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411" h="380665">
                  <a:moveTo>
                    <a:pt x="304299" y="0"/>
                  </a:moveTo>
                  <a:lnTo>
                    <a:pt x="0" y="195011"/>
                  </a:lnTo>
                  <a:cubicBezTo>
                    <a:pt x="428514" y="294996"/>
                    <a:pt x="571277" y="318780"/>
                    <a:pt x="856916" y="380665"/>
                  </a:cubicBezTo>
                  <a:lnTo>
                    <a:pt x="1140411" y="135104"/>
                  </a:lnTo>
                  <a:lnTo>
                    <a:pt x="304299" y="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821AB2DE-9441-42B0-BFE6-CF443DD3206E}"/>
              </a:ext>
            </a:extLst>
          </p:cNvPr>
          <p:cNvPicPr>
            <a:picLocks noChangeAspect="1"/>
          </p:cNvPicPr>
          <p:nvPr/>
        </p:nvPicPr>
        <p:blipFill>
          <a:blip r:embed="rId8">
            <a:alphaModFix amt="71000"/>
          </a:blip>
          <a:stretch>
            <a:fillRect/>
          </a:stretch>
        </p:blipFill>
        <p:spPr>
          <a:xfrm>
            <a:off x="3895771" y="3505458"/>
            <a:ext cx="4288461" cy="1729194"/>
          </a:xfrm>
          <a:prstGeom prst="rect">
            <a:avLst/>
          </a:prstGeom>
        </p:spPr>
      </p:pic>
      <p:sp>
        <p:nvSpPr>
          <p:cNvPr id="24" name="任意多边形: 形状 23">
            <a:extLst>
              <a:ext uri="{FF2B5EF4-FFF2-40B4-BE49-F238E27FC236}">
                <a16:creationId xmlns:a16="http://schemas.microsoft.com/office/drawing/2014/main" xmlns="" id="{2422B6A2-EDAD-4D33-B469-C93FFBF2C461}"/>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xmlns="" id="{372E3EC7-7859-413F-8CFD-B43917C29EB9}"/>
              </a:ext>
            </a:extLst>
          </p:cNvPr>
          <p:cNvSpPr txBox="1"/>
          <p:nvPr/>
        </p:nvSpPr>
        <p:spPr>
          <a:xfrm>
            <a:off x="4973898" y="577424"/>
            <a:ext cx="2244204" cy="3847207"/>
          </a:xfrm>
          <a:prstGeom prst="rect">
            <a:avLst/>
          </a:prstGeom>
          <a:noFill/>
          <a:ln w="25400">
            <a:noFill/>
          </a:ln>
        </p:spPr>
        <p:txBody>
          <a:bodyPr wrap="none" lIns="0" tIns="0" rIns="0" bIns="0" rtlCol="0">
            <a:spAutoFit/>
          </a:bodyPr>
          <a:lstStyle>
            <a:defPPr>
              <a:defRPr lang="zh-CN"/>
            </a:defPPr>
            <a:lvl1pPr>
              <a:defRPr kumimoji="0" sz="13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en-US" altLang="zh-CN" sz="25000">
                <a:effectLst/>
                <a:latin typeface="胡晓波男神体" panose="02010600030101010101" pitchFamily="2" charset="-122"/>
                <a:ea typeface="胡晓波男神体" panose="02010600030101010101" pitchFamily="2" charset="-122"/>
                <a:cs typeface="胡晓波男神体" panose="02010600030101010101" pitchFamily="2" charset="-122"/>
              </a:rPr>
              <a:t>3</a:t>
            </a:r>
            <a:endParaRPr lang="zh-CN" altLang="en-US" sz="25000">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0" name="矩形 19">
            <a:extLst>
              <a:ext uri="{FF2B5EF4-FFF2-40B4-BE49-F238E27FC236}">
                <a16:creationId xmlns:a16="http://schemas.microsoft.com/office/drawing/2014/main" xmlns="" id="{A70CA60A-E172-4710-BA5E-878C5AAA443F}"/>
              </a:ext>
            </a:extLst>
          </p:cNvPr>
          <p:cNvSpPr/>
          <p:nvPr/>
        </p:nvSpPr>
        <p:spPr>
          <a:xfrm>
            <a:off x="3919334" y="2492896"/>
            <a:ext cx="4288461" cy="883410"/>
          </a:xfrm>
          <a:prstGeom prst="rect">
            <a:avLst/>
          </a:prstGeom>
          <a:blipFill dpi="0" rotWithShape="1">
            <a:blip r:embed="rId9"/>
            <a:srcRect/>
            <a:stretch>
              <a:fillRect l="-91393" t="-279960" r="-92905" b="-39411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0" name="文本框 179">
            <a:extLst>
              <a:ext uri="{FF2B5EF4-FFF2-40B4-BE49-F238E27FC236}">
                <a16:creationId xmlns:a16="http://schemas.microsoft.com/office/drawing/2014/main" xmlns="" id="{A93E1B06-4101-4B11-A54E-A54789129608}"/>
              </a:ext>
            </a:extLst>
          </p:cNvPr>
          <p:cNvSpPr txBox="1"/>
          <p:nvPr/>
        </p:nvSpPr>
        <p:spPr>
          <a:xfrm>
            <a:off x="4217025" y="2347951"/>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颁奖表彰</a:t>
            </a:r>
          </a:p>
        </p:txBody>
      </p:sp>
    </p:spTree>
    <p:extLst>
      <p:ext uri="{BB962C8B-B14F-4D97-AF65-F5344CB8AC3E}">
        <p14:creationId xmlns:p14="http://schemas.microsoft.com/office/powerpoint/2010/main" val="37875495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388AC165-9499-4D72-8579-07845D2F09F3}"/>
              </a:ext>
            </a:extLst>
          </p:cNvPr>
          <p:cNvSpPr/>
          <p:nvPr/>
        </p:nvSpPr>
        <p:spPr>
          <a:xfrm>
            <a:off x="0" y="0"/>
            <a:ext cx="12192000" cy="6858000"/>
          </a:xfrm>
          <a:prstGeom prst="rect">
            <a:avLst/>
          </a:prstGeom>
          <a:gradFill>
            <a:gsLst>
              <a:gs pos="0">
                <a:schemeClr val="accent2"/>
              </a:gs>
              <a:gs pos="29000">
                <a:schemeClr val="accent2"/>
              </a:gs>
              <a:gs pos="73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F0CCC0A3-B491-41FA-890C-66EB254E1CA5}"/>
              </a:ext>
            </a:extLst>
          </p:cNvPr>
          <p:cNvSpPr/>
          <p:nvPr/>
        </p:nvSpPr>
        <p:spPr>
          <a:xfrm rot="7930097" flipH="1">
            <a:off x="6080507" y="-79175"/>
            <a:ext cx="2339173" cy="8551938"/>
          </a:xfrm>
          <a:custGeom>
            <a:avLst/>
            <a:gdLst>
              <a:gd name="connsiteX0" fmla="*/ 2339173 w 2339173"/>
              <a:gd name="connsiteY0" fmla="*/ 8551938 h 8551938"/>
              <a:gd name="connsiteX1" fmla="*/ 1451972 w 2339173"/>
              <a:gd name="connsiteY1" fmla="*/ 0 h 8551938"/>
              <a:gd name="connsiteX2" fmla="*/ 814144 w 2339173"/>
              <a:gd name="connsiteY2" fmla="*/ 704209 h 8551938"/>
              <a:gd name="connsiteX3" fmla="*/ 0 w 2339173"/>
              <a:gd name="connsiteY3" fmla="*/ 8551938 h 8551938"/>
            </a:gdLst>
            <a:ahLst/>
            <a:cxnLst>
              <a:cxn ang="0">
                <a:pos x="connsiteX0" y="connsiteY0"/>
              </a:cxn>
              <a:cxn ang="0">
                <a:pos x="connsiteX1" y="connsiteY1"/>
              </a:cxn>
              <a:cxn ang="0">
                <a:pos x="connsiteX2" y="connsiteY2"/>
              </a:cxn>
              <a:cxn ang="0">
                <a:pos x="connsiteX3" y="connsiteY3"/>
              </a:cxn>
            </a:cxnLst>
            <a:rect l="l" t="t" r="r" b="b"/>
            <a:pathLst>
              <a:path w="2339173" h="8551938">
                <a:moveTo>
                  <a:pt x="2339173" y="8551938"/>
                </a:moveTo>
                <a:lnTo>
                  <a:pt x="1451972" y="0"/>
                </a:lnTo>
                <a:lnTo>
                  <a:pt x="814144" y="704209"/>
                </a:lnTo>
                <a:lnTo>
                  <a:pt x="0" y="855193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xmlns="" id="{A7FE4CBE-A16E-4E1B-B250-6DAF044AE700}"/>
              </a:ext>
            </a:extLst>
          </p:cNvPr>
          <p:cNvSpPr/>
          <p:nvPr/>
        </p:nvSpPr>
        <p:spPr>
          <a:xfrm rot="10435940" flipH="1">
            <a:off x="10727374" y="-115829"/>
            <a:ext cx="1819925" cy="7013035"/>
          </a:xfrm>
          <a:custGeom>
            <a:avLst/>
            <a:gdLst>
              <a:gd name="connsiteX0" fmla="*/ 0 w 1819925"/>
              <a:gd name="connsiteY0" fmla="*/ 7013035 h 7013035"/>
              <a:gd name="connsiteX1" fmla="*/ 1819925 w 1819925"/>
              <a:gd name="connsiteY1" fmla="*/ 6819580 h 7013035"/>
              <a:gd name="connsiteX2" fmla="*/ 1095014 w 1819925"/>
              <a:gd name="connsiteY2" fmla="*/ 0 h 7013035"/>
              <a:gd name="connsiteX3" fmla="*/ 723454 w 1819925"/>
              <a:gd name="connsiteY3" fmla="*/ 39497 h 7013035"/>
            </a:gdLst>
            <a:ahLst/>
            <a:cxnLst>
              <a:cxn ang="0">
                <a:pos x="connsiteX0" y="connsiteY0"/>
              </a:cxn>
              <a:cxn ang="0">
                <a:pos x="connsiteX1" y="connsiteY1"/>
              </a:cxn>
              <a:cxn ang="0">
                <a:pos x="connsiteX2" y="connsiteY2"/>
              </a:cxn>
              <a:cxn ang="0">
                <a:pos x="connsiteX3" y="connsiteY3"/>
              </a:cxn>
            </a:cxnLst>
            <a:rect l="l" t="t" r="r" b="b"/>
            <a:pathLst>
              <a:path w="1819925" h="7013035">
                <a:moveTo>
                  <a:pt x="0" y="7013035"/>
                </a:moveTo>
                <a:lnTo>
                  <a:pt x="1819925" y="6819580"/>
                </a:lnTo>
                <a:lnTo>
                  <a:pt x="1095014" y="0"/>
                </a:lnTo>
                <a:lnTo>
                  <a:pt x="723454" y="39497"/>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xmlns="" id="{DA8AA470-A048-4C0F-9FAD-4A81ADD2EB33}"/>
              </a:ext>
            </a:extLst>
          </p:cNvPr>
          <p:cNvSpPr/>
          <p:nvPr/>
        </p:nvSpPr>
        <p:spPr>
          <a:xfrm rot="6772934" flipH="1">
            <a:off x="4171668" y="2396625"/>
            <a:ext cx="2339173" cy="7011313"/>
          </a:xfrm>
          <a:custGeom>
            <a:avLst/>
            <a:gdLst>
              <a:gd name="connsiteX0" fmla="*/ 2339173 w 2339173"/>
              <a:gd name="connsiteY0" fmla="*/ 7011313 h 7011313"/>
              <a:gd name="connsiteX1" fmla="*/ 1611801 w 2339173"/>
              <a:gd name="connsiteY1" fmla="*/ 0 h 7011313"/>
              <a:gd name="connsiteX2" fmla="*/ 439121 w 2339173"/>
              <a:gd name="connsiteY2" fmla="*/ 2778527 h 7011313"/>
              <a:gd name="connsiteX3" fmla="*/ 0 w 2339173"/>
              <a:gd name="connsiteY3" fmla="*/ 7011313 h 7011313"/>
            </a:gdLst>
            <a:ahLst/>
            <a:cxnLst>
              <a:cxn ang="0">
                <a:pos x="connsiteX0" y="connsiteY0"/>
              </a:cxn>
              <a:cxn ang="0">
                <a:pos x="connsiteX1" y="connsiteY1"/>
              </a:cxn>
              <a:cxn ang="0">
                <a:pos x="connsiteX2" y="connsiteY2"/>
              </a:cxn>
              <a:cxn ang="0">
                <a:pos x="connsiteX3" y="connsiteY3"/>
              </a:cxn>
            </a:cxnLst>
            <a:rect l="l" t="t" r="r" b="b"/>
            <a:pathLst>
              <a:path w="2339173" h="7011313">
                <a:moveTo>
                  <a:pt x="2339173" y="7011313"/>
                </a:moveTo>
                <a:lnTo>
                  <a:pt x="1611801" y="0"/>
                </a:lnTo>
                <a:lnTo>
                  <a:pt x="439121" y="2778527"/>
                </a:lnTo>
                <a:lnTo>
                  <a:pt x="0" y="7011313"/>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xmlns="" id="{FF9496EB-0DAB-4AAC-8945-A485B47C8749}"/>
              </a:ext>
            </a:extLst>
          </p:cNvPr>
          <p:cNvSpPr/>
          <p:nvPr/>
        </p:nvSpPr>
        <p:spPr>
          <a:xfrm rot="9206320" flipH="1">
            <a:off x="8461747" y="-904409"/>
            <a:ext cx="2079312" cy="8328678"/>
          </a:xfrm>
          <a:custGeom>
            <a:avLst/>
            <a:gdLst>
              <a:gd name="connsiteX0" fmla="*/ 0 w 2079312"/>
              <a:gd name="connsiteY0" fmla="*/ 8328678 h 8328678"/>
              <a:gd name="connsiteX1" fmla="*/ 2079312 w 2079312"/>
              <a:gd name="connsiteY1" fmla="*/ 7289191 h 8328678"/>
              <a:gd name="connsiteX2" fmla="*/ 1323113 w 2079312"/>
              <a:gd name="connsiteY2" fmla="*/ 0 h 8328678"/>
              <a:gd name="connsiteX3" fmla="*/ 838929 w 2079312"/>
              <a:gd name="connsiteY3" fmla="*/ 242053 h 8328678"/>
            </a:gdLst>
            <a:ahLst/>
            <a:cxnLst>
              <a:cxn ang="0">
                <a:pos x="connsiteX0" y="connsiteY0"/>
              </a:cxn>
              <a:cxn ang="0">
                <a:pos x="connsiteX1" y="connsiteY1"/>
              </a:cxn>
              <a:cxn ang="0">
                <a:pos x="connsiteX2" y="connsiteY2"/>
              </a:cxn>
              <a:cxn ang="0">
                <a:pos x="connsiteX3" y="connsiteY3"/>
              </a:cxn>
            </a:cxnLst>
            <a:rect l="l" t="t" r="r" b="b"/>
            <a:pathLst>
              <a:path w="2079312" h="8328678">
                <a:moveTo>
                  <a:pt x="0" y="8328678"/>
                </a:moveTo>
                <a:lnTo>
                  <a:pt x="2079312" y="7289191"/>
                </a:lnTo>
                <a:lnTo>
                  <a:pt x="1323113" y="0"/>
                </a:lnTo>
                <a:lnTo>
                  <a:pt x="838929" y="242053"/>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文本框 22">
            <a:extLst>
              <a:ext uri="{FF2B5EF4-FFF2-40B4-BE49-F238E27FC236}">
                <a16:creationId xmlns:a16="http://schemas.microsoft.com/office/drawing/2014/main" xmlns="" id="{595DA2BD-DD55-49CF-8AAA-1631C3CB4C27}"/>
              </a:ext>
            </a:extLst>
          </p:cNvPr>
          <p:cNvSpPr txBox="1"/>
          <p:nvPr/>
        </p:nvSpPr>
        <p:spPr>
          <a:xfrm>
            <a:off x="7705019" y="2782582"/>
            <a:ext cx="2832507"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a:solidFill>
                  <a:schemeClr val="bg1"/>
                </a:solidFill>
                <a:effectLst/>
                <a:latin typeface="+mj-ea"/>
                <a:ea typeface="+mj-ea"/>
              </a:rPr>
              <a:t>设计部</a:t>
            </a:r>
          </a:p>
        </p:txBody>
      </p:sp>
      <p:sp>
        <p:nvSpPr>
          <p:cNvPr id="41" name="任意多边形: 形状 40">
            <a:extLst>
              <a:ext uri="{FF2B5EF4-FFF2-40B4-BE49-F238E27FC236}">
                <a16:creationId xmlns:a16="http://schemas.microsoft.com/office/drawing/2014/main" xmlns="" id="{E95CAED4-3F03-40A7-89A3-B724A3C94B0B}"/>
              </a:ext>
            </a:extLst>
          </p:cNvPr>
          <p:cNvSpPr/>
          <p:nvPr/>
        </p:nvSpPr>
        <p:spPr>
          <a:xfrm>
            <a:off x="0" y="2"/>
            <a:ext cx="7873448" cy="6857998"/>
          </a:xfrm>
          <a:custGeom>
            <a:avLst/>
            <a:gdLst>
              <a:gd name="connsiteX0" fmla="*/ 0 w 7873448"/>
              <a:gd name="connsiteY0" fmla="*/ 0 h 6857998"/>
              <a:gd name="connsiteX1" fmla="*/ 7873448 w 7873448"/>
              <a:gd name="connsiteY1" fmla="*/ 0 h 6857998"/>
              <a:gd name="connsiteX2" fmla="*/ 7820478 w 7873448"/>
              <a:gd name="connsiteY2" fmla="*/ 164242 h 6857998"/>
              <a:gd name="connsiteX3" fmla="*/ 6795430 w 7873448"/>
              <a:gd name="connsiteY3" fmla="*/ 2955574 h 6857998"/>
              <a:gd name="connsiteX4" fmla="*/ 4138890 w 7873448"/>
              <a:gd name="connsiteY4" fmla="*/ 3982888 h 6857998"/>
              <a:gd name="connsiteX5" fmla="*/ 3154138 w 7873448"/>
              <a:gd name="connsiteY5" fmla="*/ 5555307 h 6857998"/>
              <a:gd name="connsiteX6" fmla="*/ 909505 w 7873448"/>
              <a:gd name="connsiteY6" fmla="*/ 6795192 h 6857998"/>
              <a:gd name="connsiteX7" fmla="*/ 882176 w 7873448"/>
              <a:gd name="connsiteY7" fmla="*/ 6857998 h 6857998"/>
              <a:gd name="connsiteX8" fmla="*/ 0 w 7873448"/>
              <a:gd name="connsiteY8"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3448" h="6857998">
                <a:moveTo>
                  <a:pt x="0" y="0"/>
                </a:moveTo>
                <a:lnTo>
                  <a:pt x="7873448" y="0"/>
                </a:lnTo>
                <a:lnTo>
                  <a:pt x="7820478" y="164242"/>
                </a:lnTo>
                <a:cubicBezTo>
                  <a:pt x="7537683" y="1089958"/>
                  <a:pt x="7351060" y="2344177"/>
                  <a:pt x="6795430" y="2955574"/>
                </a:cubicBezTo>
                <a:cubicBezTo>
                  <a:pt x="6160425" y="3654314"/>
                  <a:pt x="4745772" y="3549599"/>
                  <a:pt x="4138890" y="3982888"/>
                </a:cubicBezTo>
                <a:cubicBezTo>
                  <a:pt x="3532008" y="4416177"/>
                  <a:pt x="3703057" y="5001049"/>
                  <a:pt x="3154138" y="5555307"/>
                </a:cubicBezTo>
                <a:cubicBezTo>
                  <a:pt x="2708142" y="6005642"/>
                  <a:pt x="1281594" y="6172273"/>
                  <a:pt x="909505" y="6795192"/>
                </a:cubicBezTo>
                <a:lnTo>
                  <a:pt x="882176" y="6857998"/>
                </a:lnTo>
                <a:lnTo>
                  <a:pt x="0" y="685799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xmlns="" id="{1CD1618D-C67A-4766-8C08-BC8571564E7E}"/>
              </a:ext>
            </a:extLst>
          </p:cNvPr>
          <p:cNvSpPr/>
          <p:nvPr/>
        </p:nvSpPr>
        <p:spPr>
          <a:xfrm>
            <a:off x="2" y="0"/>
            <a:ext cx="6641031" cy="6858000"/>
          </a:xfrm>
          <a:custGeom>
            <a:avLst/>
            <a:gdLst>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4004398 w 6641031"/>
              <a:gd name="connsiteY4" fmla="*/ 3497669 h 6858000"/>
              <a:gd name="connsiteX5" fmla="*/ 3013798 w 6641031"/>
              <a:gd name="connsiteY5" fmla="*/ 5097869 h 6858000"/>
              <a:gd name="connsiteX6" fmla="*/ 1223098 w 6641031"/>
              <a:gd name="connsiteY6" fmla="*/ 5859869 h 6858000"/>
              <a:gd name="connsiteX7" fmla="*/ 443209 w 6641031"/>
              <a:gd name="connsiteY7" fmla="*/ 6751115 h 6858000"/>
              <a:gd name="connsiteX8" fmla="*/ 376750 w 6641031"/>
              <a:gd name="connsiteY8" fmla="*/ 6858000 h 6858000"/>
              <a:gd name="connsiteX9" fmla="*/ 0 w 6641031"/>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41031" h="6858000">
                <a:moveTo>
                  <a:pt x="0" y="0"/>
                </a:moveTo>
                <a:lnTo>
                  <a:pt x="6641031" y="0"/>
                </a:lnTo>
                <a:lnTo>
                  <a:pt x="6604674" y="133641"/>
                </a:lnTo>
                <a:cubicBezTo>
                  <a:pt x="6418417" y="911484"/>
                  <a:pt x="6342777" y="1755898"/>
                  <a:pt x="5909398" y="2316569"/>
                </a:cubicBezTo>
                <a:cubicBezTo>
                  <a:pt x="5476019" y="2877240"/>
                  <a:pt x="4486998" y="3034119"/>
                  <a:pt x="4004398" y="3497669"/>
                </a:cubicBezTo>
                <a:cubicBezTo>
                  <a:pt x="3521798" y="3961219"/>
                  <a:pt x="3477348" y="4704169"/>
                  <a:pt x="3013798" y="5097869"/>
                </a:cubicBezTo>
                <a:cubicBezTo>
                  <a:pt x="2550248" y="5491569"/>
                  <a:pt x="1651529" y="5584328"/>
                  <a:pt x="1223098" y="5859869"/>
                </a:cubicBezTo>
                <a:cubicBezTo>
                  <a:pt x="794667" y="6135410"/>
                  <a:pt x="674704" y="6361383"/>
                  <a:pt x="443209" y="6751115"/>
                </a:cubicBezTo>
                <a:lnTo>
                  <a:pt x="376750" y="6858000"/>
                </a:lnTo>
                <a:lnTo>
                  <a:pt x="0" y="6858000"/>
                </a:lnTo>
                <a:close/>
              </a:path>
            </a:pathLst>
          </a:custGeom>
          <a:gradFill flip="none" rotWithShape="1">
            <a:gsLst>
              <a:gs pos="100000">
                <a:schemeClr val="accent1"/>
              </a:gs>
              <a:gs pos="55000">
                <a:schemeClr val="accent1"/>
              </a:gs>
              <a:gs pos="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梯形 43">
            <a:extLst>
              <a:ext uri="{FF2B5EF4-FFF2-40B4-BE49-F238E27FC236}">
                <a16:creationId xmlns:a16="http://schemas.microsoft.com/office/drawing/2014/main" xmlns="" id="{E5088802-DB20-4421-830E-21A63E608BB5}"/>
              </a:ext>
            </a:extLst>
          </p:cNvPr>
          <p:cNvSpPr/>
          <p:nvPr/>
        </p:nvSpPr>
        <p:spPr>
          <a:xfrm rot="10800000">
            <a:off x="-24680" y="980728"/>
            <a:ext cx="5334236" cy="1895888"/>
          </a:xfrm>
          <a:prstGeom prst="trapezoid">
            <a:avLst>
              <a:gd name="adj" fmla="val 107129"/>
            </a:avLst>
          </a:prstGeom>
          <a:gradFill>
            <a:gsLst>
              <a:gs pos="0">
                <a:schemeClr val="bg1">
                  <a:alpha val="2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a:extLst>
              <a:ext uri="{FF2B5EF4-FFF2-40B4-BE49-F238E27FC236}">
                <a16:creationId xmlns:a16="http://schemas.microsoft.com/office/drawing/2014/main" xmlns="" id="{2D934E55-9154-498E-8E4B-681971F9019B}"/>
              </a:ext>
            </a:extLst>
          </p:cNvPr>
          <p:cNvPicPr>
            <a:picLocks noChangeAspect="1"/>
          </p:cNvPicPr>
          <p:nvPr/>
        </p:nvPicPr>
        <p:blipFill>
          <a:blip r:embed="rId3"/>
          <a:srcRect t="18822" r="35125"/>
          <a:stretch>
            <a:fillRect/>
          </a:stretch>
        </p:blipFill>
        <p:spPr>
          <a:xfrm>
            <a:off x="121402" y="2"/>
            <a:ext cx="7752046" cy="4013686"/>
          </a:xfrm>
          <a:custGeom>
            <a:avLst/>
            <a:gdLst>
              <a:gd name="connsiteX0" fmla="*/ 0 w 7752046"/>
              <a:gd name="connsiteY0" fmla="*/ 0 h 4013686"/>
              <a:gd name="connsiteX1" fmla="*/ 7752046 w 7752046"/>
              <a:gd name="connsiteY1" fmla="*/ 0 h 4013686"/>
              <a:gd name="connsiteX2" fmla="*/ 7699076 w 7752046"/>
              <a:gd name="connsiteY2" fmla="*/ 164242 h 4013686"/>
              <a:gd name="connsiteX3" fmla="*/ 6674028 w 7752046"/>
              <a:gd name="connsiteY3" fmla="*/ 2955574 h 4013686"/>
              <a:gd name="connsiteX4" fmla="*/ 4017488 w 7752046"/>
              <a:gd name="connsiteY4" fmla="*/ 3982888 h 4013686"/>
              <a:gd name="connsiteX5" fmla="*/ 3978500 w 7752046"/>
              <a:gd name="connsiteY5" fmla="*/ 4013686 h 4013686"/>
              <a:gd name="connsiteX6" fmla="*/ 0 w 7752046"/>
              <a:gd name="connsiteY6" fmla="*/ 4013686 h 401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52046" h="4013686">
                <a:moveTo>
                  <a:pt x="0" y="0"/>
                </a:moveTo>
                <a:lnTo>
                  <a:pt x="7752046" y="0"/>
                </a:lnTo>
                <a:lnTo>
                  <a:pt x="7699076" y="164242"/>
                </a:lnTo>
                <a:cubicBezTo>
                  <a:pt x="7416281" y="1089958"/>
                  <a:pt x="7229658" y="2344177"/>
                  <a:pt x="6674028" y="2955574"/>
                </a:cubicBezTo>
                <a:cubicBezTo>
                  <a:pt x="6039023" y="3654314"/>
                  <a:pt x="4624370" y="3549599"/>
                  <a:pt x="4017488" y="3982888"/>
                </a:cubicBezTo>
                <a:lnTo>
                  <a:pt x="3978500" y="4013686"/>
                </a:lnTo>
                <a:lnTo>
                  <a:pt x="0" y="4013686"/>
                </a:lnTo>
                <a:close/>
              </a:path>
            </a:pathLst>
          </a:custGeom>
        </p:spPr>
      </p:pic>
      <p:sp>
        <p:nvSpPr>
          <p:cNvPr id="46" name="文本框 45">
            <a:extLst>
              <a:ext uri="{FF2B5EF4-FFF2-40B4-BE49-F238E27FC236}">
                <a16:creationId xmlns:a16="http://schemas.microsoft.com/office/drawing/2014/main" xmlns="" id="{EF8092ED-3077-4CED-A13F-F1A31D3CAFE1}"/>
              </a:ext>
            </a:extLst>
          </p:cNvPr>
          <p:cNvSpPr txBox="1"/>
          <p:nvPr/>
        </p:nvSpPr>
        <p:spPr>
          <a:xfrm>
            <a:off x="1616860" y="1467139"/>
            <a:ext cx="2196114" cy="307777"/>
          </a:xfrm>
          <a:prstGeom prst="rect">
            <a:avLst/>
          </a:prstGeom>
          <a:noFill/>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sz="6000">
                <a:latin typeface="+mj-ea"/>
                <a:ea typeface="+mj-ea"/>
              </a:defRPr>
            </a:lvl1pPr>
          </a:lstStyle>
          <a:p>
            <a:pPr algn="ctr"/>
            <a:r>
              <a:rPr kumimoji="0" lang="en-US" altLang="zh-CN" sz="2000" b="0" i="0" u="none" strike="noStrike" kern="1200" cap="none" spc="0" normalizeH="0" baseline="0" noProof="0">
                <a:ln>
                  <a:noFill/>
                </a:ln>
                <a:solidFill>
                  <a:schemeClr val="bg1"/>
                </a:solidFill>
                <a:effectLst/>
                <a:uLnTx/>
                <a:uFillTx/>
                <a:latin typeface="+mn-ea"/>
                <a:ea typeface="+mn-ea"/>
                <a:cs typeface="+mn-cs"/>
              </a:rPr>
              <a:t>20XX</a:t>
            </a:r>
            <a:r>
              <a:rPr kumimoji="0" lang="zh-CN" altLang="en-US" sz="2000" b="0" i="0" u="none" strike="noStrike" kern="1200" cap="none" spc="0" normalizeH="0" baseline="0" noProof="0">
                <a:ln>
                  <a:noFill/>
                </a:ln>
                <a:solidFill>
                  <a:schemeClr val="bg1"/>
                </a:solidFill>
                <a:effectLst/>
                <a:uLnTx/>
                <a:uFillTx/>
                <a:latin typeface="+mn-ea"/>
                <a:ea typeface="+mn-ea"/>
                <a:cs typeface="+mn-cs"/>
              </a:rPr>
              <a:t>年度颁奖表彰</a:t>
            </a:r>
            <a:endParaRPr lang="zh-CN" altLang="en-US" sz="2000">
              <a:solidFill>
                <a:schemeClr val="bg1"/>
              </a:solidFill>
              <a:latin typeface="+mn-ea"/>
              <a:ea typeface="+mn-ea"/>
            </a:endParaRPr>
          </a:p>
        </p:txBody>
      </p:sp>
      <p:sp>
        <p:nvSpPr>
          <p:cNvPr id="55" name="椭圆 54">
            <a:extLst>
              <a:ext uri="{FF2B5EF4-FFF2-40B4-BE49-F238E27FC236}">
                <a16:creationId xmlns:a16="http://schemas.microsoft.com/office/drawing/2014/main" xmlns="" id="{A3A50EE2-0A20-4589-BA3C-E0F1EFF319EC}"/>
              </a:ext>
            </a:extLst>
          </p:cNvPr>
          <p:cNvSpPr/>
          <p:nvPr/>
        </p:nvSpPr>
        <p:spPr>
          <a:xfrm>
            <a:off x="1521396" y="4539029"/>
            <a:ext cx="1736194" cy="46391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descr="图标&#10;&#10;描述已自动生成">
            <a:extLst>
              <a:ext uri="{FF2B5EF4-FFF2-40B4-BE49-F238E27FC236}">
                <a16:creationId xmlns:a16="http://schemas.microsoft.com/office/drawing/2014/main" xmlns="" id="{51BDDC5D-AF64-4D28-8C08-67D66131D7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934" y="1967506"/>
            <a:ext cx="3405710" cy="3405710"/>
          </a:xfrm>
          <a:prstGeom prst="rect">
            <a:avLst/>
          </a:prstGeom>
          <a:effectLst>
            <a:outerShdw blurRad="50800" dist="25400" dir="5400000" algn="ctr" rotWithShape="0">
              <a:srgbClr val="000000">
                <a:alpha val="43137"/>
              </a:srgbClr>
            </a:outerShdw>
          </a:effectLst>
        </p:spPr>
      </p:pic>
      <p:sp>
        <p:nvSpPr>
          <p:cNvPr id="48" name="文本框 47">
            <a:extLst>
              <a:ext uri="{FF2B5EF4-FFF2-40B4-BE49-F238E27FC236}">
                <a16:creationId xmlns:a16="http://schemas.microsoft.com/office/drawing/2014/main" xmlns="" id="{854AC449-4361-4911-87F8-982FFEE62C73}"/>
              </a:ext>
            </a:extLst>
          </p:cNvPr>
          <p:cNvSpPr txBox="1"/>
          <p:nvPr/>
        </p:nvSpPr>
        <p:spPr>
          <a:xfrm>
            <a:off x="911424" y="1788608"/>
            <a:ext cx="3542636" cy="923330"/>
          </a:xfrm>
          <a:prstGeom prst="rect">
            <a:avLst/>
          </a:prstGeom>
          <a:noFill/>
          <a:ln w="25400">
            <a:noFill/>
          </a:ln>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000">
                <a:solidFill>
                  <a:schemeClr val="bg1"/>
                </a:solidFill>
                <a:effectLst>
                  <a:outerShdw dist="63500" algn="l" rotWithShape="0">
                    <a:schemeClr val="accent2"/>
                  </a:outerShdw>
                </a:effectLst>
                <a:latin typeface="+mj-ea"/>
                <a:ea typeface="+mj-ea"/>
              </a:rPr>
              <a:t>最佳团队奖</a:t>
            </a:r>
          </a:p>
        </p:txBody>
      </p:sp>
      <p:sp>
        <p:nvSpPr>
          <p:cNvPr id="39" name="星形: 四角 38">
            <a:extLst>
              <a:ext uri="{FF2B5EF4-FFF2-40B4-BE49-F238E27FC236}">
                <a16:creationId xmlns:a16="http://schemas.microsoft.com/office/drawing/2014/main" xmlns="" id="{C01A34D5-EEFF-4772-ACDF-8D53A8E8F2C0}"/>
              </a:ext>
            </a:extLst>
          </p:cNvPr>
          <p:cNvSpPr/>
          <p:nvPr/>
        </p:nvSpPr>
        <p:spPr>
          <a:xfrm>
            <a:off x="7400756" y="2631171"/>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星形: 四角 41">
            <a:extLst>
              <a:ext uri="{FF2B5EF4-FFF2-40B4-BE49-F238E27FC236}">
                <a16:creationId xmlns:a16="http://schemas.microsoft.com/office/drawing/2014/main" xmlns="" id="{5114F5A9-39DB-401A-99FA-B15988487BD0}"/>
              </a:ext>
            </a:extLst>
          </p:cNvPr>
          <p:cNvSpPr/>
          <p:nvPr/>
        </p:nvSpPr>
        <p:spPr>
          <a:xfrm>
            <a:off x="10498032" y="3601544"/>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星形: 四角 42">
            <a:extLst>
              <a:ext uri="{FF2B5EF4-FFF2-40B4-BE49-F238E27FC236}">
                <a16:creationId xmlns:a16="http://schemas.microsoft.com/office/drawing/2014/main" xmlns="" id="{853D631D-849A-4EF5-845F-ABBB75E8B924}"/>
              </a:ext>
            </a:extLst>
          </p:cNvPr>
          <p:cNvSpPr/>
          <p:nvPr/>
        </p:nvSpPr>
        <p:spPr>
          <a:xfrm>
            <a:off x="10291789" y="2213199"/>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星形: 四角 46">
            <a:extLst>
              <a:ext uri="{FF2B5EF4-FFF2-40B4-BE49-F238E27FC236}">
                <a16:creationId xmlns:a16="http://schemas.microsoft.com/office/drawing/2014/main" xmlns="" id="{2C529C58-5FD9-420F-9F07-566F5FDE3C92}"/>
              </a:ext>
            </a:extLst>
          </p:cNvPr>
          <p:cNvSpPr/>
          <p:nvPr/>
        </p:nvSpPr>
        <p:spPr>
          <a:xfrm>
            <a:off x="10657585" y="2534353"/>
            <a:ext cx="183126" cy="319968"/>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星形: 四角 48">
            <a:extLst>
              <a:ext uri="{FF2B5EF4-FFF2-40B4-BE49-F238E27FC236}">
                <a16:creationId xmlns:a16="http://schemas.microsoft.com/office/drawing/2014/main" xmlns="" id="{1D2758B2-9E64-4588-A789-81059B32214E}"/>
              </a:ext>
            </a:extLst>
          </p:cNvPr>
          <p:cNvSpPr/>
          <p:nvPr/>
        </p:nvSpPr>
        <p:spPr>
          <a:xfrm>
            <a:off x="4070680" y="1549643"/>
            <a:ext cx="201023" cy="351239"/>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星形: 四角 49">
            <a:extLst>
              <a:ext uri="{FF2B5EF4-FFF2-40B4-BE49-F238E27FC236}">
                <a16:creationId xmlns:a16="http://schemas.microsoft.com/office/drawing/2014/main" xmlns="" id="{4468CF4D-0EE1-4567-BF36-10D625DC78E6}"/>
              </a:ext>
            </a:extLst>
          </p:cNvPr>
          <p:cNvSpPr/>
          <p:nvPr/>
        </p:nvSpPr>
        <p:spPr>
          <a:xfrm>
            <a:off x="983794" y="1396597"/>
            <a:ext cx="201023" cy="351239"/>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星形: 四角 50">
            <a:extLst>
              <a:ext uri="{FF2B5EF4-FFF2-40B4-BE49-F238E27FC236}">
                <a16:creationId xmlns:a16="http://schemas.microsoft.com/office/drawing/2014/main" xmlns="" id="{100483AE-CFF2-45A4-AAD9-02E62B4B882B}"/>
              </a:ext>
            </a:extLst>
          </p:cNvPr>
          <p:cNvSpPr/>
          <p:nvPr/>
        </p:nvSpPr>
        <p:spPr>
          <a:xfrm>
            <a:off x="1197305" y="1657873"/>
            <a:ext cx="136765" cy="238964"/>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3082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500"/>
                                  </p:stCondLst>
                                  <p:childTnLst>
                                    <p:animEffect transition="out" filter="fade">
                                      <p:cBhvr>
                                        <p:cTn id="6" dur="2000" tmFilter="0, 0; .2, .5; .8, .5; 1, 0"/>
                                        <p:tgtEl>
                                          <p:spTgt spid="39"/>
                                        </p:tgtEl>
                                      </p:cBhvr>
                                    </p:animEffect>
                                    <p:animScale>
                                      <p:cBhvr>
                                        <p:cTn id="7" dur="1000" autoRev="1" fill="hold"/>
                                        <p:tgtEl>
                                          <p:spTgt spid="39"/>
                                        </p:tgtEl>
                                      </p:cBhvr>
                                      <p:by x="105000" y="105000"/>
                                    </p:animScale>
                                  </p:childTnLst>
                                </p:cTn>
                              </p:par>
                              <p:par>
                                <p:cTn id="8" presetID="26" presetClass="emph" presetSubtype="0" repeatCount="indefinite" fill="hold" grpId="0" nodeType="withEffect">
                                  <p:stCondLst>
                                    <p:cond delay="100"/>
                                  </p:stCondLst>
                                  <p:childTnLst>
                                    <p:animEffect transition="out" filter="fade">
                                      <p:cBhvr>
                                        <p:cTn id="9" dur="2000" tmFilter="0, 0; .2, .5; .8, .5; 1, 0"/>
                                        <p:tgtEl>
                                          <p:spTgt spid="43"/>
                                        </p:tgtEl>
                                      </p:cBhvr>
                                    </p:animEffect>
                                    <p:animScale>
                                      <p:cBhvr>
                                        <p:cTn id="10" dur="1000" autoRev="1" fill="hold"/>
                                        <p:tgtEl>
                                          <p:spTgt spid="43"/>
                                        </p:tgtEl>
                                      </p:cBhvr>
                                      <p:by x="105000" y="105000"/>
                                    </p:animScale>
                                  </p:childTnLst>
                                </p:cTn>
                              </p:par>
                              <p:par>
                                <p:cTn id="11" presetID="26" presetClass="emph" presetSubtype="0" repeatCount="indefinite" fill="hold" grpId="0" nodeType="withEffect">
                                  <p:stCondLst>
                                    <p:cond delay="500"/>
                                  </p:stCondLst>
                                  <p:childTnLst>
                                    <p:animEffect transition="out" filter="fade">
                                      <p:cBhvr>
                                        <p:cTn id="12" dur="2000" tmFilter="0, 0; .2, .5; .8, .5; 1, 0"/>
                                        <p:tgtEl>
                                          <p:spTgt spid="47"/>
                                        </p:tgtEl>
                                      </p:cBhvr>
                                    </p:animEffect>
                                    <p:animScale>
                                      <p:cBhvr>
                                        <p:cTn id="13" dur="1000" autoRev="1" fill="hold"/>
                                        <p:tgtEl>
                                          <p:spTgt spid="47"/>
                                        </p:tgtEl>
                                      </p:cBhvr>
                                      <p:by x="105000" y="105000"/>
                                    </p:animScale>
                                  </p:childTnLst>
                                </p:cTn>
                              </p:par>
                              <p:par>
                                <p:cTn id="14" presetID="26" presetClass="emph" presetSubtype="0" repeatCount="indefinite" fill="hold" grpId="0" nodeType="withEffect">
                                  <p:stCondLst>
                                    <p:cond delay="250"/>
                                  </p:stCondLst>
                                  <p:childTnLst>
                                    <p:animEffect transition="out" filter="fade">
                                      <p:cBhvr>
                                        <p:cTn id="15" dur="2000" tmFilter="0, 0; .2, .5; .8, .5; 1, 0"/>
                                        <p:tgtEl>
                                          <p:spTgt spid="42"/>
                                        </p:tgtEl>
                                      </p:cBhvr>
                                    </p:animEffect>
                                    <p:animScale>
                                      <p:cBhvr>
                                        <p:cTn id="16" dur="1000" autoRev="1" fill="hold"/>
                                        <p:tgtEl>
                                          <p:spTgt spid="42"/>
                                        </p:tgtEl>
                                      </p:cBhvr>
                                      <p:by x="105000" y="105000"/>
                                    </p:animScale>
                                  </p:childTnLst>
                                </p:cTn>
                              </p:par>
                              <p:par>
                                <p:cTn id="17" presetID="26" presetClass="emph" presetSubtype="0" repeatCount="indefinite" fill="hold" grpId="0" nodeType="withEffect">
                                  <p:stCondLst>
                                    <p:cond delay="100"/>
                                  </p:stCondLst>
                                  <p:childTnLst>
                                    <p:animEffect transition="out" filter="fade">
                                      <p:cBhvr>
                                        <p:cTn id="18" dur="2000" tmFilter="0, 0; .2, .5; .8, .5; 1, 0"/>
                                        <p:tgtEl>
                                          <p:spTgt spid="49"/>
                                        </p:tgtEl>
                                      </p:cBhvr>
                                    </p:animEffect>
                                    <p:animScale>
                                      <p:cBhvr>
                                        <p:cTn id="19" dur="1000" autoRev="1" fill="hold"/>
                                        <p:tgtEl>
                                          <p:spTgt spid="49"/>
                                        </p:tgtEl>
                                      </p:cBhvr>
                                      <p:by x="105000" y="105000"/>
                                    </p:animScale>
                                  </p:childTnLst>
                                </p:cTn>
                              </p:par>
                              <p:par>
                                <p:cTn id="20" presetID="26" presetClass="emph" presetSubtype="0" repeatCount="indefinite" fill="hold" grpId="0" nodeType="withEffect">
                                  <p:stCondLst>
                                    <p:cond delay="100"/>
                                  </p:stCondLst>
                                  <p:childTnLst>
                                    <p:animEffect transition="out" filter="fade">
                                      <p:cBhvr>
                                        <p:cTn id="21" dur="2000" tmFilter="0, 0; .2, .5; .8, .5; 1, 0"/>
                                        <p:tgtEl>
                                          <p:spTgt spid="50"/>
                                        </p:tgtEl>
                                      </p:cBhvr>
                                    </p:animEffect>
                                    <p:animScale>
                                      <p:cBhvr>
                                        <p:cTn id="22" dur="1000" autoRev="1" fill="hold"/>
                                        <p:tgtEl>
                                          <p:spTgt spid="50"/>
                                        </p:tgtEl>
                                      </p:cBhvr>
                                      <p:by x="105000" y="105000"/>
                                    </p:animScale>
                                  </p:childTnLst>
                                </p:cTn>
                              </p:par>
                              <p:par>
                                <p:cTn id="23" presetID="26" presetClass="emph" presetSubtype="0" repeatCount="indefinite" fill="hold" grpId="0" nodeType="withEffect">
                                  <p:stCondLst>
                                    <p:cond delay="500"/>
                                  </p:stCondLst>
                                  <p:childTnLst>
                                    <p:animEffect transition="out" filter="fade">
                                      <p:cBhvr>
                                        <p:cTn id="24" dur="2000" tmFilter="0, 0; .2, .5; .8, .5; 1, 0"/>
                                        <p:tgtEl>
                                          <p:spTgt spid="51"/>
                                        </p:tgtEl>
                                      </p:cBhvr>
                                    </p:animEffect>
                                    <p:animScale>
                                      <p:cBhvr>
                                        <p:cTn id="25" dur="100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P spid="43" grpId="0" animBg="1"/>
      <p:bldP spid="47" grpId="0" animBg="1"/>
      <p:bldP spid="49" grpId="0" animBg="1"/>
      <p:bldP spid="50" grpId="0" animBg="1"/>
      <p:bldP spid="5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388AC165-9499-4D72-8579-07845D2F09F3}"/>
              </a:ext>
            </a:extLst>
          </p:cNvPr>
          <p:cNvSpPr/>
          <p:nvPr/>
        </p:nvSpPr>
        <p:spPr>
          <a:xfrm>
            <a:off x="0" y="0"/>
            <a:ext cx="12192000" cy="6858000"/>
          </a:xfrm>
          <a:prstGeom prst="rect">
            <a:avLst/>
          </a:prstGeom>
          <a:gradFill>
            <a:gsLst>
              <a:gs pos="0">
                <a:schemeClr val="accent2"/>
              </a:gs>
              <a:gs pos="29000">
                <a:schemeClr val="accent2"/>
              </a:gs>
              <a:gs pos="73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F0CCC0A3-B491-41FA-890C-66EB254E1CA5}"/>
              </a:ext>
            </a:extLst>
          </p:cNvPr>
          <p:cNvSpPr/>
          <p:nvPr/>
        </p:nvSpPr>
        <p:spPr>
          <a:xfrm rot="7930097" flipH="1">
            <a:off x="6080507" y="-79175"/>
            <a:ext cx="2339173" cy="8551938"/>
          </a:xfrm>
          <a:custGeom>
            <a:avLst/>
            <a:gdLst>
              <a:gd name="connsiteX0" fmla="*/ 2339173 w 2339173"/>
              <a:gd name="connsiteY0" fmla="*/ 8551938 h 8551938"/>
              <a:gd name="connsiteX1" fmla="*/ 1451972 w 2339173"/>
              <a:gd name="connsiteY1" fmla="*/ 0 h 8551938"/>
              <a:gd name="connsiteX2" fmla="*/ 814144 w 2339173"/>
              <a:gd name="connsiteY2" fmla="*/ 704209 h 8551938"/>
              <a:gd name="connsiteX3" fmla="*/ 0 w 2339173"/>
              <a:gd name="connsiteY3" fmla="*/ 8551938 h 8551938"/>
            </a:gdLst>
            <a:ahLst/>
            <a:cxnLst>
              <a:cxn ang="0">
                <a:pos x="connsiteX0" y="connsiteY0"/>
              </a:cxn>
              <a:cxn ang="0">
                <a:pos x="connsiteX1" y="connsiteY1"/>
              </a:cxn>
              <a:cxn ang="0">
                <a:pos x="connsiteX2" y="connsiteY2"/>
              </a:cxn>
              <a:cxn ang="0">
                <a:pos x="connsiteX3" y="connsiteY3"/>
              </a:cxn>
            </a:cxnLst>
            <a:rect l="l" t="t" r="r" b="b"/>
            <a:pathLst>
              <a:path w="2339173" h="8551938">
                <a:moveTo>
                  <a:pt x="2339173" y="8551938"/>
                </a:moveTo>
                <a:lnTo>
                  <a:pt x="1451972" y="0"/>
                </a:lnTo>
                <a:lnTo>
                  <a:pt x="814144" y="704209"/>
                </a:lnTo>
                <a:lnTo>
                  <a:pt x="0" y="855193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xmlns="" id="{A7FE4CBE-A16E-4E1B-B250-6DAF044AE700}"/>
              </a:ext>
            </a:extLst>
          </p:cNvPr>
          <p:cNvSpPr/>
          <p:nvPr/>
        </p:nvSpPr>
        <p:spPr>
          <a:xfrm rot="10435940" flipH="1">
            <a:off x="10727374" y="-115829"/>
            <a:ext cx="1819925" cy="7013035"/>
          </a:xfrm>
          <a:custGeom>
            <a:avLst/>
            <a:gdLst>
              <a:gd name="connsiteX0" fmla="*/ 0 w 1819925"/>
              <a:gd name="connsiteY0" fmla="*/ 7013035 h 7013035"/>
              <a:gd name="connsiteX1" fmla="*/ 1819925 w 1819925"/>
              <a:gd name="connsiteY1" fmla="*/ 6819580 h 7013035"/>
              <a:gd name="connsiteX2" fmla="*/ 1095014 w 1819925"/>
              <a:gd name="connsiteY2" fmla="*/ 0 h 7013035"/>
              <a:gd name="connsiteX3" fmla="*/ 723454 w 1819925"/>
              <a:gd name="connsiteY3" fmla="*/ 39497 h 7013035"/>
            </a:gdLst>
            <a:ahLst/>
            <a:cxnLst>
              <a:cxn ang="0">
                <a:pos x="connsiteX0" y="connsiteY0"/>
              </a:cxn>
              <a:cxn ang="0">
                <a:pos x="connsiteX1" y="connsiteY1"/>
              </a:cxn>
              <a:cxn ang="0">
                <a:pos x="connsiteX2" y="connsiteY2"/>
              </a:cxn>
              <a:cxn ang="0">
                <a:pos x="connsiteX3" y="connsiteY3"/>
              </a:cxn>
            </a:cxnLst>
            <a:rect l="l" t="t" r="r" b="b"/>
            <a:pathLst>
              <a:path w="1819925" h="7013035">
                <a:moveTo>
                  <a:pt x="0" y="7013035"/>
                </a:moveTo>
                <a:lnTo>
                  <a:pt x="1819925" y="6819580"/>
                </a:lnTo>
                <a:lnTo>
                  <a:pt x="1095014" y="0"/>
                </a:lnTo>
                <a:lnTo>
                  <a:pt x="723454" y="39497"/>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xmlns="" id="{DA8AA470-A048-4C0F-9FAD-4A81ADD2EB33}"/>
              </a:ext>
            </a:extLst>
          </p:cNvPr>
          <p:cNvSpPr/>
          <p:nvPr/>
        </p:nvSpPr>
        <p:spPr>
          <a:xfrm rot="6772934" flipH="1">
            <a:off x="4171668" y="2396625"/>
            <a:ext cx="2339173" cy="7011313"/>
          </a:xfrm>
          <a:custGeom>
            <a:avLst/>
            <a:gdLst>
              <a:gd name="connsiteX0" fmla="*/ 2339173 w 2339173"/>
              <a:gd name="connsiteY0" fmla="*/ 7011313 h 7011313"/>
              <a:gd name="connsiteX1" fmla="*/ 1611801 w 2339173"/>
              <a:gd name="connsiteY1" fmla="*/ 0 h 7011313"/>
              <a:gd name="connsiteX2" fmla="*/ 439121 w 2339173"/>
              <a:gd name="connsiteY2" fmla="*/ 2778527 h 7011313"/>
              <a:gd name="connsiteX3" fmla="*/ 0 w 2339173"/>
              <a:gd name="connsiteY3" fmla="*/ 7011313 h 7011313"/>
            </a:gdLst>
            <a:ahLst/>
            <a:cxnLst>
              <a:cxn ang="0">
                <a:pos x="connsiteX0" y="connsiteY0"/>
              </a:cxn>
              <a:cxn ang="0">
                <a:pos x="connsiteX1" y="connsiteY1"/>
              </a:cxn>
              <a:cxn ang="0">
                <a:pos x="connsiteX2" y="connsiteY2"/>
              </a:cxn>
              <a:cxn ang="0">
                <a:pos x="connsiteX3" y="connsiteY3"/>
              </a:cxn>
            </a:cxnLst>
            <a:rect l="l" t="t" r="r" b="b"/>
            <a:pathLst>
              <a:path w="2339173" h="7011313">
                <a:moveTo>
                  <a:pt x="2339173" y="7011313"/>
                </a:moveTo>
                <a:lnTo>
                  <a:pt x="1611801" y="0"/>
                </a:lnTo>
                <a:lnTo>
                  <a:pt x="439121" y="2778527"/>
                </a:lnTo>
                <a:lnTo>
                  <a:pt x="0" y="7011313"/>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xmlns="" id="{FF9496EB-0DAB-4AAC-8945-A485B47C8749}"/>
              </a:ext>
            </a:extLst>
          </p:cNvPr>
          <p:cNvSpPr/>
          <p:nvPr/>
        </p:nvSpPr>
        <p:spPr>
          <a:xfrm rot="9206320" flipH="1">
            <a:off x="8461747" y="-904409"/>
            <a:ext cx="2079312" cy="8328678"/>
          </a:xfrm>
          <a:custGeom>
            <a:avLst/>
            <a:gdLst>
              <a:gd name="connsiteX0" fmla="*/ 0 w 2079312"/>
              <a:gd name="connsiteY0" fmla="*/ 8328678 h 8328678"/>
              <a:gd name="connsiteX1" fmla="*/ 2079312 w 2079312"/>
              <a:gd name="connsiteY1" fmla="*/ 7289191 h 8328678"/>
              <a:gd name="connsiteX2" fmla="*/ 1323113 w 2079312"/>
              <a:gd name="connsiteY2" fmla="*/ 0 h 8328678"/>
              <a:gd name="connsiteX3" fmla="*/ 838929 w 2079312"/>
              <a:gd name="connsiteY3" fmla="*/ 242053 h 8328678"/>
            </a:gdLst>
            <a:ahLst/>
            <a:cxnLst>
              <a:cxn ang="0">
                <a:pos x="connsiteX0" y="connsiteY0"/>
              </a:cxn>
              <a:cxn ang="0">
                <a:pos x="connsiteX1" y="connsiteY1"/>
              </a:cxn>
              <a:cxn ang="0">
                <a:pos x="connsiteX2" y="connsiteY2"/>
              </a:cxn>
              <a:cxn ang="0">
                <a:pos x="connsiteX3" y="connsiteY3"/>
              </a:cxn>
            </a:cxnLst>
            <a:rect l="l" t="t" r="r" b="b"/>
            <a:pathLst>
              <a:path w="2079312" h="8328678">
                <a:moveTo>
                  <a:pt x="0" y="8328678"/>
                </a:moveTo>
                <a:lnTo>
                  <a:pt x="2079312" y="7289191"/>
                </a:lnTo>
                <a:lnTo>
                  <a:pt x="1323113" y="0"/>
                </a:lnTo>
                <a:lnTo>
                  <a:pt x="838929" y="242053"/>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xmlns="" id="{C72FC00C-5547-4091-8912-4D57E8814C23}"/>
              </a:ext>
            </a:extLst>
          </p:cNvPr>
          <p:cNvSpPr/>
          <p:nvPr/>
        </p:nvSpPr>
        <p:spPr>
          <a:xfrm>
            <a:off x="0" y="2"/>
            <a:ext cx="7873448" cy="6857998"/>
          </a:xfrm>
          <a:custGeom>
            <a:avLst/>
            <a:gdLst>
              <a:gd name="connsiteX0" fmla="*/ 0 w 7873448"/>
              <a:gd name="connsiteY0" fmla="*/ 0 h 6857998"/>
              <a:gd name="connsiteX1" fmla="*/ 7873448 w 7873448"/>
              <a:gd name="connsiteY1" fmla="*/ 0 h 6857998"/>
              <a:gd name="connsiteX2" fmla="*/ 7820478 w 7873448"/>
              <a:gd name="connsiteY2" fmla="*/ 164242 h 6857998"/>
              <a:gd name="connsiteX3" fmla="*/ 6795430 w 7873448"/>
              <a:gd name="connsiteY3" fmla="*/ 2955574 h 6857998"/>
              <a:gd name="connsiteX4" fmla="*/ 4138890 w 7873448"/>
              <a:gd name="connsiteY4" fmla="*/ 3982888 h 6857998"/>
              <a:gd name="connsiteX5" fmla="*/ 3154138 w 7873448"/>
              <a:gd name="connsiteY5" fmla="*/ 5555307 h 6857998"/>
              <a:gd name="connsiteX6" fmla="*/ 909505 w 7873448"/>
              <a:gd name="connsiteY6" fmla="*/ 6795192 h 6857998"/>
              <a:gd name="connsiteX7" fmla="*/ 882176 w 7873448"/>
              <a:gd name="connsiteY7" fmla="*/ 6857998 h 6857998"/>
              <a:gd name="connsiteX8" fmla="*/ 0 w 7873448"/>
              <a:gd name="connsiteY8"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3448" h="6857998">
                <a:moveTo>
                  <a:pt x="0" y="0"/>
                </a:moveTo>
                <a:lnTo>
                  <a:pt x="7873448" y="0"/>
                </a:lnTo>
                <a:lnTo>
                  <a:pt x="7820478" y="164242"/>
                </a:lnTo>
                <a:cubicBezTo>
                  <a:pt x="7537683" y="1089958"/>
                  <a:pt x="7351060" y="2344177"/>
                  <a:pt x="6795430" y="2955574"/>
                </a:cubicBezTo>
                <a:cubicBezTo>
                  <a:pt x="6160425" y="3654314"/>
                  <a:pt x="4745772" y="3549599"/>
                  <a:pt x="4138890" y="3982888"/>
                </a:cubicBezTo>
                <a:cubicBezTo>
                  <a:pt x="3532008" y="4416177"/>
                  <a:pt x="3703057" y="5001049"/>
                  <a:pt x="3154138" y="5555307"/>
                </a:cubicBezTo>
                <a:cubicBezTo>
                  <a:pt x="2708142" y="6005642"/>
                  <a:pt x="1281594" y="6172273"/>
                  <a:pt x="909505" y="6795192"/>
                </a:cubicBezTo>
                <a:lnTo>
                  <a:pt x="882176" y="6857998"/>
                </a:lnTo>
                <a:lnTo>
                  <a:pt x="0" y="685799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xmlns="" id="{75D7033F-5882-40AB-AB5A-825E990D093C}"/>
              </a:ext>
            </a:extLst>
          </p:cNvPr>
          <p:cNvSpPr/>
          <p:nvPr/>
        </p:nvSpPr>
        <p:spPr>
          <a:xfrm>
            <a:off x="2" y="0"/>
            <a:ext cx="6641031" cy="6858000"/>
          </a:xfrm>
          <a:custGeom>
            <a:avLst/>
            <a:gdLst>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4004398 w 6641031"/>
              <a:gd name="connsiteY4" fmla="*/ 3497669 h 6858000"/>
              <a:gd name="connsiteX5" fmla="*/ 3013798 w 6641031"/>
              <a:gd name="connsiteY5" fmla="*/ 5097869 h 6858000"/>
              <a:gd name="connsiteX6" fmla="*/ 1223098 w 6641031"/>
              <a:gd name="connsiteY6" fmla="*/ 5859869 h 6858000"/>
              <a:gd name="connsiteX7" fmla="*/ 443209 w 6641031"/>
              <a:gd name="connsiteY7" fmla="*/ 6751115 h 6858000"/>
              <a:gd name="connsiteX8" fmla="*/ 376750 w 6641031"/>
              <a:gd name="connsiteY8" fmla="*/ 6858000 h 6858000"/>
              <a:gd name="connsiteX9" fmla="*/ 0 w 6641031"/>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41031" h="6858000">
                <a:moveTo>
                  <a:pt x="0" y="0"/>
                </a:moveTo>
                <a:lnTo>
                  <a:pt x="6641031" y="0"/>
                </a:lnTo>
                <a:lnTo>
                  <a:pt x="6604674" y="133641"/>
                </a:lnTo>
                <a:cubicBezTo>
                  <a:pt x="6418417" y="911484"/>
                  <a:pt x="6342777" y="1755898"/>
                  <a:pt x="5909398" y="2316569"/>
                </a:cubicBezTo>
                <a:cubicBezTo>
                  <a:pt x="5476019" y="2877240"/>
                  <a:pt x="4486998" y="3034119"/>
                  <a:pt x="4004398" y="3497669"/>
                </a:cubicBezTo>
                <a:cubicBezTo>
                  <a:pt x="3521798" y="3961219"/>
                  <a:pt x="3477348" y="4704169"/>
                  <a:pt x="3013798" y="5097869"/>
                </a:cubicBezTo>
                <a:cubicBezTo>
                  <a:pt x="2550248" y="5491569"/>
                  <a:pt x="1651529" y="5584328"/>
                  <a:pt x="1223098" y="5859869"/>
                </a:cubicBezTo>
                <a:cubicBezTo>
                  <a:pt x="794667" y="6135410"/>
                  <a:pt x="674704" y="6361383"/>
                  <a:pt x="443209" y="6751115"/>
                </a:cubicBezTo>
                <a:lnTo>
                  <a:pt x="376750" y="6858000"/>
                </a:lnTo>
                <a:lnTo>
                  <a:pt x="0" y="6858000"/>
                </a:lnTo>
                <a:close/>
              </a:path>
            </a:pathLst>
          </a:custGeom>
          <a:gradFill flip="none" rotWithShape="1">
            <a:gsLst>
              <a:gs pos="100000">
                <a:schemeClr val="accent1"/>
              </a:gs>
              <a:gs pos="55000">
                <a:schemeClr val="accent1"/>
              </a:gs>
              <a:gs pos="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梯形 28">
            <a:extLst>
              <a:ext uri="{FF2B5EF4-FFF2-40B4-BE49-F238E27FC236}">
                <a16:creationId xmlns:a16="http://schemas.microsoft.com/office/drawing/2014/main" xmlns="" id="{781C438B-5527-4BED-9048-6FD6D9C35B5A}"/>
              </a:ext>
            </a:extLst>
          </p:cNvPr>
          <p:cNvSpPr/>
          <p:nvPr/>
        </p:nvSpPr>
        <p:spPr>
          <a:xfrm rot="10800000">
            <a:off x="-24680" y="980728"/>
            <a:ext cx="5334236" cy="1895888"/>
          </a:xfrm>
          <a:prstGeom prst="trapezoid">
            <a:avLst>
              <a:gd name="adj" fmla="val 107129"/>
            </a:avLst>
          </a:prstGeom>
          <a:gradFill>
            <a:gsLst>
              <a:gs pos="0">
                <a:schemeClr val="bg1">
                  <a:alpha val="2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a:extLst>
              <a:ext uri="{FF2B5EF4-FFF2-40B4-BE49-F238E27FC236}">
                <a16:creationId xmlns:a16="http://schemas.microsoft.com/office/drawing/2014/main" xmlns="" id="{E054A546-BE2E-486E-AFE2-2D83BCA68E52}"/>
              </a:ext>
            </a:extLst>
          </p:cNvPr>
          <p:cNvPicPr>
            <a:picLocks noChangeAspect="1"/>
          </p:cNvPicPr>
          <p:nvPr/>
        </p:nvPicPr>
        <p:blipFill>
          <a:blip r:embed="rId3"/>
          <a:srcRect t="18822" r="35125"/>
          <a:stretch>
            <a:fillRect/>
          </a:stretch>
        </p:blipFill>
        <p:spPr>
          <a:xfrm>
            <a:off x="121402" y="2"/>
            <a:ext cx="7752046" cy="4013686"/>
          </a:xfrm>
          <a:custGeom>
            <a:avLst/>
            <a:gdLst>
              <a:gd name="connsiteX0" fmla="*/ 0 w 7752046"/>
              <a:gd name="connsiteY0" fmla="*/ 0 h 4013686"/>
              <a:gd name="connsiteX1" fmla="*/ 7752046 w 7752046"/>
              <a:gd name="connsiteY1" fmla="*/ 0 h 4013686"/>
              <a:gd name="connsiteX2" fmla="*/ 7699076 w 7752046"/>
              <a:gd name="connsiteY2" fmla="*/ 164242 h 4013686"/>
              <a:gd name="connsiteX3" fmla="*/ 6674028 w 7752046"/>
              <a:gd name="connsiteY3" fmla="*/ 2955574 h 4013686"/>
              <a:gd name="connsiteX4" fmla="*/ 4017488 w 7752046"/>
              <a:gd name="connsiteY4" fmla="*/ 3982888 h 4013686"/>
              <a:gd name="connsiteX5" fmla="*/ 3978500 w 7752046"/>
              <a:gd name="connsiteY5" fmla="*/ 4013686 h 4013686"/>
              <a:gd name="connsiteX6" fmla="*/ 0 w 7752046"/>
              <a:gd name="connsiteY6" fmla="*/ 4013686 h 401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52046" h="4013686">
                <a:moveTo>
                  <a:pt x="0" y="0"/>
                </a:moveTo>
                <a:lnTo>
                  <a:pt x="7752046" y="0"/>
                </a:lnTo>
                <a:lnTo>
                  <a:pt x="7699076" y="164242"/>
                </a:lnTo>
                <a:cubicBezTo>
                  <a:pt x="7416281" y="1089958"/>
                  <a:pt x="7229658" y="2344177"/>
                  <a:pt x="6674028" y="2955574"/>
                </a:cubicBezTo>
                <a:cubicBezTo>
                  <a:pt x="6039023" y="3654314"/>
                  <a:pt x="4624370" y="3549599"/>
                  <a:pt x="4017488" y="3982888"/>
                </a:cubicBezTo>
                <a:lnTo>
                  <a:pt x="3978500" y="4013686"/>
                </a:lnTo>
                <a:lnTo>
                  <a:pt x="0" y="4013686"/>
                </a:lnTo>
                <a:close/>
              </a:path>
            </a:pathLst>
          </a:custGeom>
        </p:spPr>
      </p:pic>
      <p:sp>
        <p:nvSpPr>
          <p:cNvPr id="2" name="椭圆 1">
            <a:extLst>
              <a:ext uri="{FF2B5EF4-FFF2-40B4-BE49-F238E27FC236}">
                <a16:creationId xmlns:a16="http://schemas.microsoft.com/office/drawing/2014/main" xmlns="" id="{B2FA07CC-63E4-4015-B861-643A09F0C114}"/>
              </a:ext>
            </a:extLst>
          </p:cNvPr>
          <p:cNvSpPr/>
          <p:nvPr/>
        </p:nvSpPr>
        <p:spPr>
          <a:xfrm>
            <a:off x="1521396" y="4539029"/>
            <a:ext cx="1736194" cy="46391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四角 23">
            <a:extLst>
              <a:ext uri="{FF2B5EF4-FFF2-40B4-BE49-F238E27FC236}">
                <a16:creationId xmlns:a16="http://schemas.microsoft.com/office/drawing/2014/main" xmlns="" id="{81CF13A3-609A-4636-8D73-96E7D771380A}"/>
              </a:ext>
            </a:extLst>
          </p:cNvPr>
          <p:cNvSpPr/>
          <p:nvPr/>
        </p:nvSpPr>
        <p:spPr>
          <a:xfrm>
            <a:off x="7400756" y="2361393"/>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星形: 四角 24">
            <a:extLst>
              <a:ext uri="{FF2B5EF4-FFF2-40B4-BE49-F238E27FC236}">
                <a16:creationId xmlns:a16="http://schemas.microsoft.com/office/drawing/2014/main" xmlns="" id="{12DF93FA-1F06-438B-AAE9-7F4EDD33A95B}"/>
              </a:ext>
            </a:extLst>
          </p:cNvPr>
          <p:cNvSpPr/>
          <p:nvPr/>
        </p:nvSpPr>
        <p:spPr>
          <a:xfrm>
            <a:off x="10498032" y="3331766"/>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星形: 四角 25">
            <a:extLst>
              <a:ext uri="{FF2B5EF4-FFF2-40B4-BE49-F238E27FC236}">
                <a16:creationId xmlns:a16="http://schemas.microsoft.com/office/drawing/2014/main" xmlns="" id="{A63683D0-6645-46E2-A33D-4AC2B469BCD7}"/>
              </a:ext>
            </a:extLst>
          </p:cNvPr>
          <p:cNvSpPr/>
          <p:nvPr/>
        </p:nvSpPr>
        <p:spPr>
          <a:xfrm>
            <a:off x="10515704" y="1163153"/>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星形: 四角 39">
            <a:extLst>
              <a:ext uri="{FF2B5EF4-FFF2-40B4-BE49-F238E27FC236}">
                <a16:creationId xmlns:a16="http://schemas.microsoft.com/office/drawing/2014/main" xmlns="" id="{D1BB71A8-1144-4DEE-A6C7-2DF7CBA9D1FF}"/>
              </a:ext>
            </a:extLst>
          </p:cNvPr>
          <p:cNvSpPr/>
          <p:nvPr/>
        </p:nvSpPr>
        <p:spPr>
          <a:xfrm>
            <a:off x="10350763" y="980728"/>
            <a:ext cx="183126" cy="319968"/>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descr="图标&#10;&#10;描述已自动生成">
            <a:extLst>
              <a:ext uri="{FF2B5EF4-FFF2-40B4-BE49-F238E27FC236}">
                <a16:creationId xmlns:a16="http://schemas.microsoft.com/office/drawing/2014/main" xmlns="" id="{6FA3C343-DF4E-47B0-A136-D138139086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934" y="1967506"/>
            <a:ext cx="3405710" cy="3405710"/>
          </a:xfrm>
          <a:prstGeom prst="rect">
            <a:avLst/>
          </a:prstGeom>
          <a:effectLst>
            <a:outerShdw blurRad="50800" dist="25400" dir="5400000" algn="ctr" rotWithShape="0">
              <a:srgbClr val="000000">
                <a:alpha val="43137"/>
              </a:srgbClr>
            </a:outerShdw>
          </a:effectLst>
        </p:spPr>
      </p:pic>
      <p:sp>
        <p:nvSpPr>
          <p:cNvPr id="20" name="星形: 四角 19">
            <a:extLst>
              <a:ext uri="{FF2B5EF4-FFF2-40B4-BE49-F238E27FC236}">
                <a16:creationId xmlns:a16="http://schemas.microsoft.com/office/drawing/2014/main" xmlns="" id="{00CFE0F6-EF40-4FD1-B115-6D9010162430}"/>
              </a:ext>
            </a:extLst>
          </p:cNvPr>
          <p:cNvSpPr/>
          <p:nvPr/>
        </p:nvSpPr>
        <p:spPr>
          <a:xfrm>
            <a:off x="4070679" y="1549643"/>
            <a:ext cx="201023" cy="351239"/>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星形: 四角 20">
            <a:extLst>
              <a:ext uri="{FF2B5EF4-FFF2-40B4-BE49-F238E27FC236}">
                <a16:creationId xmlns:a16="http://schemas.microsoft.com/office/drawing/2014/main" xmlns="" id="{32D40C23-746E-4671-8D16-65845D242A2B}"/>
              </a:ext>
            </a:extLst>
          </p:cNvPr>
          <p:cNvSpPr/>
          <p:nvPr/>
        </p:nvSpPr>
        <p:spPr>
          <a:xfrm>
            <a:off x="983793" y="1396597"/>
            <a:ext cx="201023" cy="351239"/>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星形: 四角 21">
            <a:extLst>
              <a:ext uri="{FF2B5EF4-FFF2-40B4-BE49-F238E27FC236}">
                <a16:creationId xmlns:a16="http://schemas.microsoft.com/office/drawing/2014/main" xmlns="" id="{EF0A5D4F-CB11-4979-8F4C-16F93BF1053A}"/>
              </a:ext>
            </a:extLst>
          </p:cNvPr>
          <p:cNvSpPr/>
          <p:nvPr/>
        </p:nvSpPr>
        <p:spPr>
          <a:xfrm>
            <a:off x="1197304" y="1657873"/>
            <a:ext cx="136765" cy="238964"/>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595DA2BD-DD55-49CF-8AAA-1631C3CB4C27}"/>
              </a:ext>
            </a:extLst>
          </p:cNvPr>
          <p:cNvSpPr txBox="1"/>
          <p:nvPr/>
        </p:nvSpPr>
        <p:spPr>
          <a:xfrm>
            <a:off x="7949046" y="1423479"/>
            <a:ext cx="2337178" cy="101566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600">
                <a:solidFill>
                  <a:schemeClr val="bg1"/>
                </a:solidFill>
                <a:effectLst/>
                <a:latin typeface="+mj-ea"/>
                <a:ea typeface="+mj-ea"/>
              </a:rPr>
              <a:t>秦小阳</a:t>
            </a:r>
          </a:p>
        </p:txBody>
      </p:sp>
      <p:sp>
        <p:nvSpPr>
          <p:cNvPr id="32" name="文本框 31">
            <a:extLst>
              <a:ext uri="{FF2B5EF4-FFF2-40B4-BE49-F238E27FC236}">
                <a16:creationId xmlns:a16="http://schemas.microsoft.com/office/drawing/2014/main" xmlns="" id="{19AD4399-7E4A-4F41-BD7A-DAD80C762F09}"/>
              </a:ext>
            </a:extLst>
          </p:cNvPr>
          <p:cNvSpPr txBox="1"/>
          <p:nvPr/>
        </p:nvSpPr>
        <p:spPr>
          <a:xfrm>
            <a:off x="7949046" y="2723398"/>
            <a:ext cx="2337178" cy="101566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600">
                <a:solidFill>
                  <a:schemeClr val="bg1"/>
                </a:solidFill>
                <a:effectLst/>
                <a:latin typeface="+mj-ea"/>
                <a:ea typeface="+mj-ea"/>
              </a:rPr>
              <a:t>朱小可</a:t>
            </a:r>
          </a:p>
        </p:txBody>
      </p:sp>
      <p:sp>
        <p:nvSpPr>
          <p:cNvPr id="41" name="文本框 40">
            <a:extLst>
              <a:ext uri="{FF2B5EF4-FFF2-40B4-BE49-F238E27FC236}">
                <a16:creationId xmlns:a16="http://schemas.microsoft.com/office/drawing/2014/main" xmlns="" id="{80D1410B-EEB0-4914-BA8C-6F499F6C82F5}"/>
              </a:ext>
            </a:extLst>
          </p:cNvPr>
          <p:cNvSpPr txBox="1"/>
          <p:nvPr/>
        </p:nvSpPr>
        <p:spPr>
          <a:xfrm>
            <a:off x="7949045" y="4023318"/>
            <a:ext cx="2337178" cy="101566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600">
                <a:solidFill>
                  <a:schemeClr val="bg1"/>
                </a:solidFill>
                <a:effectLst/>
                <a:latin typeface="+mj-ea"/>
                <a:ea typeface="+mj-ea"/>
              </a:rPr>
              <a:t>叶小泽</a:t>
            </a:r>
          </a:p>
        </p:txBody>
      </p:sp>
      <p:sp>
        <p:nvSpPr>
          <p:cNvPr id="36" name="文本框 35">
            <a:extLst>
              <a:ext uri="{FF2B5EF4-FFF2-40B4-BE49-F238E27FC236}">
                <a16:creationId xmlns:a16="http://schemas.microsoft.com/office/drawing/2014/main" xmlns="" id="{188EC160-D9C4-4409-98C6-B21E03D9A546}"/>
              </a:ext>
            </a:extLst>
          </p:cNvPr>
          <p:cNvSpPr txBox="1"/>
          <p:nvPr/>
        </p:nvSpPr>
        <p:spPr>
          <a:xfrm>
            <a:off x="1616859" y="1467139"/>
            <a:ext cx="2196114" cy="307777"/>
          </a:xfrm>
          <a:prstGeom prst="rect">
            <a:avLst/>
          </a:prstGeom>
          <a:noFill/>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sz="6000">
                <a:latin typeface="+mj-ea"/>
                <a:ea typeface="+mj-ea"/>
              </a:defRPr>
            </a:lvl1pPr>
          </a:lstStyle>
          <a:p>
            <a:pPr algn="ctr"/>
            <a:r>
              <a:rPr kumimoji="0" lang="en-US" altLang="zh-CN" sz="2000" b="0" i="0" u="none" strike="noStrike" kern="1200" cap="none" spc="0" normalizeH="0" baseline="0" noProof="0">
                <a:ln>
                  <a:noFill/>
                </a:ln>
                <a:solidFill>
                  <a:schemeClr val="bg1"/>
                </a:solidFill>
                <a:effectLst/>
                <a:uLnTx/>
                <a:uFillTx/>
                <a:latin typeface="+mn-ea"/>
                <a:ea typeface="+mn-ea"/>
                <a:cs typeface="+mn-cs"/>
              </a:rPr>
              <a:t>20XX</a:t>
            </a:r>
            <a:r>
              <a:rPr kumimoji="0" lang="zh-CN" altLang="en-US" sz="2000" b="0" i="0" u="none" strike="noStrike" kern="1200" cap="none" spc="0" normalizeH="0" baseline="0" noProof="0">
                <a:ln>
                  <a:noFill/>
                </a:ln>
                <a:solidFill>
                  <a:schemeClr val="bg1"/>
                </a:solidFill>
                <a:effectLst/>
                <a:uLnTx/>
                <a:uFillTx/>
                <a:latin typeface="+mn-ea"/>
                <a:ea typeface="+mn-ea"/>
                <a:cs typeface="+mn-cs"/>
              </a:rPr>
              <a:t>年度颁奖表彰</a:t>
            </a:r>
            <a:endParaRPr lang="zh-CN" altLang="en-US" sz="2000">
              <a:solidFill>
                <a:schemeClr val="bg1"/>
              </a:solidFill>
              <a:latin typeface="+mn-ea"/>
              <a:ea typeface="+mn-ea"/>
            </a:endParaRPr>
          </a:p>
        </p:txBody>
      </p:sp>
      <p:sp>
        <p:nvSpPr>
          <p:cNvPr id="37" name="文本框 36">
            <a:extLst>
              <a:ext uri="{FF2B5EF4-FFF2-40B4-BE49-F238E27FC236}">
                <a16:creationId xmlns:a16="http://schemas.microsoft.com/office/drawing/2014/main" xmlns="" id="{022335C7-85DD-4F6F-94D9-2FBCA6D32829}"/>
              </a:ext>
            </a:extLst>
          </p:cNvPr>
          <p:cNvSpPr txBox="1"/>
          <p:nvPr/>
        </p:nvSpPr>
        <p:spPr>
          <a:xfrm>
            <a:off x="911424" y="1788608"/>
            <a:ext cx="3542636" cy="923330"/>
          </a:xfrm>
          <a:prstGeom prst="rect">
            <a:avLst/>
          </a:prstGeom>
          <a:noFill/>
          <a:ln w="25400">
            <a:noFill/>
          </a:ln>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000">
                <a:solidFill>
                  <a:schemeClr val="bg1"/>
                </a:solidFill>
                <a:effectLst>
                  <a:outerShdw dist="63500" algn="l" rotWithShape="0">
                    <a:schemeClr val="accent2"/>
                  </a:outerShdw>
                </a:effectLst>
                <a:latin typeface="+mj-ea"/>
                <a:ea typeface="+mj-ea"/>
              </a:rPr>
              <a:t>最佳员工奖</a:t>
            </a:r>
          </a:p>
        </p:txBody>
      </p:sp>
    </p:spTree>
    <p:extLst>
      <p:ext uri="{BB962C8B-B14F-4D97-AF65-F5344CB8AC3E}">
        <p14:creationId xmlns:p14="http://schemas.microsoft.com/office/powerpoint/2010/main" val="319955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250"/>
                                  </p:stCondLst>
                                  <p:childTnLst>
                                    <p:animEffect transition="out" filter="fade">
                                      <p:cBhvr>
                                        <p:cTn id="6" dur="2000" tmFilter="0, 0; .2, .5; .8, .5; 1, 0"/>
                                        <p:tgtEl>
                                          <p:spTgt spid="25"/>
                                        </p:tgtEl>
                                      </p:cBhvr>
                                    </p:animEffect>
                                    <p:animScale>
                                      <p:cBhvr>
                                        <p:cTn id="7" dur="1000" autoRev="1" fill="hold"/>
                                        <p:tgtEl>
                                          <p:spTgt spid="25"/>
                                        </p:tgtEl>
                                      </p:cBhvr>
                                      <p:by x="105000" y="105000"/>
                                    </p:animScale>
                                  </p:childTnLst>
                                </p:cTn>
                              </p:par>
                              <p:par>
                                <p:cTn id="8" presetID="26" presetClass="emph" presetSubtype="0" repeatCount="indefinite" fill="hold" grpId="0" nodeType="withEffect">
                                  <p:stCondLst>
                                    <p:cond delay="100"/>
                                  </p:stCondLst>
                                  <p:childTnLst>
                                    <p:animEffect transition="out" filter="fade">
                                      <p:cBhvr>
                                        <p:cTn id="9" dur="2000" tmFilter="0, 0; .2, .5; .8, .5; 1, 0"/>
                                        <p:tgtEl>
                                          <p:spTgt spid="20"/>
                                        </p:tgtEl>
                                      </p:cBhvr>
                                    </p:animEffect>
                                    <p:animScale>
                                      <p:cBhvr>
                                        <p:cTn id="10" dur="1000" autoRev="1" fill="hold"/>
                                        <p:tgtEl>
                                          <p:spTgt spid="20"/>
                                        </p:tgtEl>
                                      </p:cBhvr>
                                      <p:by x="105000" y="105000"/>
                                    </p:animScale>
                                  </p:childTnLst>
                                </p:cTn>
                              </p:par>
                              <p:par>
                                <p:cTn id="11" presetID="26" presetClass="emph" presetSubtype="0" repeatCount="indefinite" fill="hold" grpId="0" nodeType="withEffect">
                                  <p:stCondLst>
                                    <p:cond delay="0"/>
                                  </p:stCondLst>
                                  <p:childTnLst>
                                    <p:animEffect transition="out" filter="fade">
                                      <p:cBhvr>
                                        <p:cTn id="12" dur="2000" tmFilter="0, 0; .2, .5; .8, .5; 1, 0"/>
                                        <p:tgtEl>
                                          <p:spTgt spid="26"/>
                                        </p:tgtEl>
                                      </p:cBhvr>
                                    </p:animEffect>
                                    <p:animScale>
                                      <p:cBhvr>
                                        <p:cTn id="13" dur="1000" autoRev="1" fill="hold"/>
                                        <p:tgtEl>
                                          <p:spTgt spid="26"/>
                                        </p:tgtEl>
                                      </p:cBhvr>
                                      <p:by x="105000" y="105000"/>
                                    </p:animScale>
                                  </p:childTnLst>
                                </p:cTn>
                              </p:par>
                              <p:par>
                                <p:cTn id="14" presetID="26" presetClass="emph" presetSubtype="0" repeatCount="indefinite" fill="hold" grpId="0" nodeType="withEffect">
                                  <p:stCondLst>
                                    <p:cond delay="0"/>
                                  </p:stCondLst>
                                  <p:childTnLst>
                                    <p:animEffect transition="out" filter="fade">
                                      <p:cBhvr>
                                        <p:cTn id="15" dur="2000" tmFilter="0, 0; .2, .5; .8, .5; 1, 0"/>
                                        <p:tgtEl>
                                          <p:spTgt spid="21"/>
                                        </p:tgtEl>
                                      </p:cBhvr>
                                    </p:animEffect>
                                    <p:animScale>
                                      <p:cBhvr>
                                        <p:cTn id="16" dur="1000" autoRev="1" fill="hold"/>
                                        <p:tgtEl>
                                          <p:spTgt spid="21"/>
                                        </p:tgtEl>
                                      </p:cBhvr>
                                      <p:by x="105000" y="105000"/>
                                    </p:animScale>
                                  </p:childTnLst>
                                </p:cTn>
                              </p:par>
                              <p:par>
                                <p:cTn id="17" presetID="26" presetClass="emph" presetSubtype="0" repeatCount="indefinite" fill="hold" grpId="0" nodeType="withEffect">
                                  <p:stCondLst>
                                    <p:cond delay="250"/>
                                  </p:stCondLst>
                                  <p:childTnLst>
                                    <p:animEffect transition="out" filter="fade">
                                      <p:cBhvr>
                                        <p:cTn id="18" dur="2000" tmFilter="0, 0; .2, .5; .8, .5; 1, 0"/>
                                        <p:tgtEl>
                                          <p:spTgt spid="22"/>
                                        </p:tgtEl>
                                      </p:cBhvr>
                                    </p:animEffect>
                                    <p:animScale>
                                      <p:cBhvr>
                                        <p:cTn id="19" dur="1000" autoRev="1" fill="hold"/>
                                        <p:tgtEl>
                                          <p:spTgt spid="22"/>
                                        </p:tgtEl>
                                      </p:cBhvr>
                                      <p:by x="105000" y="105000"/>
                                    </p:animScale>
                                  </p:childTnLst>
                                </p:cTn>
                              </p:par>
                              <p:par>
                                <p:cTn id="20" presetID="26" presetClass="emph" presetSubtype="0" repeatCount="indefinite" fill="hold" grpId="0" nodeType="withEffect">
                                  <p:stCondLst>
                                    <p:cond delay="0"/>
                                  </p:stCondLst>
                                  <p:childTnLst>
                                    <p:animEffect transition="out" filter="fade">
                                      <p:cBhvr>
                                        <p:cTn id="21" dur="2000" tmFilter="0, 0; .2, .5; .8, .5; 1, 0"/>
                                        <p:tgtEl>
                                          <p:spTgt spid="24"/>
                                        </p:tgtEl>
                                      </p:cBhvr>
                                    </p:animEffect>
                                    <p:animScale>
                                      <p:cBhvr>
                                        <p:cTn id="22" dur="1000" autoRev="1" fill="hold"/>
                                        <p:tgtEl>
                                          <p:spTgt spid="24"/>
                                        </p:tgtEl>
                                      </p:cBhvr>
                                      <p:by x="105000" y="105000"/>
                                    </p:animScale>
                                  </p:childTnLst>
                                </p:cTn>
                              </p:par>
                              <p:par>
                                <p:cTn id="23" presetID="26" presetClass="emph" presetSubtype="0" repeatCount="indefinite" fill="hold" grpId="0" nodeType="withEffect">
                                  <p:stCondLst>
                                    <p:cond delay="500"/>
                                  </p:stCondLst>
                                  <p:childTnLst>
                                    <p:animEffect transition="out" filter="fade">
                                      <p:cBhvr>
                                        <p:cTn id="24" dur="2000" tmFilter="0, 0; .2, .5; .8, .5; 1, 0"/>
                                        <p:tgtEl>
                                          <p:spTgt spid="40"/>
                                        </p:tgtEl>
                                      </p:cBhvr>
                                    </p:animEffect>
                                    <p:animScale>
                                      <p:cBhvr>
                                        <p:cTn id="25" dur="100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40" grpId="0" animBg="1"/>
      <p:bldP spid="20" grpId="0" animBg="1"/>
      <p:bldP spid="21"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388AC165-9499-4D72-8579-07845D2F09F3}"/>
              </a:ext>
            </a:extLst>
          </p:cNvPr>
          <p:cNvSpPr/>
          <p:nvPr/>
        </p:nvSpPr>
        <p:spPr>
          <a:xfrm>
            <a:off x="0" y="0"/>
            <a:ext cx="12192000" cy="6858000"/>
          </a:xfrm>
          <a:prstGeom prst="rect">
            <a:avLst/>
          </a:prstGeom>
          <a:gradFill>
            <a:gsLst>
              <a:gs pos="0">
                <a:schemeClr val="accent2"/>
              </a:gs>
              <a:gs pos="29000">
                <a:schemeClr val="accent2"/>
              </a:gs>
              <a:gs pos="73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F0CCC0A3-B491-41FA-890C-66EB254E1CA5}"/>
              </a:ext>
            </a:extLst>
          </p:cNvPr>
          <p:cNvSpPr/>
          <p:nvPr/>
        </p:nvSpPr>
        <p:spPr>
          <a:xfrm rot="7930097" flipH="1">
            <a:off x="6080507" y="-79175"/>
            <a:ext cx="2339173" cy="8551938"/>
          </a:xfrm>
          <a:custGeom>
            <a:avLst/>
            <a:gdLst>
              <a:gd name="connsiteX0" fmla="*/ 2339173 w 2339173"/>
              <a:gd name="connsiteY0" fmla="*/ 8551938 h 8551938"/>
              <a:gd name="connsiteX1" fmla="*/ 1451972 w 2339173"/>
              <a:gd name="connsiteY1" fmla="*/ 0 h 8551938"/>
              <a:gd name="connsiteX2" fmla="*/ 814144 w 2339173"/>
              <a:gd name="connsiteY2" fmla="*/ 704209 h 8551938"/>
              <a:gd name="connsiteX3" fmla="*/ 0 w 2339173"/>
              <a:gd name="connsiteY3" fmla="*/ 8551938 h 8551938"/>
            </a:gdLst>
            <a:ahLst/>
            <a:cxnLst>
              <a:cxn ang="0">
                <a:pos x="connsiteX0" y="connsiteY0"/>
              </a:cxn>
              <a:cxn ang="0">
                <a:pos x="connsiteX1" y="connsiteY1"/>
              </a:cxn>
              <a:cxn ang="0">
                <a:pos x="connsiteX2" y="connsiteY2"/>
              </a:cxn>
              <a:cxn ang="0">
                <a:pos x="connsiteX3" y="connsiteY3"/>
              </a:cxn>
            </a:cxnLst>
            <a:rect l="l" t="t" r="r" b="b"/>
            <a:pathLst>
              <a:path w="2339173" h="8551938">
                <a:moveTo>
                  <a:pt x="2339173" y="8551938"/>
                </a:moveTo>
                <a:lnTo>
                  <a:pt x="1451972" y="0"/>
                </a:lnTo>
                <a:lnTo>
                  <a:pt x="814144" y="704209"/>
                </a:lnTo>
                <a:lnTo>
                  <a:pt x="0" y="8551938"/>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xmlns="" id="{A7FE4CBE-A16E-4E1B-B250-6DAF044AE700}"/>
              </a:ext>
            </a:extLst>
          </p:cNvPr>
          <p:cNvSpPr/>
          <p:nvPr/>
        </p:nvSpPr>
        <p:spPr>
          <a:xfrm rot="10435940" flipH="1">
            <a:off x="10727374" y="-115829"/>
            <a:ext cx="1819925" cy="7013035"/>
          </a:xfrm>
          <a:custGeom>
            <a:avLst/>
            <a:gdLst>
              <a:gd name="connsiteX0" fmla="*/ 0 w 1819925"/>
              <a:gd name="connsiteY0" fmla="*/ 7013035 h 7013035"/>
              <a:gd name="connsiteX1" fmla="*/ 1819925 w 1819925"/>
              <a:gd name="connsiteY1" fmla="*/ 6819580 h 7013035"/>
              <a:gd name="connsiteX2" fmla="*/ 1095014 w 1819925"/>
              <a:gd name="connsiteY2" fmla="*/ 0 h 7013035"/>
              <a:gd name="connsiteX3" fmla="*/ 723454 w 1819925"/>
              <a:gd name="connsiteY3" fmla="*/ 39497 h 7013035"/>
            </a:gdLst>
            <a:ahLst/>
            <a:cxnLst>
              <a:cxn ang="0">
                <a:pos x="connsiteX0" y="connsiteY0"/>
              </a:cxn>
              <a:cxn ang="0">
                <a:pos x="connsiteX1" y="connsiteY1"/>
              </a:cxn>
              <a:cxn ang="0">
                <a:pos x="connsiteX2" y="connsiteY2"/>
              </a:cxn>
              <a:cxn ang="0">
                <a:pos x="connsiteX3" y="connsiteY3"/>
              </a:cxn>
            </a:cxnLst>
            <a:rect l="l" t="t" r="r" b="b"/>
            <a:pathLst>
              <a:path w="1819925" h="7013035">
                <a:moveTo>
                  <a:pt x="0" y="7013035"/>
                </a:moveTo>
                <a:lnTo>
                  <a:pt x="1819925" y="6819580"/>
                </a:lnTo>
                <a:lnTo>
                  <a:pt x="1095014" y="0"/>
                </a:lnTo>
                <a:lnTo>
                  <a:pt x="723454" y="39497"/>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xmlns="" id="{DA8AA470-A048-4C0F-9FAD-4A81ADD2EB33}"/>
              </a:ext>
            </a:extLst>
          </p:cNvPr>
          <p:cNvSpPr/>
          <p:nvPr/>
        </p:nvSpPr>
        <p:spPr>
          <a:xfrm rot="6772934" flipH="1">
            <a:off x="4171668" y="2396625"/>
            <a:ext cx="2339173" cy="7011313"/>
          </a:xfrm>
          <a:custGeom>
            <a:avLst/>
            <a:gdLst>
              <a:gd name="connsiteX0" fmla="*/ 2339173 w 2339173"/>
              <a:gd name="connsiteY0" fmla="*/ 7011313 h 7011313"/>
              <a:gd name="connsiteX1" fmla="*/ 1611801 w 2339173"/>
              <a:gd name="connsiteY1" fmla="*/ 0 h 7011313"/>
              <a:gd name="connsiteX2" fmla="*/ 439121 w 2339173"/>
              <a:gd name="connsiteY2" fmla="*/ 2778527 h 7011313"/>
              <a:gd name="connsiteX3" fmla="*/ 0 w 2339173"/>
              <a:gd name="connsiteY3" fmla="*/ 7011313 h 7011313"/>
            </a:gdLst>
            <a:ahLst/>
            <a:cxnLst>
              <a:cxn ang="0">
                <a:pos x="connsiteX0" y="connsiteY0"/>
              </a:cxn>
              <a:cxn ang="0">
                <a:pos x="connsiteX1" y="connsiteY1"/>
              </a:cxn>
              <a:cxn ang="0">
                <a:pos x="connsiteX2" y="connsiteY2"/>
              </a:cxn>
              <a:cxn ang="0">
                <a:pos x="connsiteX3" y="connsiteY3"/>
              </a:cxn>
            </a:cxnLst>
            <a:rect l="l" t="t" r="r" b="b"/>
            <a:pathLst>
              <a:path w="2339173" h="7011313">
                <a:moveTo>
                  <a:pt x="2339173" y="7011313"/>
                </a:moveTo>
                <a:lnTo>
                  <a:pt x="1611801" y="0"/>
                </a:lnTo>
                <a:lnTo>
                  <a:pt x="439121" y="2778527"/>
                </a:lnTo>
                <a:lnTo>
                  <a:pt x="0" y="7011313"/>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xmlns="" id="{FF9496EB-0DAB-4AAC-8945-A485B47C8749}"/>
              </a:ext>
            </a:extLst>
          </p:cNvPr>
          <p:cNvSpPr/>
          <p:nvPr/>
        </p:nvSpPr>
        <p:spPr>
          <a:xfrm rot="9206320" flipH="1">
            <a:off x="8461747" y="-904409"/>
            <a:ext cx="2079312" cy="8328678"/>
          </a:xfrm>
          <a:custGeom>
            <a:avLst/>
            <a:gdLst>
              <a:gd name="connsiteX0" fmla="*/ 0 w 2079312"/>
              <a:gd name="connsiteY0" fmla="*/ 8328678 h 8328678"/>
              <a:gd name="connsiteX1" fmla="*/ 2079312 w 2079312"/>
              <a:gd name="connsiteY1" fmla="*/ 7289191 h 8328678"/>
              <a:gd name="connsiteX2" fmla="*/ 1323113 w 2079312"/>
              <a:gd name="connsiteY2" fmla="*/ 0 h 8328678"/>
              <a:gd name="connsiteX3" fmla="*/ 838929 w 2079312"/>
              <a:gd name="connsiteY3" fmla="*/ 242053 h 8328678"/>
            </a:gdLst>
            <a:ahLst/>
            <a:cxnLst>
              <a:cxn ang="0">
                <a:pos x="connsiteX0" y="connsiteY0"/>
              </a:cxn>
              <a:cxn ang="0">
                <a:pos x="connsiteX1" y="connsiteY1"/>
              </a:cxn>
              <a:cxn ang="0">
                <a:pos x="connsiteX2" y="connsiteY2"/>
              </a:cxn>
              <a:cxn ang="0">
                <a:pos x="connsiteX3" y="connsiteY3"/>
              </a:cxn>
            </a:cxnLst>
            <a:rect l="l" t="t" r="r" b="b"/>
            <a:pathLst>
              <a:path w="2079312" h="8328678">
                <a:moveTo>
                  <a:pt x="0" y="8328678"/>
                </a:moveTo>
                <a:lnTo>
                  <a:pt x="2079312" y="7289191"/>
                </a:lnTo>
                <a:lnTo>
                  <a:pt x="1323113" y="0"/>
                </a:lnTo>
                <a:lnTo>
                  <a:pt x="838929" y="242053"/>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43" name="图片 42">
            <a:extLst>
              <a:ext uri="{FF2B5EF4-FFF2-40B4-BE49-F238E27FC236}">
                <a16:creationId xmlns:a16="http://schemas.microsoft.com/office/drawing/2014/main" xmlns="" id="{E054A546-BE2E-486E-AFE2-2D83BCA68E52}"/>
              </a:ext>
            </a:extLst>
          </p:cNvPr>
          <p:cNvPicPr>
            <a:picLocks noChangeAspect="1"/>
          </p:cNvPicPr>
          <p:nvPr/>
        </p:nvPicPr>
        <p:blipFill>
          <a:blip r:embed="rId3"/>
          <a:srcRect t="18822" r="35125"/>
          <a:stretch>
            <a:fillRect/>
          </a:stretch>
        </p:blipFill>
        <p:spPr>
          <a:xfrm>
            <a:off x="121402" y="2"/>
            <a:ext cx="7752046" cy="4013686"/>
          </a:xfrm>
          <a:custGeom>
            <a:avLst/>
            <a:gdLst>
              <a:gd name="connsiteX0" fmla="*/ 0 w 7752046"/>
              <a:gd name="connsiteY0" fmla="*/ 0 h 4013686"/>
              <a:gd name="connsiteX1" fmla="*/ 7752046 w 7752046"/>
              <a:gd name="connsiteY1" fmla="*/ 0 h 4013686"/>
              <a:gd name="connsiteX2" fmla="*/ 7699076 w 7752046"/>
              <a:gd name="connsiteY2" fmla="*/ 164242 h 4013686"/>
              <a:gd name="connsiteX3" fmla="*/ 6674028 w 7752046"/>
              <a:gd name="connsiteY3" fmla="*/ 2955574 h 4013686"/>
              <a:gd name="connsiteX4" fmla="*/ 4017488 w 7752046"/>
              <a:gd name="connsiteY4" fmla="*/ 3982888 h 4013686"/>
              <a:gd name="connsiteX5" fmla="*/ 3978500 w 7752046"/>
              <a:gd name="connsiteY5" fmla="*/ 4013686 h 4013686"/>
              <a:gd name="connsiteX6" fmla="*/ 0 w 7752046"/>
              <a:gd name="connsiteY6" fmla="*/ 4013686 h 401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52046" h="4013686">
                <a:moveTo>
                  <a:pt x="0" y="0"/>
                </a:moveTo>
                <a:lnTo>
                  <a:pt x="7752046" y="0"/>
                </a:lnTo>
                <a:lnTo>
                  <a:pt x="7699076" y="164242"/>
                </a:lnTo>
                <a:cubicBezTo>
                  <a:pt x="7416281" y="1089958"/>
                  <a:pt x="7229658" y="2344177"/>
                  <a:pt x="6674028" y="2955574"/>
                </a:cubicBezTo>
                <a:cubicBezTo>
                  <a:pt x="6039023" y="3654314"/>
                  <a:pt x="4624370" y="3549599"/>
                  <a:pt x="4017488" y="3982888"/>
                </a:cubicBezTo>
                <a:lnTo>
                  <a:pt x="3978500" y="4013686"/>
                </a:lnTo>
                <a:lnTo>
                  <a:pt x="0" y="4013686"/>
                </a:lnTo>
                <a:close/>
              </a:path>
            </a:pathLst>
          </a:custGeom>
        </p:spPr>
      </p:pic>
      <p:sp>
        <p:nvSpPr>
          <p:cNvPr id="23" name="文本框 22">
            <a:extLst>
              <a:ext uri="{FF2B5EF4-FFF2-40B4-BE49-F238E27FC236}">
                <a16:creationId xmlns:a16="http://schemas.microsoft.com/office/drawing/2014/main" xmlns="" id="{595DA2BD-DD55-49CF-8AAA-1631C3CB4C27}"/>
              </a:ext>
            </a:extLst>
          </p:cNvPr>
          <p:cNvSpPr txBox="1"/>
          <p:nvPr/>
        </p:nvSpPr>
        <p:spPr>
          <a:xfrm>
            <a:off x="7705019" y="2782582"/>
            <a:ext cx="2832507"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a:solidFill>
                  <a:schemeClr val="bg1"/>
                </a:solidFill>
                <a:effectLst/>
                <a:latin typeface="+mj-ea"/>
                <a:ea typeface="+mj-ea"/>
              </a:rPr>
              <a:t>高小定</a:t>
            </a:r>
          </a:p>
        </p:txBody>
      </p:sp>
      <p:sp>
        <p:nvSpPr>
          <p:cNvPr id="27" name="任意多边形: 形状 26">
            <a:extLst>
              <a:ext uri="{FF2B5EF4-FFF2-40B4-BE49-F238E27FC236}">
                <a16:creationId xmlns:a16="http://schemas.microsoft.com/office/drawing/2014/main" xmlns="" id="{34AF65DE-CF73-4433-AC62-A504E37A1AFF}"/>
              </a:ext>
            </a:extLst>
          </p:cNvPr>
          <p:cNvSpPr/>
          <p:nvPr/>
        </p:nvSpPr>
        <p:spPr>
          <a:xfrm>
            <a:off x="0" y="2"/>
            <a:ext cx="7873448" cy="6857998"/>
          </a:xfrm>
          <a:custGeom>
            <a:avLst/>
            <a:gdLst>
              <a:gd name="connsiteX0" fmla="*/ 0 w 7873448"/>
              <a:gd name="connsiteY0" fmla="*/ 0 h 6857998"/>
              <a:gd name="connsiteX1" fmla="*/ 7873448 w 7873448"/>
              <a:gd name="connsiteY1" fmla="*/ 0 h 6857998"/>
              <a:gd name="connsiteX2" fmla="*/ 7820478 w 7873448"/>
              <a:gd name="connsiteY2" fmla="*/ 164242 h 6857998"/>
              <a:gd name="connsiteX3" fmla="*/ 6795430 w 7873448"/>
              <a:gd name="connsiteY3" fmla="*/ 2955574 h 6857998"/>
              <a:gd name="connsiteX4" fmla="*/ 4138890 w 7873448"/>
              <a:gd name="connsiteY4" fmla="*/ 3982888 h 6857998"/>
              <a:gd name="connsiteX5" fmla="*/ 3154138 w 7873448"/>
              <a:gd name="connsiteY5" fmla="*/ 5555307 h 6857998"/>
              <a:gd name="connsiteX6" fmla="*/ 909505 w 7873448"/>
              <a:gd name="connsiteY6" fmla="*/ 6795192 h 6857998"/>
              <a:gd name="connsiteX7" fmla="*/ 882176 w 7873448"/>
              <a:gd name="connsiteY7" fmla="*/ 6857998 h 6857998"/>
              <a:gd name="connsiteX8" fmla="*/ 0 w 7873448"/>
              <a:gd name="connsiteY8" fmla="*/ 6857998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3448" h="6857998">
                <a:moveTo>
                  <a:pt x="0" y="0"/>
                </a:moveTo>
                <a:lnTo>
                  <a:pt x="7873448" y="0"/>
                </a:lnTo>
                <a:lnTo>
                  <a:pt x="7820478" y="164242"/>
                </a:lnTo>
                <a:cubicBezTo>
                  <a:pt x="7537683" y="1089958"/>
                  <a:pt x="7351060" y="2344177"/>
                  <a:pt x="6795430" y="2955574"/>
                </a:cubicBezTo>
                <a:cubicBezTo>
                  <a:pt x="6160425" y="3654314"/>
                  <a:pt x="4745772" y="3549599"/>
                  <a:pt x="4138890" y="3982888"/>
                </a:cubicBezTo>
                <a:cubicBezTo>
                  <a:pt x="3532008" y="4416177"/>
                  <a:pt x="3703057" y="5001049"/>
                  <a:pt x="3154138" y="5555307"/>
                </a:cubicBezTo>
                <a:cubicBezTo>
                  <a:pt x="2708142" y="6005642"/>
                  <a:pt x="1281594" y="6172273"/>
                  <a:pt x="909505" y="6795192"/>
                </a:cubicBezTo>
                <a:lnTo>
                  <a:pt x="882176" y="6857998"/>
                </a:lnTo>
                <a:lnTo>
                  <a:pt x="0" y="685799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xmlns="" id="{16FFC037-C8CA-4474-8066-1908DCCFE529}"/>
              </a:ext>
            </a:extLst>
          </p:cNvPr>
          <p:cNvSpPr/>
          <p:nvPr/>
        </p:nvSpPr>
        <p:spPr>
          <a:xfrm>
            <a:off x="2" y="0"/>
            <a:ext cx="6641031" cy="6858000"/>
          </a:xfrm>
          <a:custGeom>
            <a:avLst/>
            <a:gdLst>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3699598 w 6641031"/>
              <a:gd name="connsiteY4" fmla="*/ 3250019 h 6858000"/>
              <a:gd name="connsiteX5" fmla="*/ 2880448 w 6641031"/>
              <a:gd name="connsiteY5" fmla="*/ 4678769 h 6858000"/>
              <a:gd name="connsiteX6" fmla="*/ 1165948 w 6641031"/>
              <a:gd name="connsiteY6" fmla="*/ 5631269 h 6858000"/>
              <a:gd name="connsiteX7" fmla="*/ 443209 w 6641031"/>
              <a:gd name="connsiteY7" fmla="*/ 6751115 h 6858000"/>
              <a:gd name="connsiteX8" fmla="*/ 376750 w 6641031"/>
              <a:gd name="connsiteY8" fmla="*/ 6858000 h 6858000"/>
              <a:gd name="connsiteX9" fmla="*/ 0 w 6641031"/>
              <a:gd name="connsiteY9" fmla="*/ 6858000 h 6858000"/>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3871048 w 6641031"/>
              <a:gd name="connsiteY4" fmla="*/ 3383369 h 6858000"/>
              <a:gd name="connsiteX5" fmla="*/ 2880448 w 6641031"/>
              <a:gd name="connsiteY5" fmla="*/ 4678769 h 6858000"/>
              <a:gd name="connsiteX6" fmla="*/ 1165948 w 6641031"/>
              <a:gd name="connsiteY6" fmla="*/ 5631269 h 6858000"/>
              <a:gd name="connsiteX7" fmla="*/ 443209 w 6641031"/>
              <a:gd name="connsiteY7" fmla="*/ 6751115 h 6858000"/>
              <a:gd name="connsiteX8" fmla="*/ 376750 w 6641031"/>
              <a:gd name="connsiteY8" fmla="*/ 6858000 h 6858000"/>
              <a:gd name="connsiteX9" fmla="*/ 0 w 6641031"/>
              <a:gd name="connsiteY9" fmla="*/ 6858000 h 6858000"/>
              <a:gd name="connsiteX10" fmla="*/ 0 w 6641031"/>
              <a:gd name="connsiteY10" fmla="*/ 0 h 6858000"/>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3871048 w 6641031"/>
              <a:gd name="connsiteY4" fmla="*/ 3383369 h 6858000"/>
              <a:gd name="connsiteX5" fmla="*/ 2994748 w 6641031"/>
              <a:gd name="connsiteY5" fmla="*/ 4964519 h 6858000"/>
              <a:gd name="connsiteX6" fmla="*/ 1165948 w 6641031"/>
              <a:gd name="connsiteY6" fmla="*/ 5631269 h 6858000"/>
              <a:gd name="connsiteX7" fmla="*/ 443209 w 6641031"/>
              <a:gd name="connsiteY7" fmla="*/ 6751115 h 6858000"/>
              <a:gd name="connsiteX8" fmla="*/ 376750 w 6641031"/>
              <a:gd name="connsiteY8" fmla="*/ 6858000 h 6858000"/>
              <a:gd name="connsiteX9" fmla="*/ 0 w 6641031"/>
              <a:gd name="connsiteY9" fmla="*/ 6858000 h 6858000"/>
              <a:gd name="connsiteX10" fmla="*/ 0 w 6641031"/>
              <a:gd name="connsiteY10" fmla="*/ 0 h 6858000"/>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4004398 w 6641031"/>
              <a:gd name="connsiteY4" fmla="*/ 3497669 h 6858000"/>
              <a:gd name="connsiteX5" fmla="*/ 2994748 w 6641031"/>
              <a:gd name="connsiteY5" fmla="*/ 4964519 h 6858000"/>
              <a:gd name="connsiteX6" fmla="*/ 1165948 w 6641031"/>
              <a:gd name="connsiteY6" fmla="*/ 5631269 h 6858000"/>
              <a:gd name="connsiteX7" fmla="*/ 443209 w 6641031"/>
              <a:gd name="connsiteY7" fmla="*/ 6751115 h 6858000"/>
              <a:gd name="connsiteX8" fmla="*/ 376750 w 6641031"/>
              <a:gd name="connsiteY8" fmla="*/ 6858000 h 6858000"/>
              <a:gd name="connsiteX9" fmla="*/ 0 w 6641031"/>
              <a:gd name="connsiteY9" fmla="*/ 6858000 h 6858000"/>
              <a:gd name="connsiteX10" fmla="*/ 0 w 6641031"/>
              <a:gd name="connsiteY10" fmla="*/ 0 h 6858000"/>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4004398 w 6641031"/>
              <a:gd name="connsiteY4" fmla="*/ 3497669 h 6858000"/>
              <a:gd name="connsiteX5" fmla="*/ 3013798 w 6641031"/>
              <a:gd name="connsiteY5" fmla="*/ 5097869 h 6858000"/>
              <a:gd name="connsiteX6" fmla="*/ 1165948 w 6641031"/>
              <a:gd name="connsiteY6" fmla="*/ 5631269 h 6858000"/>
              <a:gd name="connsiteX7" fmla="*/ 443209 w 6641031"/>
              <a:gd name="connsiteY7" fmla="*/ 6751115 h 6858000"/>
              <a:gd name="connsiteX8" fmla="*/ 376750 w 6641031"/>
              <a:gd name="connsiteY8" fmla="*/ 6858000 h 6858000"/>
              <a:gd name="connsiteX9" fmla="*/ 0 w 6641031"/>
              <a:gd name="connsiteY9" fmla="*/ 6858000 h 6858000"/>
              <a:gd name="connsiteX10" fmla="*/ 0 w 6641031"/>
              <a:gd name="connsiteY10" fmla="*/ 0 h 6858000"/>
              <a:gd name="connsiteX0" fmla="*/ 0 w 6641031"/>
              <a:gd name="connsiteY0" fmla="*/ 0 h 6858000"/>
              <a:gd name="connsiteX1" fmla="*/ 6641031 w 6641031"/>
              <a:gd name="connsiteY1" fmla="*/ 0 h 6858000"/>
              <a:gd name="connsiteX2" fmla="*/ 6604674 w 6641031"/>
              <a:gd name="connsiteY2" fmla="*/ 133641 h 6858000"/>
              <a:gd name="connsiteX3" fmla="*/ 5909398 w 6641031"/>
              <a:gd name="connsiteY3" fmla="*/ 2316569 h 6858000"/>
              <a:gd name="connsiteX4" fmla="*/ 4004398 w 6641031"/>
              <a:gd name="connsiteY4" fmla="*/ 3497669 h 6858000"/>
              <a:gd name="connsiteX5" fmla="*/ 3013798 w 6641031"/>
              <a:gd name="connsiteY5" fmla="*/ 5097869 h 6858000"/>
              <a:gd name="connsiteX6" fmla="*/ 1223098 w 6641031"/>
              <a:gd name="connsiteY6" fmla="*/ 5859869 h 6858000"/>
              <a:gd name="connsiteX7" fmla="*/ 443209 w 6641031"/>
              <a:gd name="connsiteY7" fmla="*/ 6751115 h 6858000"/>
              <a:gd name="connsiteX8" fmla="*/ 376750 w 6641031"/>
              <a:gd name="connsiteY8" fmla="*/ 6858000 h 6858000"/>
              <a:gd name="connsiteX9" fmla="*/ 0 w 6641031"/>
              <a:gd name="connsiteY9" fmla="*/ 6858000 h 6858000"/>
              <a:gd name="connsiteX10" fmla="*/ 0 w 6641031"/>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1031" h="6858000">
                <a:moveTo>
                  <a:pt x="0" y="0"/>
                </a:moveTo>
                <a:lnTo>
                  <a:pt x="6641031" y="0"/>
                </a:lnTo>
                <a:lnTo>
                  <a:pt x="6604674" y="133641"/>
                </a:lnTo>
                <a:cubicBezTo>
                  <a:pt x="6418417" y="911484"/>
                  <a:pt x="6342777" y="1755898"/>
                  <a:pt x="5909398" y="2316569"/>
                </a:cubicBezTo>
                <a:cubicBezTo>
                  <a:pt x="5476019" y="2877240"/>
                  <a:pt x="4486998" y="3034119"/>
                  <a:pt x="4004398" y="3497669"/>
                </a:cubicBezTo>
                <a:cubicBezTo>
                  <a:pt x="3521798" y="3961219"/>
                  <a:pt x="3477348" y="4704169"/>
                  <a:pt x="3013798" y="5097869"/>
                </a:cubicBezTo>
                <a:cubicBezTo>
                  <a:pt x="2550248" y="5491569"/>
                  <a:pt x="1651529" y="5584328"/>
                  <a:pt x="1223098" y="5859869"/>
                </a:cubicBezTo>
                <a:cubicBezTo>
                  <a:pt x="794667" y="6135410"/>
                  <a:pt x="674704" y="6361383"/>
                  <a:pt x="443209" y="6751115"/>
                </a:cubicBezTo>
                <a:lnTo>
                  <a:pt x="376750" y="6858000"/>
                </a:lnTo>
                <a:lnTo>
                  <a:pt x="0" y="6858000"/>
                </a:lnTo>
                <a:lnTo>
                  <a:pt x="0" y="0"/>
                </a:lnTo>
                <a:close/>
              </a:path>
            </a:pathLst>
          </a:custGeom>
          <a:gradFill flip="none" rotWithShape="1">
            <a:gsLst>
              <a:gs pos="100000">
                <a:schemeClr val="accent1"/>
              </a:gs>
              <a:gs pos="55000">
                <a:schemeClr val="accent1"/>
              </a:gs>
              <a:gs pos="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梯形 31">
            <a:extLst>
              <a:ext uri="{FF2B5EF4-FFF2-40B4-BE49-F238E27FC236}">
                <a16:creationId xmlns:a16="http://schemas.microsoft.com/office/drawing/2014/main" xmlns="" id="{938FBAFB-1760-4B98-B3EA-49DD321D2AA9}"/>
              </a:ext>
            </a:extLst>
          </p:cNvPr>
          <p:cNvSpPr/>
          <p:nvPr/>
        </p:nvSpPr>
        <p:spPr>
          <a:xfrm rot="10800000">
            <a:off x="-24680" y="980728"/>
            <a:ext cx="5334236" cy="1895888"/>
          </a:xfrm>
          <a:prstGeom prst="trapezoid">
            <a:avLst>
              <a:gd name="adj" fmla="val 107129"/>
            </a:avLst>
          </a:prstGeom>
          <a:gradFill>
            <a:gsLst>
              <a:gs pos="0">
                <a:schemeClr val="bg1">
                  <a:alpha val="20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图片 40">
            <a:extLst>
              <a:ext uri="{FF2B5EF4-FFF2-40B4-BE49-F238E27FC236}">
                <a16:creationId xmlns:a16="http://schemas.microsoft.com/office/drawing/2014/main" xmlns="" id="{4AC8252D-66A5-4A44-B3B5-8164A140CCC2}"/>
              </a:ext>
            </a:extLst>
          </p:cNvPr>
          <p:cNvPicPr>
            <a:picLocks noChangeAspect="1"/>
          </p:cNvPicPr>
          <p:nvPr/>
        </p:nvPicPr>
        <p:blipFill>
          <a:blip r:embed="rId3"/>
          <a:srcRect t="18822" r="35125"/>
          <a:stretch>
            <a:fillRect/>
          </a:stretch>
        </p:blipFill>
        <p:spPr>
          <a:xfrm>
            <a:off x="121402" y="2"/>
            <a:ext cx="7752046" cy="4013686"/>
          </a:xfrm>
          <a:custGeom>
            <a:avLst/>
            <a:gdLst>
              <a:gd name="connsiteX0" fmla="*/ 0 w 7752046"/>
              <a:gd name="connsiteY0" fmla="*/ 0 h 4013686"/>
              <a:gd name="connsiteX1" fmla="*/ 7752046 w 7752046"/>
              <a:gd name="connsiteY1" fmla="*/ 0 h 4013686"/>
              <a:gd name="connsiteX2" fmla="*/ 7699076 w 7752046"/>
              <a:gd name="connsiteY2" fmla="*/ 164242 h 4013686"/>
              <a:gd name="connsiteX3" fmla="*/ 6674028 w 7752046"/>
              <a:gd name="connsiteY3" fmla="*/ 2955574 h 4013686"/>
              <a:gd name="connsiteX4" fmla="*/ 4017488 w 7752046"/>
              <a:gd name="connsiteY4" fmla="*/ 3982888 h 4013686"/>
              <a:gd name="connsiteX5" fmla="*/ 3978500 w 7752046"/>
              <a:gd name="connsiteY5" fmla="*/ 4013686 h 4013686"/>
              <a:gd name="connsiteX6" fmla="*/ 0 w 7752046"/>
              <a:gd name="connsiteY6" fmla="*/ 4013686 h 401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52046" h="4013686">
                <a:moveTo>
                  <a:pt x="0" y="0"/>
                </a:moveTo>
                <a:lnTo>
                  <a:pt x="7752046" y="0"/>
                </a:lnTo>
                <a:lnTo>
                  <a:pt x="7699076" y="164242"/>
                </a:lnTo>
                <a:cubicBezTo>
                  <a:pt x="7416281" y="1089958"/>
                  <a:pt x="7229658" y="2344177"/>
                  <a:pt x="6674028" y="2955574"/>
                </a:cubicBezTo>
                <a:cubicBezTo>
                  <a:pt x="6039023" y="3654314"/>
                  <a:pt x="4624370" y="3549599"/>
                  <a:pt x="4017488" y="3982888"/>
                </a:cubicBezTo>
                <a:lnTo>
                  <a:pt x="3978500" y="4013686"/>
                </a:lnTo>
                <a:lnTo>
                  <a:pt x="0" y="4013686"/>
                </a:lnTo>
                <a:close/>
              </a:path>
            </a:pathLst>
          </a:custGeom>
        </p:spPr>
      </p:pic>
      <p:sp>
        <p:nvSpPr>
          <p:cNvPr id="42" name="文本框 41">
            <a:extLst>
              <a:ext uri="{FF2B5EF4-FFF2-40B4-BE49-F238E27FC236}">
                <a16:creationId xmlns:a16="http://schemas.microsoft.com/office/drawing/2014/main" xmlns="" id="{6F40CAA3-02FD-419B-BADF-CA3C4DD8E8FC}"/>
              </a:ext>
            </a:extLst>
          </p:cNvPr>
          <p:cNvSpPr txBox="1"/>
          <p:nvPr/>
        </p:nvSpPr>
        <p:spPr>
          <a:xfrm>
            <a:off x="1616859" y="1467139"/>
            <a:ext cx="2196114" cy="307777"/>
          </a:xfrm>
          <a:prstGeom prst="rect">
            <a:avLst/>
          </a:prstGeom>
          <a:noFill/>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sz="6000">
                <a:latin typeface="+mj-ea"/>
                <a:ea typeface="+mj-ea"/>
              </a:defRPr>
            </a:lvl1pPr>
          </a:lstStyle>
          <a:p>
            <a:pPr algn="ctr"/>
            <a:r>
              <a:rPr kumimoji="0" lang="en-US" altLang="zh-CN" sz="2000" b="0" i="0" u="none" strike="noStrike" kern="1200" cap="none" spc="0" normalizeH="0" baseline="0" noProof="0">
                <a:ln>
                  <a:noFill/>
                </a:ln>
                <a:solidFill>
                  <a:schemeClr val="bg1"/>
                </a:solidFill>
                <a:effectLst/>
                <a:uLnTx/>
                <a:uFillTx/>
                <a:latin typeface="+mn-ea"/>
                <a:ea typeface="+mn-ea"/>
                <a:cs typeface="+mn-cs"/>
              </a:rPr>
              <a:t>20XX</a:t>
            </a:r>
            <a:r>
              <a:rPr kumimoji="0" lang="zh-CN" altLang="en-US" sz="2000" b="0" i="0" u="none" strike="noStrike" kern="1200" cap="none" spc="0" normalizeH="0" baseline="0" noProof="0">
                <a:ln>
                  <a:noFill/>
                </a:ln>
                <a:solidFill>
                  <a:schemeClr val="bg1"/>
                </a:solidFill>
                <a:effectLst/>
                <a:uLnTx/>
                <a:uFillTx/>
                <a:latin typeface="+mn-ea"/>
                <a:ea typeface="+mn-ea"/>
                <a:cs typeface="+mn-cs"/>
              </a:rPr>
              <a:t>年度颁奖表彰</a:t>
            </a:r>
            <a:endParaRPr lang="zh-CN" altLang="en-US" sz="2000">
              <a:solidFill>
                <a:schemeClr val="bg1"/>
              </a:solidFill>
              <a:latin typeface="+mn-ea"/>
              <a:ea typeface="+mn-ea"/>
            </a:endParaRPr>
          </a:p>
        </p:txBody>
      </p:sp>
      <p:sp>
        <p:nvSpPr>
          <p:cNvPr id="48" name="椭圆 47">
            <a:extLst>
              <a:ext uri="{FF2B5EF4-FFF2-40B4-BE49-F238E27FC236}">
                <a16:creationId xmlns:a16="http://schemas.microsoft.com/office/drawing/2014/main" xmlns="" id="{F43B715E-8C71-4D40-8049-037AD8DD59AB}"/>
              </a:ext>
            </a:extLst>
          </p:cNvPr>
          <p:cNvSpPr/>
          <p:nvPr/>
        </p:nvSpPr>
        <p:spPr>
          <a:xfrm>
            <a:off x="1521396" y="4539029"/>
            <a:ext cx="1736194" cy="463911"/>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9" name="图片 48" descr="图标&#10;&#10;描述已自动生成">
            <a:extLst>
              <a:ext uri="{FF2B5EF4-FFF2-40B4-BE49-F238E27FC236}">
                <a16:creationId xmlns:a16="http://schemas.microsoft.com/office/drawing/2014/main" xmlns="" id="{20E434D4-47B2-4E03-80D2-BD39A79721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934" y="1967506"/>
            <a:ext cx="3405710" cy="3405710"/>
          </a:xfrm>
          <a:prstGeom prst="rect">
            <a:avLst/>
          </a:prstGeom>
          <a:effectLst>
            <a:outerShdw blurRad="50800" dist="25400" dir="5400000" algn="ctr" rotWithShape="0">
              <a:srgbClr val="000000">
                <a:alpha val="43137"/>
              </a:srgbClr>
            </a:outerShdw>
          </a:effectLst>
        </p:spPr>
      </p:pic>
      <p:sp>
        <p:nvSpPr>
          <p:cNvPr id="44" name="文本框 43">
            <a:extLst>
              <a:ext uri="{FF2B5EF4-FFF2-40B4-BE49-F238E27FC236}">
                <a16:creationId xmlns:a16="http://schemas.microsoft.com/office/drawing/2014/main" xmlns="" id="{D560AA68-5631-4913-BAE4-653D24527370}"/>
              </a:ext>
            </a:extLst>
          </p:cNvPr>
          <p:cNvSpPr txBox="1"/>
          <p:nvPr/>
        </p:nvSpPr>
        <p:spPr>
          <a:xfrm>
            <a:off x="911424" y="1788608"/>
            <a:ext cx="3542636" cy="923330"/>
          </a:xfrm>
          <a:prstGeom prst="rect">
            <a:avLst/>
          </a:prstGeom>
          <a:noFill/>
          <a:ln w="25400">
            <a:noFill/>
          </a:ln>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000">
                <a:solidFill>
                  <a:schemeClr val="bg1"/>
                </a:solidFill>
                <a:effectLst>
                  <a:outerShdw dist="63500" algn="l" rotWithShape="0">
                    <a:schemeClr val="accent2"/>
                  </a:outerShdw>
                </a:effectLst>
                <a:latin typeface="+mj-ea"/>
                <a:ea typeface="+mj-ea"/>
              </a:rPr>
              <a:t>最佳贡献奖</a:t>
            </a:r>
          </a:p>
        </p:txBody>
      </p:sp>
      <p:sp>
        <p:nvSpPr>
          <p:cNvPr id="29" name="星形: 四角 28">
            <a:extLst>
              <a:ext uri="{FF2B5EF4-FFF2-40B4-BE49-F238E27FC236}">
                <a16:creationId xmlns:a16="http://schemas.microsoft.com/office/drawing/2014/main" xmlns="" id="{1F6AF19E-6F58-498F-93C1-082476A5B9DF}"/>
              </a:ext>
            </a:extLst>
          </p:cNvPr>
          <p:cNvSpPr/>
          <p:nvPr/>
        </p:nvSpPr>
        <p:spPr>
          <a:xfrm>
            <a:off x="7400756" y="2631171"/>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星形: 四角 32">
            <a:extLst>
              <a:ext uri="{FF2B5EF4-FFF2-40B4-BE49-F238E27FC236}">
                <a16:creationId xmlns:a16="http://schemas.microsoft.com/office/drawing/2014/main" xmlns="" id="{0E6A4CDE-9F33-47B9-81F4-B421DD55B5F2}"/>
              </a:ext>
            </a:extLst>
          </p:cNvPr>
          <p:cNvSpPr/>
          <p:nvPr/>
        </p:nvSpPr>
        <p:spPr>
          <a:xfrm>
            <a:off x="10498032" y="3601544"/>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星形: 四角 34">
            <a:extLst>
              <a:ext uri="{FF2B5EF4-FFF2-40B4-BE49-F238E27FC236}">
                <a16:creationId xmlns:a16="http://schemas.microsoft.com/office/drawing/2014/main" xmlns="" id="{3DB8EF9D-F127-4F19-BE69-7C25757BE77D}"/>
              </a:ext>
            </a:extLst>
          </p:cNvPr>
          <p:cNvSpPr/>
          <p:nvPr/>
        </p:nvSpPr>
        <p:spPr>
          <a:xfrm>
            <a:off x="10291789" y="2213199"/>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星形: 四角 35">
            <a:extLst>
              <a:ext uri="{FF2B5EF4-FFF2-40B4-BE49-F238E27FC236}">
                <a16:creationId xmlns:a16="http://schemas.microsoft.com/office/drawing/2014/main" xmlns="" id="{97159FDF-6D2C-4F30-B535-2344D48CB79D}"/>
              </a:ext>
            </a:extLst>
          </p:cNvPr>
          <p:cNvSpPr/>
          <p:nvPr/>
        </p:nvSpPr>
        <p:spPr>
          <a:xfrm>
            <a:off x="10657585" y="2534353"/>
            <a:ext cx="183126" cy="319968"/>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星形: 四角 36">
            <a:extLst>
              <a:ext uri="{FF2B5EF4-FFF2-40B4-BE49-F238E27FC236}">
                <a16:creationId xmlns:a16="http://schemas.microsoft.com/office/drawing/2014/main" xmlns="" id="{042B2968-8FD6-497C-A6F7-DCCCB0B89D6F}"/>
              </a:ext>
            </a:extLst>
          </p:cNvPr>
          <p:cNvSpPr/>
          <p:nvPr/>
        </p:nvSpPr>
        <p:spPr>
          <a:xfrm>
            <a:off x="4070680" y="1549643"/>
            <a:ext cx="201023" cy="351239"/>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星形: 四角 38">
            <a:extLst>
              <a:ext uri="{FF2B5EF4-FFF2-40B4-BE49-F238E27FC236}">
                <a16:creationId xmlns:a16="http://schemas.microsoft.com/office/drawing/2014/main" xmlns="" id="{3FEB6826-F68E-41AF-AF59-066F0CAE2BF0}"/>
              </a:ext>
            </a:extLst>
          </p:cNvPr>
          <p:cNvSpPr/>
          <p:nvPr/>
        </p:nvSpPr>
        <p:spPr>
          <a:xfrm>
            <a:off x="983794" y="1396597"/>
            <a:ext cx="201023" cy="351239"/>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星形: 四角 49">
            <a:extLst>
              <a:ext uri="{FF2B5EF4-FFF2-40B4-BE49-F238E27FC236}">
                <a16:creationId xmlns:a16="http://schemas.microsoft.com/office/drawing/2014/main" xmlns="" id="{A2FA0AED-292E-40C5-9812-0872D7D3A5C3}"/>
              </a:ext>
            </a:extLst>
          </p:cNvPr>
          <p:cNvSpPr/>
          <p:nvPr/>
        </p:nvSpPr>
        <p:spPr>
          <a:xfrm>
            <a:off x="1197305" y="1657873"/>
            <a:ext cx="136765" cy="238964"/>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9810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500"/>
                                  </p:stCondLst>
                                  <p:childTnLst>
                                    <p:animEffect transition="out" filter="fade">
                                      <p:cBhvr>
                                        <p:cTn id="6" dur="2000" tmFilter="0, 0; .2, .5; .8, .5; 1, 0"/>
                                        <p:tgtEl>
                                          <p:spTgt spid="29"/>
                                        </p:tgtEl>
                                      </p:cBhvr>
                                    </p:animEffect>
                                    <p:animScale>
                                      <p:cBhvr>
                                        <p:cTn id="7" dur="1000" autoRev="1" fill="hold"/>
                                        <p:tgtEl>
                                          <p:spTgt spid="29"/>
                                        </p:tgtEl>
                                      </p:cBhvr>
                                      <p:by x="105000" y="105000"/>
                                    </p:animScale>
                                  </p:childTnLst>
                                </p:cTn>
                              </p:par>
                              <p:par>
                                <p:cTn id="8" presetID="26" presetClass="emph" presetSubtype="0" repeatCount="indefinite" fill="hold" grpId="0" nodeType="withEffect">
                                  <p:stCondLst>
                                    <p:cond delay="100"/>
                                  </p:stCondLst>
                                  <p:childTnLst>
                                    <p:animEffect transition="out" filter="fade">
                                      <p:cBhvr>
                                        <p:cTn id="9" dur="2000" tmFilter="0, 0; .2, .5; .8, .5; 1, 0"/>
                                        <p:tgtEl>
                                          <p:spTgt spid="35"/>
                                        </p:tgtEl>
                                      </p:cBhvr>
                                    </p:animEffect>
                                    <p:animScale>
                                      <p:cBhvr>
                                        <p:cTn id="10" dur="1000" autoRev="1" fill="hold"/>
                                        <p:tgtEl>
                                          <p:spTgt spid="35"/>
                                        </p:tgtEl>
                                      </p:cBhvr>
                                      <p:by x="105000" y="105000"/>
                                    </p:animScale>
                                  </p:childTnLst>
                                </p:cTn>
                              </p:par>
                              <p:par>
                                <p:cTn id="11" presetID="26" presetClass="emph" presetSubtype="0" repeatCount="indefinite" fill="hold" grpId="0" nodeType="withEffect">
                                  <p:stCondLst>
                                    <p:cond delay="500"/>
                                  </p:stCondLst>
                                  <p:childTnLst>
                                    <p:animEffect transition="out" filter="fade">
                                      <p:cBhvr>
                                        <p:cTn id="12" dur="2000" tmFilter="0, 0; .2, .5; .8, .5; 1, 0"/>
                                        <p:tgtEl>
                                          <p:spTgt spid="36"/>
                                        </p:tgtEl>
                                      </p:cBhvr>
                                    </p:animEffect>
                                    <p:animScale>
                                      <p:cBhvr>
                                        <p:cTn id="13" dur="1000" autoRev="1" fill="hold"/>
                                        <p:tgtEl>
                                          <p:spTgt spid="36"/>
                                        </p:tgtEl>
                                      </p:cBhvr>
                                      <p:by x="105000" y="105000"/>
                                    </p:animScale>
                                  </p:childTnLst>
                                </p:cTn>
                              </p:par>
                              <p:par>
                                <p:cTn id="14" presetID="26" presetClass="emph" presetSubtype="0" repeatCount="indefinite" fill="hold" grpId="0" nodeType="withEffect">
                                  <p:stCondLst>
                                    <p:cond delay="250"/>
                                  </p:stCondLst>
                                  <p:childTnLst>
                                    <p:animEffect transition="out" filter="fade">
                                      <p:cBhvr>
                                        <p:cTn id="15" dur="2000" tmFilter="0, 0; .2, .5; .8, .5; 1, 0"/>
                                        <p:tgtEl>
                                          <p:spTgt spid="33"/>
                                        </p:tgtEl>
                                      </p:cBhvr>
                                    </p:animEffect>
                                    <p:animScale>
                                      <p:cBhvr>
                                        <p:cTn id="16" dur="1000" autoRev="1" fill="hold"/>
                                        <p:tgtEl>
                                          <p:spTgt spid="33"/>
                                        </p:tgtEl>
                                      </p:cBhvr>
                                      <p:by x="105000" y="105000"/>
                                    </p:animScale>
                                  </p:childTnLst>
                                </p:cTn>
                              </p:par>
                              <p:par>
                                <p:cTn id="17" presetID="26" presetClass="emph" presetSubtype="0" repeatCount="indefinite" fill="hold" grpId="0" nodeType="withEffect">
                                  <p:stCondLst>
                                    <p:cond delay="100"/>
                                  </p:stCondLst>
                                  <p:childTnLst>
                                    <p:animEffect transition="out" filter="fade">
                                      <p:cBhvr>
                                        <p:cTn id="18" dur="2000" tmFilter="0, 0; .2, .5; .8, .5; 1, 0"/>
                                        <p:tgtEl>
                                          <p:spTgt spid="37"/>
                                        </p:tgtEl>
                                      </p:cBhvr>
                                    </p:animEffect>
                                    <p:animScale>
                                      <p:cBhvr>
                                        <p:cTn id="19" dur="1000" autoRev="1" fill="hold"/>
                                        <p:tgtEl>
                                          <p:spTgt spid="37"/>
                                        </p:tgtEl>
                                      </p:cBhvr>
                                      <p:by x="105000" y="105000"/>
                                    </p:animScale>
                                  </p:childTnLst>
                                </p:cTn>
                              </p:par>
                              <p:par>
                                <p:cTn id="20" presetID="26" presetClass="emph" presetSubtype="0" repeatCount="indefinite" fill="hold" grpId="0" nodeType="withEffect">
                                  <p:stCondLst>
                                    <p:cond delay="100"/>
                                  </p:stCondLst>
                                  <p:childTnLst>
                                    <p:animEffect transition="out" filter="fade">
                                      <p:cBhvr>
                                        <p:cTn id="21" dur="2000" tmFilter="0, 0; .2, .5; .8, .5; 1, 0"/>
                                        <p:tgtEl>
                                          <p:spTgt spid="39"/>
                                        </p:tgtEl>
                                      </p:cBhvr>
                                    </p:animEffect>
                                    <p:animScale>
                                      <p:cBhvr>
                                        <p:cTn id="22" dur="1000" autoRev="1" fill="hold"/>
                                        <p:tgtEl>
                                          <p:spTgt spid="39"/>
                                        </p:tgtEl>
                                      </p:cBhvr>
                                      <p:by x="105000" y="105000"/>
                                    </p:animScale>
                                  </p:childTnLst>
                                </p:cTn>
                              </p:par>
                              <p:par>
                                <p:cTn id="23" presetID="26" presetClass="emph" presetSubtype="0" repeatCount="indefinite" fill="hold" grpId="0" nodeType="withEffect">
                                  <p:stCondLst>
                                    <p:cond delay="500"/>
                                  </p:stCondLst>
                                  <p:childTnLst>
                                    <p:animEffect transition="out" filter="fade">
                                      <p:cBhvr>
                                        <p:cTn id="24" dur="2000" tmFilter="0, 0; .2, .5; .8, .5; 1, 0"/>
                                        <p:tgtEl>
                                          <p:spTgt spid="50"/>
                                        </p:tgtEl>
                                      </p:cBhvr>
                                    </p:animEffect>
                                    <p:animScale>
                                      <p:cBhvr>
                                        <p:cTn id="25" dur="1000" autoRev="1" fill="hold"/>
                                        <p:tgtEl>
                                          <p:spTgt spid="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animBg="1"/>
      <p:bldP spid="35" grpId="0" animBg="1"/>
      <p:bldP spid="36" grpId="0" animBg="1"/>
      <p:bldP spid="37" grpId="0" animBg="1"/>
      <p:bldP spid="39" grpId="0" animBg="1"/>
      <p:bldP spid="5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389AC54D-9AF7-47B6-B280-802C12E268A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7" name="图片 186">
            <a:extLst>
              <a:ext uri="{FF2B5EF4-FFF2-40B4-BE49-F238E27FC236}">
                <a16:creationId xmlns:a16="http://schemas.microsoft.com/office/drawing/2014/main" xmlns="" id="{9CFA1287-4583-4862-9DAC-B5ABD3661064}"/>
              </a:ext>
            </a:extLst>
          </p:cNvPr>
          <p:cNvPicPr>
            <a:picLocks noChangeAspect="1"/>
          </p:cNvPicPr>
          <p:nvPr/>
        </p:nvPicPr>
        <p:blipFill>
          <a:blip r:embed="rId6">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pic>
        <p:nvPicPr>
          <p:cNvPr id="183" name="图片 182">
            <a:extLst>
              <a:ext uri="{FF2B5EF4-FFF2-40B4-BE49-F238E27FC236}">
                <a16:creationId xmlns:a16="http://schemas.microsoft.com/office/drawing/2014/main" xmlns="" id="{EA7AAF1F-3E67-4C6F-A677-FC8742AF6202}"/>
              </a:ext>
            </a:extLst>
          </p:cNvPr>
          <p:cNvPicPr>
            <a:picLocks noChangeAspect="1"/>
          </p:cNvPicPr>
          <p:nvPr/>
        </p:nvPicPr>
        <p:blipFill>
          <a:blip r:embed="rId7">
            <a:alphaModFix amt="46000"/>
          </a:blip>
          <a:stretch>
            <a:fillRect/>
          </a:stretch>
        </p:blipFill>
        <p:spPr>
          <a:xfrm>
            <a:off x="9894467" y="5420168"/>
            <a:ext cx="664867" cy="385096"/>
          </a:xfrm>
          <a:prstGeom prst="rect">
            <a:avLst/>
          </a:prstGeom>
        </p:spPr>
      </p:pic>
      <p:pic>
        <p:nvPicPr>
          <p:cNvPr id="184" name="图片 183">
            <a:extLst>
              <a:ext uri="{FF2B5EF4-FFF2-40B4-BE49-F238E27FC236}">
                <a16:creationId xmlns:a16="http://schemas.microsoft.com/office/drawing/2014/main" xmlns="" id="{1B1F5AC2-F6F2-4511-BDA4-2D81B133F39C}"/>
              </a:ext>
            </a:extLst>
          </p:cNvPr>
          <p:cNvPicPr>
            <a:picLocks noChangeAspect="1"/>
          </p:cNvPicPr>
          <p:nvPr/>
        </p:nvPicPr>
        <p:blipFill>
          <a:blip r:embed="rId7">
            <a:alphaModFix amt="57000"/>
          </a:blip>
          <a:stretch>
            <a:fillRect/>
          </a:stretch>
        </p:blipFill>
        <p:spPr>
          <a:xfrm rot="20736509">
            <a:off x="2958443" y="5208848"/>
            <a:ext cx="998825" cy="578527"/>
          </a:xfrm>
          <a:prstGeom prst="rect">
            <a:avLst/>
          </a:prstGeom>
        </p:spPr>
      </p:pic>
      <p:sp>
        <p:nvSpPr>
          <p:cNvPr id="34" name="任意多边形: 形状 33">
            <a:extLst>
              <a:ext uri="{FF2B5EF4-FFF2-40B4-BE49-F238E27FC236}">
                <a16:creationId xmlns:a16="http://schemas.microsoft.com/office/drawing/2014/main" xmlns="" id="{C007A724-3275-402C-946A-73F4161D0D3E}"/>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a:extLst>
              <a:ext uri="{FF2B5EF4-FFF2-40B4-BE49-F238E27FC236}">
                <a16:creationId xmlns:a16="http://schemas.microsoft.com/office/drawing/2014/main" xmlns="" id="{11ABF2A4-178D-4FE5-BCEE-5B36B3627C93}"/>
              </a:ext>
            </a:extLst>
          </p:cNvPr>
          <p:cNvGrpSpPr/>
          <p:nvPr/>
        </p:nvGrpSpPr>
        <p:grpSpPr>
          <a:xfrm>
            <a:off x="4747085" y="4799472"/>
            <a:ext cx="2428550" cy="1486611"/>
            <a:chOff x="4731250" y="5198485"/>
            <a:chExt cx="2223505" cy="1361091"/>
          </a:xfrm>
        </p:grpSpPr>
        <p:grpSp>
          <p:nvGrpSpPr>
            <p:cNvPr id="26" name="PA-组合 57">
              <a:extLst>
                <a:ext uri="{FF2B5EF4-FFF2-40B4-BE49-F238E27FC236}">
                  <a16:creationId xmlns:a16="http://schemas.microsoft.com/office/drawing/2014/main" xmlns="" id="{B9CC179A-1B73-4E0E-AAC4-0748A58D89F4}"/>
                </a:ext>
              </a:extLst>
            </p:cNvPr>
            <p:cNvGrpSpPr/>
            <p:nvPr>
              <p:custDataLst>
                <p:tags r:id="rId1"/>
              </p:custDataLst>
            </p:nvPr>
          </p:nvGrpSpPr>
          <p:grpSpPr>
            <a:xfrm>
              <a:off x="5031677" y="5198485"/>
              <a:ext cx="1814045" cy="1204051"/>
              <a:chOff x="6266084" y="4721224"/>
              <a:chExt cx="1884932" cy="1485901"/>
            </a:xfrm>
            <a:effectLst>
              <a:outerShdw dist="38100" dir="5400000" algn="t" rotWithShape="0">
                <a:schemeClr val="accent2">
                  <a:lumMod val="50000"/>
                </a:schemeClr>
              </a:outerShdw>
            </a:effectLst>
          </p:grpSpPr>
          <p:sp>
            <p:nvSpPr>
              <p:cNvPr id="31" name="PA-任意多边形 52">
                <a:extLst>
                  <a:ext uri="{FF2B5EF4-FFF2-40B4-BE49-F238E27FC236}">
                    <a16:creationId xmlns:a16="http://schemas.microsoft.com/office/drawing/2014/main" xmlns="" id="{83527393-1B74-468B-BE51-6EB5E49A6E97}"/>
                  </a:ext>
                </a:extLst>
              </p:cNvPr>
              <p:cNvSpPr/>
              <p:nvPr>
                <p:custDataLst>
                  <p:tags r:id="rId2"/>
                </p:custDataLst>
              </p:nvPr>
            </p:nvSpPr>
            <p:spPr>
              <a:xfrm>
                <a:off x="6266084" y="4814094"/>
                <a:ext cx="883443" cy="1393031"/>
              </a:xfrm>
              <a:custGeom>
                <a:avLst/>
                <a:gdLst>
                  <a:gd name="connsiteX0" fmla="*/ 0 w 876300"/>
                  <a:gd name="connsiteY0" fmla="*/ 0 h 1393031"/>
                  <a:gd name="connsiteX1" fmla="*/ 876300 w 876300"/>
                  <a:gd name="connsiteY1" fmla="*/ 171450 h 1393031"/>
                  <a:gd name="connsiteX2" fmla="*/ 876300 w 876300"/>
                  <a:gd name="connsiteY2" fmla="*/ 1393031 h 1393031"/>
                  <a:gd name="connsiteX3" fmla="*/ 0 w 876300"/>
                  <a:gd name="connsiteY3" fmla="*/ 1226343 h 1393031"/>
                  <a:gd name="connsiteX4" fmla="*/ 0 w 876300"/>
                  <a:gd name="connsiteY4" fmla="*/ 0 h 1393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1393031">
                    <a:moveTo>
                      <a:pt x="0" y="0"/>
                    </a:moveTo>
                    <a:lnTo>
                      <a:pt x="876300" y="171450"/>
                    </a:lnTo>
                    <a:lnTo>
                      <a:pt x="876300" y="1393031"/>
                    </a:lnTo>
                    <a:lnTo>
                      <a:pt x="0" y="122634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任意多边形 55">
                <a:extLst>
                  <a:ext uri="{FF2B5EF4-FFF2-40B4-BE49-F238E27FC236}">
                    <a16:creationId xmlns:a16="http://schemas.microsoft.com/office/drawing/2014/main" xmlns="" id="{7445B37D-67F1-4D9C-9A69-A0EC1BA82BEF}"/>
                  </a:ext>
                </a:extLst>
              </p:cNvPr>
              <p:cNvSpPr/>
              <p:nvPr>
                <p:custDataLst>
                  <p:tags r:id="rId3"/>
                </p:custDataLst>
              </p:nvPr>
            </p:nvSpPr>
            <p:spPr>
              <a:xfrm>
                <a:off x="7147146" y="4892675"/>
                <a:ext cx="1003870" cy="1314450"/>
              </a:xfrm>
              <a:custGeom>
                <a:avLst/>
                <a:gdLst>
                  <a:gd name="connsiteX0" fmla="*/ 0 w 962025"/>
                  <a:gd name="connsiteY0" fmla="*/ 92869 h 1314450"/>
                  <a:gd name="connsiteX1" fmla="*/ 962025 w 962025"/>
                  <a:gd name="connsiteY1" fmla="*/ 0 h 1314450"/>
                  <a:gd name="connsiteX2" fmla="*/ 962025 w 962025"/>
                  <a:gd name="connsiteY2" fmla="*/ 1221581 h 1314450"/>
                  <a:gd name="connsiteX3" fmla="*/ 0 w 962025"/>
                  <a:gd name="connsiteY3" fmla="*/ 1314450 h 1314450"/>
                  <a:gd name="connsiteX4" fmla="*/ 0 w 962025"/>
                  <a:gd name="connsiteY4" fmla="*/ 92869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5" h="1314450">
                    <a:moveTo>
                      <a:pt x="0" y="92869"/>
                    </a:moveTo>
                    <a:lnTo>
                      <a:pt x="962025" y="0"/>
                    </a:lnTo>
                    <a:lnTo>
                      <a:pt x="962025" y="1221581"/>
                    </a:lnTo>
                    <a:lnTo>
                      <a:pt x="0" y="1314450"/>
                    </a:lnTo>
                    <a:cubicBezTo>
                      <a:pt x="794" y="909637"/>
                      <a:pt x="1587" y="504825"/>
                      <a:pt x="0" y="9286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任意多边形 56">
                <a:extLst>
                  <a:ext uri="{FF2B5EF4-FFF2-40B4-BE49-F238E27FC236}">
                    <a16:creationId xmlns:a16="http://schemas.microsoft.com/office/drawing/2014/main" xmlns="" id="{4F79570F-69D7-406E-A4BA-FA153804534B}"/>
                  </a:ext>
                </a:extLst>
              </p:cNvPr>
              <p:cNvSpPr/>
              <p:nvPr>
                <p:custDataLst>
                  <p:tags r:id="rId4"/>
                </p:custDataLst>
              </p:nvPr>
            </p:nvSpPr>
            <p:spPr>
              <a:xfrm>
                <a:off x="6271639" y="4721224"/>
                <a:ext cx="1869415" cy="262268"/>
              </a:xfrm>
              <a:custGeom>
                <a:avLst/>
                <a:gdLst>
                  <a:gd name="connsiteX0" fmla="*/ 0 w 1838325"/>
                  <a:gd name="connsiteY0" fmla="*/ 92869 h 264319"/>
                  <a:gd name="connsiteX1" fmla="*/ 892968 w 1838325"/>
                  <a:gd name="connsiteY1" fmla="*/ 264319 h 264319"/>
                  <a:gd name="connsiteX2" fmla="*/ 1838325 w 1838325"/>
                  <a:gd name="connsiteY2" fmla="*/ 173831 h 264319"/>
                  <a:gd name="connsiteX3" fmla="*/ 981075 w 1838325"/>
                  <a:gd name="connsiteY3" fmla="*/ 0 h 264319"/>
                  <a:gd name="connsiteX4" fmla="*/ 0 w 1838325"/>
                  <a:gd name="connsiteY4" fmla="*/ 92869 h 264319"/>
                  <a:gd name="connsiteX0" fmla="*/ 0 w 2051050"/>
                  <a:gd name="connsiteY0" fmla="*/ 92869 h 264319"/>
                  <a:gd name="connsiteX1" fmla="*/ 892968 w 2051050"/>
                  <a:gd name="connsiteY1" fmla="*/ 264319 h 264319"/>
                  <a:gd name="connsiteX2" fmla="*/ 2051050 w 2051050"/>
                  <a:gd name="connsiteY2" fmla="*/ 173831 h 264319"/>
                  <a:gd name="connsiteX3" fmla="*/ 981075 w 2051050"/>
                  <a:gd name="connsiteY3" fmla="*/ 0 h 264319"/>
                  <a:gd name="connsiteX4" fmla="*/ 0 w 2051050"/>
                  <a:gd name="connsiteY4" fmla="*/ 92869 h 264319"/>
                  <a:gd name="connsiteX0" fmla="*/ 0 w 2041525"/>
                  <a:gd name="connsiteY0" fmla="*/ 92869 h 264319"/>
                  <a:gd name="connsiteX1" fmla="*/ 892968 w 2041525"/>
                  <a:gd name="connsiteY1" fmla="*/ 264319 h 264319"/>
                  <a:gd name="connsiteX2" fmla="*/ 2041525 w 2041525"/>
                  <a:gd name="connsiteY2" fmla="*/ 173831 h 264319"/>
                  <a:gd name="connsiteX3" fmla="*/ 981075 w 2041525"/>
                  <a:gd name="connsiteY3" fmla="*/ 0 h 264319"/>
                  <a:gd name="connsiteX4" fmla="*/ 0 w 2041525"/>
                  <a:gd name="connsiteY4" fmla="*/ 92869 h 264319"/>
                  <a:gd name="connsiteX0" fmla="*/ 0 w 1884251"/>
                  <a:gd name="connsiteY0" fmla="*/ 92869 h 264319"/>
                  <a:gd name="connsiteX1" fmla="*/ 892968 w 1884251"/>
                  <a:gd name="connsiteY1" fmla="*/ 264319 h 264319"/>
                  <a:gd name="connsiteX2" fmla="*/ 1884251 w 1884251"/>
                  <a:gd name="connsiteY2" fmla="*/ 185701 h 264319"/>
                  <a:gd name="connsiteX3" fmla="*/ 981075 w 1884251"/>
                  <a:gd name="connsiteY3" fmla="*/ 0 h 264319"/>
                  <a:gd name="connsiteX4" fmla="*/ 0 w 1884251"/>
                  <a:gd name="connsiteY4" fmla="*/ 92869 h 264319"/>
                  <a:gd name="connsiteX0" fmla="*/ 0 w 1869414"/>
                  <a:gd name="connsiteY0" fmla="*/ 92869 h 264319"/>
                  <a:gd name="connsiteX1" fmla="*/ 892968 w 1869414"/>
                  <a:gd name="connsiteY1" fmla="*/ 264319 h 264319"/>
                  <a:gd name="connsiteX2" fmla="*/ 1869414 w 1869414"/>
                  <a:gd name="connsiteY2" fmla="*/ 182733 h 264319"/>
                  <a:gd name="connsiteX3" fmla="*/ 981075 w 1869414"/>
                  <a:gd name="connsiteY3" fmla="*/ 0 h 264319"/>
                  <a:gd name="connsiteX4" fmla="*/ 0 w 1869414"/>
                  <a:gd name="connsiteY4" fmla="*/ 92869 h 264319"/>
                  <a:gd name="connsiteX0" fmla="*/ 0 w 1869414"/>
                  <a:gd name="connsiteY0" fmla="*/ 92869 h 262267"/>
                  <a:gd name="connsiteX1" fmla="*/ 870408 w 1869414"/>
                  <a:gd name="connsiteY1" fmla="*/ 262267 h 262267"/>
                  <a:gd name="connsiteX2" fmla="*/ 1869414 w 1869414"/>
                  <a:gd name="connsiteY2" fmla="*/ 182733 h 262267"/>
                  <a:gd name="connsiteX3" fmla="*/ 981075 w 1869414"/>
                  <a:gd name="connsiteY3" fmla="*/ 0 h 262267"/>
                  <a:gd name="connsiteX4" fmla="*/ 0 w 1869414"/>
                  <a:gd name="connsiteY4" fmla="*/ 92869 h 26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14" h="262267">
                    <a:moveTo>
                      <a:pt x="0" y="92869"/>
                    </a:moveTo>
                    <a:lnTo>
                      <a:pt x="870408" y="262267"/>
                    </a:lnTo>
                    <a:lnTo>
                      <a:pt x="1869414" y="182733"/>
                    </a:lnTo>
                    <a:lnTo>
                      <a:pt x="981075" y="0"/>
                    </a:lnTo>
                    <a:lnTo>
                      <a:pt x="0" y="92869"/>
                    </a:lnTo>
                    <a:close/>
                  </a:path>
                </a:pathLst>
              </a:custGeom>
              <a:solidFill>
                <a:schemeClr val="accent2">
                  <a:lumMod val="50000"/>
                </a:schemeClr>
              </a:solidFill>
              <a:ln cap="rnd">
                <a:solidFill>
                  <a:schemeClr val="accent2">
                    <a:lumMod val="75000"/>
                  </a:schemeClr>
                </a:solidFill>
                <a:round/>
              </a:ln>
              <a:effectLst>
                <a:innerShdw dist="38100" dir="13500000">
                  <a:schemeClr val="accent5">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xmlns="" id="{389A8BEA-7EB2-4F8E-AE9D-B0D48525B291}"/>
                </a:ext>
              </a:extLst>
            </p:cNvPr>
            <p:cNvSpPr txBox="1"/>
            <p:nvPr/>
          </p:nvSpPr>
          <p:spPr>
            <a:xfrm>
              <a:off x="5036321" y="5347880"/>
              <a:ext cx="817780" cy="1211696"/>
            </a:xfrm>
            <a:prstGeom prst="rect">
              <a:avLst/>
            </a:prstGeom>
            <a:noFill/>
            <a:ln>
              <a:noFill/>
            </a:ln>
            <a:effectLst/>
            <a:scene3d>
              <a:camera prst="isometricLeftDown">
                <a:rot lat="1625434" lon="1882446" rev="397160"/>
              </a:camera>
              <a:lightRig rig="threePt" dir="t"/>
            </a:scene3d>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defPPr>
                <a:defRPr lang="zh-CN"/>
              </a:defPPr>
              <a:lvl1pPr>
                <a:defRPr sz="5400">
                  <a:solidFill>
                    <a:schemeClr val="accent3">
                      <a:lumMod val="75000"/>
                    </a:schemeClr>
                  </a:solidFill>
                  <a:latin typeface="优设标题黑" panose="00000500000000000000" pitchFamily="2" charset="-122"/>
                  <a:ea typeface="优设标题黑" panose="00000500000000000000" pitchFamily="2" charset="-122"/>
                </a:defRPr>
              </a:lvl1pPr>
            </a:lstStyle>
            <a:p>
              <a:pPr algn="ctr"/>
              <a:r>
                <a:rPr lang="en-US" altLang="zh-CN" sz="8000">
                  <a:solidFill>
                    <a:schemeClr val="accent2">
                      <a:lumMod val="20000"/>
                      <a:lumOff val="80000"/>
                    </a:schemeClr>
                  </a:solidFill>
                </a:rPr>
                <a:t>4</a:t>
              </a:r>
              <a:endParaRPr lang="zh-CN" altLang="en-US" sz="8000">
                <a:solidFill>
                  <a:schemeClr val="accent2">
                    <a:lumMod val="20000"/>
                    <a:lumOff val="80000"/>
                  </a:schemeClr>
                </a:solidFill>
              </a:endParaRPr>
            </a:p>
          </p:txBody>
        </p:sp>
        <p:sp>
          <p:nvSpPr>
            <p:cNvPr id="29" name="任意多边形: 形状 28">
              <a:extLst>
                <a:ext uri="{FF2B5EF4-FFF2-40B4-BE49-F238E27FC236}">
                  <a16:creationId xmlns:a16="http://schemas.microsoft.com/office/drawing/2014/main" xmlns="" id="{F0A0AD92-DCA8-4267-A6DD-AB8328CD9A48}"/>
                </a:ext>
              </a:extLst>
            </p:cNvPr>
            <p:cNvSpPr/>
            <p:nvPr/>
          </p:nvSpPr>
          <p:spPr>
            <a:xfrm>
              <a:off x="5878807" y="5354177"/>
              <a:ext cx="1075948" cy="405816"/>
            </a:xfrm>
            <a:custGeom>
              <a:avLst/>
              <a:gdLst>
                <a:gd name="connsiteX0" fmla="*/ 0 w 1106905"/>
                <a:gd name="connsiteY0" fmla="*/ 60158 h 324853"/>
                <a:gd name="connsiteX1" fmla="*/ 252663 w 1106905"/>
                <a:gd name="connsiteY1" fmla="*/ 324853 h 324853"/>
                <a:gd name="connsiteX2" fmla="*/ 1106905 w 1106905"/>
                <a:gd name="connsiteY2" fmla="*/ 276727 h 324853"/>
                <a:gd name="connsiteX3" fmla="*/ 938463 w 1106905"/>
                <a:gd name="connsiteY3" fmla="*/ 0 h 324853"/>
                <a:gd name="connsiteX4" fmla="*/ 0 w 1106905"/>
                <a:gd name="connsiteY4" fmla="*/ 60158 h 324853"/>
                <a:gd name="connsiteX0" fmla="*/ 0 w 1133098"/>
                <a:gd name="connsiteY0" fmla="*/ 50633 h 324853"/>
                <a:gd name="connsiteX1" fmla="*/ 278856 w 1133098"/>
                <a:gd name="connsiteY1" fmla="*/ 324853 h 324853"/>
                <a:gd name="connsiteX2" fmla="*/ 1133098 w 1133098"/>
                <a:gd name="connsiteY2" fmla="*/ 276727 h 324853"/>
                <a:gd name="connsiteX3" fmla="*/ 964656 w 1133098"/>
                <a:gd name="connsiteY3" fmla="*/ 0 h 324853"/>
                <a:gd name="connsiteX4" fmla="*/ 0 w 1133098"/>
                <a:gd name="connsiteY4" fmla="*/ 50633 h 324853"/>
                <a:gd name="connsiteX0" fmla="*/ 0 w 1133098"/>
                <a:gd name="connsiteY0" fmla="*/ 64921 h 339141"/>
                <a:gd name="connsiteX1" fmla="*/ 278856 w 1133098"/>
                <a:gd name="connsiteY1" fmla="*/ 339141 h 339141"/>
                <a:gd name="connsiteX2" fmla="*/ 1133098 w 1133098"/>
                <a:gd name="connsiteY2" fmla="*/ 291015 h 339141"/>
                <a:gd name="connsiteX3" fmla="*/ 969419 w 1133098"/>
                <a:gd name="connsiteY3" fmla="*/ 0 h 339141"/>
                <a:gd name="connsiteX4" fmla="*/ 0 w 1133098"/>
                <a:gd name="connsiteY4" fmla="*/ 64921 h 339141"/>
                <a:gd name="connsiteX0" fmla="*/ 0 w 1223585"/>
                <a:gd name="connsiteY0" fmla="*/ 64921 h 339141"/>
                <a:gd name="connsiteX1" fmla="*/ 278856 w 1223585"/>
                <a:gd name="connsiteY1" fmla="*/ 339141 h 339141"/>
                <a:gd name="connsiteX2" fmla="*/ 1223585 w 1223585"/>
                <a:gd name="connsiteY2" fmla="*/ 231484 h 339141"/>
                <a:gd name="connsiteX3" fmla="*/ 969419 w 1223585"/>
                <a:gd name="connsiteY3" fmla="*/ 0 h 339141"/>
                <a:gd name="connsiteX4" fmla="*/ 0 w 1223585"/>
                <a:gd name="connsiteY4" fmla="*/ 64921 h 339141"/>
                <a:gd name="connsiteX0" fmla="*/ 0 w 1223585"/>
                <a:gd name="connsiteY0" fmla="*/ 64921 h 327234"/>
                <a:gd name="connsiteX1" fmla="*/ 283618 w 1223585"/>
                <a:gd name="connsiteY1" fmla="*/ 327234 h 327234"/>
                <a:gd name="connsiteX2" fmla="*/ 1223585 w 1223585"/>
                <a:gd name="connsiteY2" fmla="*/ 231484 h 327234"/>
                <a:gd name="connsiteX3" fmla="*/ 969419 w 1223585"/>
                <a:gd name="connsiteY3" fmla="*/ 0 h 327234"/>
                <a:gd name="connsiteX4" fmla="*/ 0 w 1223585"/>
                <a:gd name="connsiteY4" fmla="*/ 64921 h 327234"/>
                <a:gd name="connsiteX0" fmla="*/ 0 w 1223585"/>
                <a:gd name="connsiteY0" fmla="*/ 64921 h 393909"/>
                <a:gd name="connsiteX1" fmla="*/ 288380 w 1223585"/>
                <a:gd name="connsiteY1" fmla="*/ 393909 h 393909"/>
                <a:gd name="connsiteX2" fmla="*/ 1223585 w 1223585"/>
                <a:gd name="connsiteY2" fmla="*/ 231484 h 393909"/>
                <a:gd name="connsiteX3" fmla="*/ 969419 w 1223585"/>
                <a:gd name="connsiteY3" fmla="*/ 0 h 393909"/>
                <a:gd name="connsiteX4" fmla="*/ 0 w 1223585"/>
                <a:gd name="connsiteY4" fmla="*/ 64921 h 393909"/>
                <a:gd name="connsiteX0" fmla="*/ 0 w 1204535"/>
                <a:gd name="connsiteY0" fmla="*/ 64921 h 393909"/>
                <a:gd name="connsiteX1" fmla="*/ 288380 w 1204535"/>
                <a:gd name="connsiteY1" fmla="*/ 393909 h 393909"/>
                <a:gd name="connsiteX2" fmla="*/ 1204535 w 1204535"/>
                <a:gd name="connsiteY2" fmla="*/ 312446 h 393909"/>
                <a:gd name="connsiteX3" fmla="*/ 969419 w 1204535"/>
                <a:gd name="connsiteY3" fmla="*/ 0 h 393909"/>
                <a:gd name="connsiteX4" fmla="*/ 0 w 1204535"/>
                <a:gd name="connsiteY4" fmla="*/ 64921 h 393909"/>
                <a:gd name="connsiteX0" fmla="*/ 0 w 1218823"/>
                <a:gd name="connsiteY0" fmla="*/ 64921 h 393909"/>
                <a:gd name="connsiteX1" fmla="*/ 288380 w 1218823"/>
                <a:gd name="connsiteY1" fmla="*/ 393909 h 393909"/>
                <a:gd name="connsiteX2" fmla="*/ 1218823 w 1218823"/>
                <a:gd name="connsiteY2" fmla="*/ 288633 h 393909"/>
                <a:gd name="connsiteX3" fmla="*/ 969419 w 1218823"/>
                <a:gd name="connsiteY3" fmla="*/ 0 h 393909"/>
                <a:gd name="connsiteX4" fmla="*/ 0 w 1218823"/>
                <a:gd name="connsiteY4" fmla="*/ 64921 h 393909"/>
                <a:gd name="connsiteX0" fmla="*/ 0 w 1218823"/>
                <a:gd name="connsiteY0" fmla="*/ 64921 h 408197"/>
                <a:gd name="connsiteX1" fmla="*/ 169317 w 1218823"/>
                <a:gd name="connsiteY1" fmla="*/ 408197 h 408197"/>
                <a:gd name="connsiteX2" fmla="*/ 1218823 w 1218823"/>
                <a:gd name="connsiteY2" fmla="*/ 288633 h 408197"/>
                <a:gd name="connsiteX3" fmla="*/ 969419 w 1218823"/>
                <a:gd name="connsiteY3" fmla="*/ 0 h 408197"/>
                <a:gd name="connsiteX4" fmla="*/ 0 w 1218823"/>
                <a:gd name="connsiteY4" fmla="*/ 64921 h 408197"/>
                <a:gd name="connsiteX0" fmla="*/ 0 w 1085473"/>
                <a:gd name="connsiteY0" fmla="*/ 64921 h 408197"/>
                <a:gd name="connsiteX1" fmla="*/ 169317 w 1085473"/>
                <a:gd name="connsiteY1" fmla="*/ 408197 h 408197"/>
                <a:gd name="connsiteX2" fmla="*/ 1085473 w 1085473"/>
                <a:gd name="connsiteY2" fmla="*/ 321970 h 408197"/>
                <a:gd name="connsiteX3" fmla="*/ 969419 w 1085473"/>
                <a:gd name="connsiteY3" fmla="*/ 0 h 408197"/>
                <a:gd name="connsiteX4" fmla="*/ 0 w 1085473"/>
                <a:gd name="connsiteY4" fmla="*/ 64921 h 408197"/>
                <a:gd name="connsiteX0" fmla="*/ 0 w 1075948"/>
                <a:gd name="connsiteY0" fmla="*/ 64921 h 408197"/>
                <a:gd name="connsiteX1" fmla="*/ 159792 w 1075948"/>
                <a:gd name="connsiteY1" fmla="*/ 408197 h 408197"/>
                <a:gd name="connsiteX2" fmla="*/ 1075948 w 1075948"/>
                <a:gd name="connsiteY2" fmla="*/ 321970 h 408197"/>
                <a:gd name="connsiteX3" fmla="*/ 959894 w 1075948"/>
                <a:gd name="connsiteY3" fmla="*/ 0 h 408197"/>
                <a:gd name="connsiteX4" fmla="*/ 0 w 1075948"/>
                <a:gd name="connsiteY4" fmla="*/ 64921 h 408197"/>
                <a:gd name="connsiteX0" fmla="*/ 0 w 1075948"/>
                <a:gd name="connsiteY0" fmla="*/ 67302 h 410578"/>
                <a:gd name="connsiteX1" fmla="*/ 159792 w 1075948"/>
                <a:gd name="connsiteY1" fmla="*/ 410578 h 410578"/>
                <a:gd name="connsiteX2" fmla="*/ 1075948 w 1075948"/>
                <a:gd name="connsiteY2" fmla="*/ 324351 h 410578"/>
                <a:gd name="connsiteX3" fmla="*/ 967037 w 1075948"/>
                <a:gd name="connsiteY3" fmla="*/ 0 h 410578"/>
                <a:gd name="connsiteX4" fmla="*/ 0 w 1075948"/>
                <a:gd name="connsiteY4" fmla="*/ 67302 h 410578"/>
                <a:gd name="connsiteX0" fmla="*/ 0 w 1075948"/>
                <a:gd name="connsiteY0" fmla="*/ 62540 h 405816"/>
                <a:gd name="connsiteX1" fmla="*/ 159792 w 1075948"/>
                <a:gd name="connsiteY1" fmla="*/ 405816 h 405816"/>
                <a:gd name="connsiteX2" fmla="*/ 1075948 w 1075948"/>
                <a:gd name="connsiteY2" fmla="*/ 319589 h 405816"/>
                <a:gd name="connsiteX3" fmla="*/ 969419 w 1075948"/>
                <a:gd name="connsiteY3" fmla="*/ 0 h 405816"/>
                <a:gd name="connsiteX4" fmla="*/ 0 w 1075948"/>
                <a:gd name="connsiteY4" fmla="*/ 62540 h 405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948" h="405816">
                  <a:moveTo>
                    <a:pt x="0" y="62540"/>
                  </a:moveTo>
                  <a:lnTo>
                    <a:pt x="159792" y="405816"/>
                  </a:lnTo>
                  <a:lnTo>
                    <a:pt x="1075948" y="319589"/>
                  </a:lnTo>
                  <a:lnTo>
                    <a:pt x="969419" y="0"/>
                  </a:lnTo>
                  <a:lnTo>
                    <a:pt x="0" y="6254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47A6655-2B91-494E-9660-E4687F662CF1}"/>
                </a:ext>
              </a:extLst>
            </p:cNvPr>
            <p:cNvSpPr/>
            <p:nvPr/>
          </p:nvSpPr>
          <p:spPr>
            <a:xfrm>
              <a:off x="4731250" y="5279358"/>
              <a:ext cx="1140411" cy="380665"/>
            </a:xfrm>
            <a:custGeom>
              <a:avLst/>
              <a:gdLst>
                <a:gd name="connsiteX0" fmla="*/ 180474 w 1046748"/>
                <a:gd name="connsiteY0" fmla="*/ 0 h 348915"/>
                <a:gd name="connsiteX1" fmla="*/ 0 w 1046748"/>
                <a:gd name="connsiteY1" fmla="*/ 204536 h 348915"/>
                <a:gd name="connsiteX2" fmla="*/ 806116 w 1046748"/>
                <a:gd name="connsiteY2" fmla="*/ 348915 h 348915"/>
                <a:gd name="connsiteX3" fmla="*/ 1046748 w 1046748"/>
                <a:gd name="connsiteY3" fmla="*/ 168442 h 348915"/>
                <a:gd name="connsiteX4" fmla="*/ 180474 w 1046748"/>
                <a:gd name="connsiteY4" fmla="*/ 0 h 348915"/>
                <a:gd name="connsiteX0" fmla="*/ 180474 w 1025317"/>
                <a:gd name="connsiteY0" fmla="*/ 0 h 348915"/>
                <a:gd name="connsiteX1" fmla="*/ 0 w 1025317"/>
                <a:gd name="connsiteY1" fmla="*/ 204536 h 348915"/>
                <a:gd name="connsiteX2" fmla="*/ 806116 w 1025317"/>
                <a:gd name="connsiteY2" fmla="*/ 348915 h 348915"/>
                <a:gd name="connsiteX3" fmla="*/ 1025317 w 1025317"/>
                <a:gd name="connsiteY3" fmla="*/ 154154 h 348915"/>
                <a:gd name="connsiteX4" fmla="*/ 180474 w 1025317"/>
                <a:gd name="connsiteY4" fmla="*/ 0 h 348915"/>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294940"/>
                <a:gd name="connsiteX1" fmla="*/ 0 w 1025317"/>
                <a:gd name="connsiteY1" fmla="*/ 150561 h 294940"/>
                <a:gd name="connsiteX2" fmla="*/ 806116 w 1025317"/>
                <a:gd name="connsiteY2" fmla="*/ 294940 h 294940"/>
                <a:gd name="connsiteX3" fmla="*/ 1025317 w 1025317"/>
                <a:gd name="connsiteY3" fmla="*/ 100179 h 294940"/>
                <a:gd name="connsiteX4" fmla="*/ 186824 w 1025317"/>
                <a:gd name="connsiteY4" fmla="*/ 0 h 294940"/>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380665"/>
                <a:gd name="connsiteX1" fmla="*/ 0 w 1025317"/>
                <a:gd name="connsiteY1" fmla="*/ 195011 h 380665"/>
                <a:gd name="connsiteX2" fmla="*/ 739441 w 1025317"/>
                <a:gd name="connsiteY2" fmla="*/ 380665 h 380665"/>
                <a:gd name="connsiteX3" fmla="*/ 1025317 w 1025317"/>
                <a:gd name="connsiteY3" fmla="*/ 144629 h 380665"/>
                <a:gd name="connsiteX4" fmla="*/ 186824 w 1025317"/>
                <a:gd name="connsiteY4" fmla="*/ 0 h 380665"/>
                <a:gd name="connsiteX0" fmla="*/ 316999 w 1155492"/>
                <a:gd name="connsiteY0" fmla="*/ 0 h 380665"/>
                <a:gd name="connsiteX1" fmla="*/ 0 w 1155492"/>
                <a:gd name="connsiteY1" fmla="*/ 201361 h 380665"/>
                <a:gd name="connsiteX2" fmla="*/ 869616 w 1155492"/>
                <a:gd name="connsiteY2" fmla="*/ 380665 h 380665"/>
                <a:gd name="connsiteX3" fmla="*/ 1155492 w 1155492"/>
                <a:gd name="connsiteY3" fmla="*/ 144629 h 380665"/>
                <a:gd name="connsiteX4" fmla="*/ 316999 w 11554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39866 h 380665"/>
                <a:gd name="connsiteX4" fmla="*/ 304299 w 1142792"/>
                <a:gd name="connsiteY4" fmla="*/ 0 h 380665"/>
                <a:gd name="connsiteX0" fmla="*/ 304299 w 1133267"/>
                <a:gd name="connsiteY0" fmla="*/ 0 h 380665"/>
                <a:gd name="connsiteX1" fmla="*/ 0 w 1133267"/>
                <a:gd name="connsiteY1" fmla="*/ 195011 h 380665"/>
                <a:gd name="connsiteX2" fmla="*/ 856916 w 1133267"/>
                <a:gd name="connsiteY2" fmla="*/ 380665 h 380665"/>
                <a:gd name="connsiteX3" fmla="*/ 1133267 w 1133267"/>
                <a:gd name="connsiteY3" fmla="*/ 135104 h 380665"/>
                <a:gd name="connsiteX4" fmla="*/ 304299 w 1133267"/>
                <a:gd name="connsiteY4" fmla="*/ 0 h 380665"/>
                <a:gd name="connsiteX0" fmla="*/ 304299 w 1135648"/>
                <a:gd name="connsiteY0" fmla="*/ 0 h 380665"/>
                <a:gd name="connsiteX1" fmla="*/ 0 w 1135648"/>
                <a:gd name="connsiteY1" fmla="*/ 195011 h 380665"/>
                <a:gd name="connsiteX2" fmla="*/ 856916 w 1135648"/>
                <a:gd name="connsiteY2" fmla="*/ 380665 h 380665"/>
                <a:gd name="connsiteX3" fmla="*/ 1135648 w 1135648"/>
                <a:gd name="connsiteY3" fmla="*/ 137485 h 380665"/>
                <a:gd name="connsiteX4" fmla="*/ 304299 w 1135648"/>
                <a:gd name="connsiteY4" fmla="*/ 0 h 380665"/>
                <a:gd name="connsiteX0" fmla="*/ 304299 w 1140411"/>
                <a:gd name="connsiteY0" fmla="*/ 0 h 380665"/>
                <a:gd name="connsiteX1" fmla="*/ 0 w 1140411"/>
                <a:gd name="connsiteY1" fmla="*/ 195011 h 380665"/>
                <a:gd name="connsiteX2" fmla="*/ 856916 w 1140411"/>
                <a:gd name="connsiteY2" fmla="*/ 380665 h 380665"/>
                <a:gd name="connsiteX3" fmla="*/ 1140411 w 1140411"/>
                <a:gd name="connsiteY3" fmla="*/ 135104 h 380665"/>
                <a:gd name="connsiteX4" fmla="*/ 304299 w 1140411"/>
                <a:gd name="connsiteY4" fmla="*/ 0 h 380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411" h="380665">
                  <a:moveTo>
                    <a:pt x="304299" y="0"/>
                  </a:moveTo>
                  <a:lnTo>
                    <a:pt x="0" y="195011"/>
                  </a:lnTo>
                  <a:cubicBezTo>
                    <a:pt x="428514" y="294996"/>
                    <a:pt x="571277" y="318780"/>
                    <a:pt x="856916" y="380665"/>
                  </a:cubicBezTo>
                  <a:lnTo>
                    <a:pt x="1140411" y="135104"/>
                  </a:lnTo>
                  <a:lnTo>
                    <a:pt x="304299" y="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821AB2DE-9441-42B0-BFE6-CF443DD3206E}"/>
              </a:ext>
            </a:extLst>
          </p:cNvPr>
          <p:cNvPicPr>
            <a:picLocks noChangeAspect="1"/>
          </p:cNvPicPr>
          <p:nvPr/>
        </p:nvPicPr>
        <p:blipFill>
          <a:blip r:embed="rId8">
            <a:alphaModFix amt="71000"/>
          </a:blip>
          <a:stretch>
            <a:fillRect/>
          </a:stretch>
        </p:blipFill>
        <p:spPr>
          <a:xfrm>
            <a:off x="3895771" y="3505458"/>
            <a:ext cx="4288461" cy="1729194"/>
          </a:xfrm>
          <a:prstGeom prst="rect">
            <a:avLst/>
          </a:prstGeom>
        </p:spPr>
      </p:pic>
      <p:sp>
        <p:nvSpPr>
          <p:cNvPr id="24" name="任意多边形: 形状 23">
            <a:extLst>
              <a:ext uri="{FF2B5EF4-FFF2-40B4-BE49-F238E27FC236}">
                <a16:creationId xmlns:a16="http://schemas.microsoft.com/office/drawing/2014/main" xmlns="" id="{2422B6A2-EDAD-4D33-B469-C93FFBF2C461}"/>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xmlns="" id="{372E3EC7-7859-413F-8CFD-B43917C29EB9}"/>
              </a:ext>
            </a:extLst>
          </p:cNvPr>
          <p:cNvSpPr txBox="1"/>
          <p:nvPr/>
        </p:nvSpPr>
        <p:spPr>
          <a:xfrm>
            <a:off x="4813597" y="577424"/>
            <a:ext cx="2564806" cy="3847207"/>
          </a:xfrm>
          <a:prstGeom prst="rect">
            <a:avLst/>
          </a:prstGeom>
          <a:noFill/>
          <a:ln w="25400">
            <a:noFill/>
          </a:ln>
        </p:spPr>
        <p:txBody>
          <a:bodyPr wrap="none" lIns="0" tIns="0" rIns="0" bIns="0" rtlCol="0">
            <a:spAutoFit/>
          </a:bodyPr>
          <a:lstStyle>
            <a:defPPr>
              <a:defRPr lang="zh-CN"/>
            </a:defPPr>
            <a:lvl1pPr>
              <a:defRPr kumimoji="0" sz="13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en-US" altLang="zh-CN" sz="25000">
                <a:effectLst/>
                <a:latin typeface="胡晓波男神体" panose="02010600030101010101" pitchFamily="2" charset="-122"/>
                <a:ea typeface="胡晓波男神体" panose="02010600030101010101" pitchFamily="2" charset="-122"/>
                <a:cs typeface="胡晓波男神体" panose="02010600030101010101" pitchFamily="2" charset="-122"/>
              </a:rPr>
              <a:t>4</a:t>
            </a:r>
            <a:endParaRPr lang="zh-CN" altLang="en-US" sz="25000">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0" name="矩形 19">
            <a:extLst>
              <a:ext uri="{FF2B5EF4-FFF2-40B4-BE49-F238E27FC236}">
                <a16:creationId xmlns:a16="http://schemas.microsoft.com/office/drawing/2014/main" xmlns="" id="{F1832CA3-5C1F-4D80-9F8B-FAA1D9F7BC62}"/>
              </a:ext>
            </a:extLst>
          </p:cNvPr>
          <p:cNvSpPr/>
          <p:nvPr/>
        </p:nvSpPr>
        <p:spPr>
          <a:xfrm>
            <a:off x="3919334" y="2492896"/>
            <a:ext cx="4288461" cy="883410"/>
          </a:xfrm>
          <a:prstGeom prst="rect">
            <a:avLst/>
          </a:prstGeom>
          <a:blipFill dpi="0" rotWithShape="1">
            <a:blip r:embed="rId9"/>
            <a:srcRect/>
            <a:stretch>
              <a:fillRect l="-91393" t="-279960" r="-92905" b="-39411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0" name="文本框 179">
            <a:extLst>
              <a:ext uri="{FF2B5EF4-FFF2-40B4-BE49-F238E27FC236}">
                <a16:creationId xmlns:a16="http://schemas.microsoft.com/office/drawing/2014/main" xmlns="" id="{A93E1B06-4101-4B11-A54E-A54789129608}"/>
              </a:ext>
            </a:extLst>
          </p:cNvPr>
          <p:cNvSpPr txBox="1"/>
          <p:nvPr/>
        </p:nvSpPr>
        <p:spPr>
          <a:xfrm>
            <a:off x="4217025" y="2347951"/>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狂欢盛宴</a:t>
            </a:r>
          </a:p>
        </p:txBody>
      </p:sp>
    </p:spTree>
    <p:extLst>
      <p:ext uri="{BB962C8B-B14F-4D97-AF65-F5344CB8AC3E}">
        <p14:creationId xmlns:p14="http://schemas.microsoft.com/office/powerpoint/2010/main" val="1605195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17" name="任意多边形: 形状 16">
            <a:extLst>
              <a:ext uri="{FF2B5EF4-FFF2-40B4-BE49-F238E27FC236}">
                <a16:creationId xmlns:a16="http://schemas.microsoft.com/office/drawing/2014/main" xmlns="" id="{4C9BE966-6F28-4DC9-9A2E-1DD7646D9B29}"/>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23" name="任意多边形: 形状 22">
            <a:extLst>
              <a:ext uri="{FF2B5EF4-FFF2-40B4-BE49-F238E27FC236}">
                <a16:creationId xmlns:a16="http://schemas.microsoft.com/office/drawing/2014/main" xmlns="" id="{DE437462-6F9A-4253-9510-971640A46E80}"/>
              </a:ext>
            </a:extLst>
          </p:cNvPr>
          <p:cNvSpPr/>
          <p:nvPr/>
        </p:nvSpPr>
        <p:spPr>
          <a:xfrm>
            <a:off x="1417712" y="5447744"/>
            <a:ext cx="9356577" cy="1410256"/>
          </a:xfrm>
          <a:custGeom>
            <a:avLst/>
            <a:gdLst>
              <a:gd name="connsiteX0" fmla="*/ 4678289 w 9356577"/>
              <a:gd name="connsiteY0" fmla="*/ 0 h 1410256"/>
              <a:gd name="connsiteX1" fmla="*/ 9235005 w 9356577"/>
              <a:gd name="connsiteY1" fmla="*/ 1266856 h 1410256"/>
              <a:gd name="connsiteX2" fmla="*/ 9356577 w 9356577"/>
              <a:gd name="connsiteY2" fmla="*/ 1410256 h 1410256"/>
              <a:gd name="connsiteX3" fmla="*/ 0 w 9356577"/>
              <a:gd name="connsiteY3" fmla="*/ 1410256 h 1410256"/>
              <a:gd name="connsiteX4" fmla="*/ 121572 w 9356577"/>
              <a:gd name="connsiteY4" fmla="*/ 1266856 h 1410256"/>
              <a:gd name="connsiteX5" fmla="*/ 4678289 w 9356577"/>
              <a:gd name="connsiteY5" fmla="*/ 0 h 141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56577" h="1410256">
                <a:moveTo>
                  <a:pt x="4678289" y="0"/>
                </a:moveTo>
                <a:cubicBezTo>
                  <a:pt x="6743113" y="0"/>
                  <a:pt x="8510142" y="524320"/>
                  <a:pt x="9235005" y="1266856"/>
                </a:cubicBezTo>
                <a:lnTo>
                  <a:pt x="9356577" y="1410256"/>
                </a:lnTo>
                <a:lnTo>
                  <a:pt x="0" y="1410256"/>
                </a:lnTo>
                <a:lnTo>
                  <a:pt x="121572" y="1266856"/>
                </a:lnTo>
                <a:cubicBezTo>
                  <a:pt x="846435" y="524320"/>
                  <a:pt x="2613464" y="0"/>
                  <a:pt x="4678289" y="0"/>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xmlns="" id="{93EC09A4-FE17-426F-A52E-69AB521F106F}"/>
              </a:ext>
            </a:extLst>
          </p:cNvPr>
          <p:cNvSpPr/>
          <p:nvPr/>
        </p:nvSpPr>
        <p:spPr>
          <a:xfrm>
            <a:off x="1642791" y="5591930"/>
            <a:ext cx="8906418" cy="1266070"/>
          </a:xfrm>
          <a:custGeom>
            <a:avLst/>
            <a:gdLst>
              <a:gd name="connsiteX0" fmla="*/ 4453210 w 8906418"/>
              <a:gd name="connsiteY0" fmla="*/ 0 h 1266070"/>
              <a:gd name="connsiteX1" fmla="*/ 8861982 w 8906418"/>
              <a:gd name="connsiteY1" fmla="*/ 1221724 h 1266070"/>
              <a:gd name="connsiteX2" fmla="*/ 8906418 w 8906418"/>
              <a:gd name="connsiteY2" fmla="*/ 1266070 h 1266070"/>
              <a:gd name="connsiteX3" fmla="*/ 0 w 8906418"/>
              <a:gd name="connsiteY3" fmla="*/ 1266070 h 1266070"/>
              <a:gd name="connsiteX4" fmla="*/ 44435 w 8906418"/>
              <a:gd name="connsiteY4" fmla="*/ 1221724 h 1266070"/>
              <a:gd name="connsiteX5" fmla="*/ 4453210 w 8906418"/>
              <a:gd name="connsiteY5" fmla="*/ 0 h 126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6418" h="1266070">
                <a:moveTo>
                  <a:pt x="4453210" y="0"/>
                </a:moveTo>
                <a:cubicBezTo>
                  <a:pt x="6388982" y="0"/>
                  <a:pt x="8063020" y="498118"/>
                  <a:pt x="8861982" y="1221724"/>
                </a:cubicBezTo>
                <a:lnTo>
                  <a:pt x="8906418" y="1266070"/>
                </a:lnTo>
                <a:lnTo>
                  <a:pt x="0" y="1266070"/>
                </a:lnTo>
                <a:lnTo>
                  <a:pt x="44435" y="1221724"/>
                </a:lnTo>
                <a:cubicBezTo>
                  <a:pt x="843397" y="498118"/>
                  <a:pt x="2517436" y="0"/>
                  <a:pt x="4453210" y="0"/>
                </a:cubicBez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4" name="椭圆 593">
            <a:extLst>
              <a:ext uri="{FF2B5EF4-FFF2-40B4-BE49-F238E27FC236}">
                <a16:creationId xmlns:a16="http://schemas.microsoft.com/office/drawing/2014/main" xmlns="" id="{174CED36-C565-49F4-9DB3-5A6644C29CDF}"/>
              </a:ext>
            </a:extLst>
          </p:cNvPr>
          <p:cNvSpPr/>
          <p:nvPr/>
        </p:nvSpPr>
        <p:spPr>
          <a:xfrm>
            <a:off x="4022458" y="5842188"/>
            <a:ext cx="4147085" cy="82717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A1B9F1CC-494D-4A24-812B-EB25AFFF875B}"/>
              </a:ext>
            </a:extLst>
          </p:cNvPr>
          <p:cNvSpPr/>
          <p:nvPr/>
        </p:nvSpPr>
        <p:spPr>
          <a:xfrm rot="1807548" flipH="1">
            <a:off x="1689045" y="-618054"/>
            <a:ext cx="1775084" cy="8321427"/>
          </a:xfrm>
          <a:custGeom>
            <a:avLst/>
            <a:gdLst>
              <a:gd name="connsiteX0" fmla="*/ 981940 w 1775084"/>
              <a:gd name="connsiteY0" fmla="*/ 119579 h 8321427"/>
              <a:gd name="connsiteX1" fmla="*/ 775869 w 1775084"/>
              <a:gd name="connsiteY1" fmla="*/ 0 h 8321427"/>
              <a:gd name="connsiteX2" fmla="*/ 0 w 1775084"/>
              <a:gd name="connsiteY2" fmla="*/ 7478784 h 8321427"/>
              <a:gd name="connsiteX3" fmla="*/ 1452127 w 1775084"/>
              <a:gd name="connsiteY3" fmla="*/ 8321427 h 8321427"/>
              <a:gd name="connsiteX4" fmla="*/ 1775084 w 1775084"/>
              <a:gd name="connsiteY4" fmla="*/ 7764875 h 8321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084" h="8321427">
                <a:moveTo>
                  <a:pt x="981940" y="119579"/>
                </a:moveTo>
                <a:lnTo>
                  <a:pt x="775869" y="0"/>
                </a:lnTo>
                <a:lnTo>
                  <a:pt x="0" y="7478784"/>
                </a:lnTo>
                <a:lnTo>
                  <a:pt x="1452127" y="8321427"/>
                </a:lnTo>
                <a:lnTo>
                  <a:pt x="1775084" y="7764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xmlns="" id="{32A5EF67-C5E4-4902-B5C2-A38D66B485A5}"/>
              </a:ext>
            </a:extLst>
          </p:cNvPr>
          <p:cNvSpPr txBox="1"/>
          <p:nvPr/>
        </p:nvSpPr>
        <p:spPr>
          <a:xfrm>
            <a:off x="4537880" y="858793"/>
            <a:ext cx="3116239" cy="101566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600">
                <a:solidFill>
                  <a:schemeClr val="bg1"/>
                </a:solidFill>
                <a:effectLst/>
                <a:latin typeface="+mj-ea"/>
                <a:ea typeface="+mj-ea"/>
              </a:rPr>
              <a:t>舞蹈表演</a:t>
            </a:r>
          </a:p>
        </p:txBody>
      </p:sp>
      <p:sp>
        <p:nvSpPr>
          <p:cNvPr id="27" name="任意多边形: 形状 26">
            <a:extLst>
              <a:ext uri="{FF2B5EF4-FFF2-40B4-BE49-F238E27FC236}">
                <a16:creationId xmlns:a16="http://schemas.microsoft.com/office/drawing/2014/main" xmlns="" id="{EC9BD8E5-FD12-4521-BB2F-588C4E96F384}"/>
              </a:ext>
            </a:extLst>
          </p:cNvPr>
          <p:cNvSpPr/>
          <p:nvPr/>
        </p:nvSpPr>
        <p:spPr>
          <a:xfrm rot="19792452">
            <a:off x="8696604" y="-620803"/>
            <a:ext cx="1781272" cy="8339141"/>
          </a:xfrm>
          <a:custGeom>
            <a:avLst/>
            <a:gdLst>
              <a:gd name="connsiteX0" fmla="*/ 775869 w 1781272"/>
              <a:gd name="connsiteY0" fmla="*/ 0 h 8339141"/>
              <a:gd name="connsiteX1" fmla="*/ 981940 w 1781272"/>
              <a:gd name="connsiteY1" fmla="*/ 119579 h 8339141"/>
              <a:gd name="connsiteX2" fmla="*/ 1781272 w 1781272"/>
              <a:gd name="connsiteY2" fmla="*/ 7824533 h 8339141"/>
              <a:gd name="connsiteX3" fmla="*/ 1482655 w 1781272"/>
              <a:gd name="connsiteY3" fmla="*/ 8339141 h 8339141"/>
              <a:gd name="connsiteX4" fmla="*/ 0 w 1781272"/>
              <a:gd name="connsiteY4" fmla="*/ 7478784 h 8339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272" h="8339141">
                <a:moveTo>
                  <a:pt x="775869" y="0"/>
                </a:moveTo>
                <a:lnTo>
                  <a:pt x="981940" y="119579"/>
                </a:lnTo>
                <a:lnTo>
                  <a:pt x="1781272" y="7824533"/>
                </a:lnTo>
                <a:lnTo>
                  <a:pt x="1482655" y="8339141"/>
                </a:lnTo>
                <a:lnTo>
                  <a:pt x="0" y="7478784"/>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1FF6F95F-375E-47CD-A0CE-5FA384137C31}"/>
              </a:ext>
            </a:extLst>
          </p:cNvPr>
          <p:cNvSpPr/>
          <p:nvPr/>
        </p:nvSpPr>
        <p:spPr>
          <a:xfrm rot="19579648" flipH="1">
            <a:off x="1527732" y="-1275931"/>
            <a:ext cx="3810608" cy="10031894"/>
          </a:xfrm>
          <a:custGeom>
            <a:avLst/>
            <a:gdLst>
              <a:gd name="connsiteX0" fmla="*/ 2688710 w 3810608"/>
              <a:gd name="connsiteY0" fmla="*/ 0 h 10031894"/>
              <a:gd name="connsiteX1" fmla="*/ 1226871 w 3810608"/>
              <a:gd name="connsiteY1" fmla="*/ 973913 h 10031894"/>
              <a:gd name="connsiteX2" fmla="*/ 0 w 3810608"/>
              <a:gd name="connsiteY2" fmla="*/ 10031894 h 10031894"/>
              <a:gd name="connsiteX3" fmla="*/ 3810608 w 3810608"/>
              <a:gd name="connsiteY3" fmla="*/ 7493173 h 10031894"/>
              <a:gd name="connsiteX4" fmla="*/ 2822983 w 3810608"/>
              <a:gd name="connsiteY4" fmla="*/ 201544 h 1003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08" h="10031894">
                <a:moveTo>
                  <a:pt x="2688710" y="0"/>
                </a:moveTo>
                <a:lnTo>
                  <a:pt x="1226871" y="973913"/>
                </a:lnTo>
                <a:lnTo>
                  <a:pt x="0" y="10031894"/>
                </a:lnTo>
                <a:lnTo>
                  <a:pt x="3810608" y="7493173"/>
                </a:lnTo>
                <a:lnTo>
                  <a:pt x="2822983" y="201544"/>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602E0688-9D3C-4F11-BC1A-9B687175D6DB}"/>
              </a:ext>
            </a:extLst>
          </p:cNvPr>
          <p:cNvSpPr/>
          <p:nvPr/>
        </p:nvSpPr>
        <p:spPr>
          <a:xfrm rot="2020352">
            <a:off x="6895075" y="-1264481"/>
            <a:ext cx="3769684" cy="10007011"/>
          </a:xfrm>
          <a:custGeom>
            <a:avLst/>
            <a:gdLst>
              <a:gd name="connsiteX0" fmla="*/ 1226872 w 3769684"/>
              <a:gd name="connsiteY0" fmla="*/ 949030 h 10007011"/>
              <a:gd name="connsiteX1" fmla="*/ 2651360 w 3769684"/>
              <a:gd name="connsiteY1" fmla="*/ 0 h 10007011"/>
              <a:gd name="connsiteX2" fmla="*/ 2780742 w 3769684"/>
              <a:gd name="connsiteY2" fmla="*/ 194202 h 10007011"/>
              <a:gd name="connsiteX3" fmla="*/ 3769684 w 3769684"/>
              <a:gd name="connsiteY3" fmla="*/ 7495554 h 10007011"/>
              <a:gd name="connsiteX4" fmla="*/ 0 w 3769684"/>
              <a:gd name="connsiteY4" fmla="*/ 10007011 h 10007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9684" h="10007011">
                <a:moveTo>
                  <a:pt x="1226872" y="949030"/>
                </a:moveTo>
                <a:lnTo>
                  <a:pt x="2651360" y="0"/>
                </a:lnTo>
                <a:lnTo>
                  <a:pt x="2780742" y="194202"/>
                </a:lnTo>
                <a:lnTo>
                  <a:pt x="3769684" y="7495554"/>
                </a:lnTo>
                <a:lnTo>
                  <a:pt x="0" y="10007011"/>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6" name="文本框 275">
            <a:extLst>
              <a:ext uri="{FF2B5EF4-FFF2-40B4-BE49-F238E27FC236}">
                <a16:creationId xmlns:a16="http://schemas.microsoft.com/office/drawing/2014/main" xmlns="" id="{8E362ED4-2BEC-4CC7-8B99-53B4DEB730BC}"/>
              </a:ext>
            </a:extLst>
          </p:cNvPr>
          <p:cNvSpPr txBox="1"/>
          <p:nvPr/>
        </p:nvSpPr>
        <p:spPr>
          <a:xfrm>
            <a:off x="4719442" y="1775822"/>
            <a:ext cx="2715487" cy="720775"/>
          </a:xfrm>
          <a:prstGeom prst="rect">
            <a:avLst/>
          </a:prstGeom>
          <a:noFill/>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sz="6000">
                <a:latin typeface="+mj-ea"/>
                <a:ea typeface="+mj-ea"/>
              </a:defRPr>
            </a:lvl1pPr>
          </a:lstStyle>
          <a:p>
            <a:pPr algn="ctr">
              <a:lnSpc>
                <a:spcPct val="120000"/>
              </a:lnSpc>
            </a:pPr>
            <a:r>
              <a:rPr kumimoji="0" lang="zh-CN" altLang="en-US" sz="2000" b="0" i="0" u="none" strike="noStrike" kern="1200" cap="none" spc="0" normalizeH="0" baseline="0" noProof="0">
                <a:ln>
                  <a:noFill/>
                </a:ln>
                <a:solidFill>
                  <a:schemeClr val="bg1"/>
                </a:solidFill>
                <a:effectLst/>
                <a:uLnTx/>
                <a:uFillTx/>
                <a:latin typeface="+mn-ea"/>
                <a:ea typeface="+mn-ea"/>
                <a:cs typeface="+mn-cs"/>
              </a:rPr>
              <a:t>曲目：天鹅湖</a:t>
            </a:r>
            <a:endParaRPr kumimoji="0" lang="en-US" altLang="zh-CN" sz="2000" b="0" i="0" u="none" strike="noStrike" kern="1200" cap="none" spc="0" normalizeH="0" baseline="0" noProof="0">
              <a:ln>
                <a:noFill/>
              </a:ln>
              <a:solidFill>
                <a:schemeClr val="bg1"/>
              </a:solidFill>
              <a:effectLst/>
              <a:uLnTx/>
              <a:uFillTx/>
              <a:latin typeface="+mn-ea"/>
              <a:ea typeface="+mn-ea"/>
              <a:cs typeface="+mn-cs"/>
            </a:endParaRPr>
          </a:p>
          <a:p>
            <a:pPr algn="ctr">
              <a:lnSpc>
                <a:spcPct val="120000"/>
              </a:lnSpc>
            </a:pPr>
            <a:r>
              <a:rPr kumimoji="0" lang="zh-CN" altLang="en-US" sz="2000" b="0" i="0" u="none" strike="noStrike" kern="1200" cap="none" spc="0" normalizeH="0" baseline="0" noProof="0">
                <a:ln>
                  <a:noFill/>
                </a:ln>
                <a:solidFill>
                  <a:schemeClr val="bg1"/>
                </a:solidFill>
                <a:effectLst/>
                <a:uLnTx/>
                <a:uFillTx/>
                <a:latin typeface="+mn-ea"/>
                <a:ea typeface="+mn-ea"/>
                <a:cs typeface="+mn-cs"/>
              </a:rPr>
              <a:t>表演者：秦小阳  叶小泽</a:t>
            </a:r>
            <a:endParaRPr lang="zh-CN" altLang="en-US" sz="2000">
              <a:solidFill>
                <a:schemeClr val="bg1"/>
              </a:solidFill>
              <a:latin typeface="+mn-ea"/>
              <a:ea typeface="+mn-ea"/>
            </a:endParaRPr>
          </a:p>
        </p:txBody>
      </p:sp>
      <p:pic>
        <p:nvPicPr>
          <p:cNvPr id="286" name="图片 285">
            <a:extLst>
              <a:ext uri="{FF2B5EF4-FFF2-40B4-BE49-F238E27FC236}">
                <a16:creationId xmlns:a16="http://schemas.microsoft.com/office/drawing/2014/main" xmlns="" id="{A17D516E-D2E5-40E6-A96D-D63E87CF181C}"/>
              </a:ext>
            </a:extLst>
          </p:cNvPr>
          <p:cNvPicPr>
            <a:picLocks noChangeAspect="1"/>
          </p:cNvPicPr>
          <p:nvPr/>
        </p:nvPicPr>
        <p:blipFill>
          <a:blip r:embed="rId4"/>
          <a:stretch>
            <a:fillRect/>
          </a:stretch>
        </p:blipFill>
        <p:spPr>
          <a:xfrm>
            <a:off x="4406025" y="2981567"/>
            <a:ext cx="4048095" cy="3359187"/>
          </a:xfrm>
          <a:prstGeom prst="rect">
            <a:avLst/>
          </a:prstGeom>
          <a:effectLst>
            <a:outerShdw dist="38100" dir="12360000" algn="tl" rotWithShape="0">
              <a:schemeClr val="bg1"/>
            </a:outerShdw>
          </a:effectLst>
        </p:spPr>
      </p:pic>
    </p:spTree>
    <p:extLst>
      <p:ext uri="{BB962C8B-B14F-4D97-AF65-F5344CB8AC3E}">
        <p14:creationId xmlns:p14="http://schemas.microsoft.com/office/powerpoint/2010/main" val="4137531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17" name="任意多边形: 形状 16">
            <a:extLst>
              <a:ext uri="{FF2B5EF4-FFF2-40B4-BE49-F238E27FC236}">
                <a16:creationId xmlns:a16="http://schemas.microsoft.com/office/drawing/2014/main" xmlns="" id="{AC5DBC41-6069-4ED9-A757-80D7B8ADC52B}"/>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23" name="任意多边形: 形状 22">
            <a:extLst>
              <a:ext uri="{FF2B5EF4-FFF2-40B4-BE49-F238E27FC236}">
                <a16:creationId xmlns:a16="http://schemas.microsoft.com/office/drawing/2014/main" xmlns="" id="{21D56D80-3C3A-4F73-8360-90522C3E7391}"/>
              </a:ext>
            </a:extLst>
          </p:cNvPr>
          <p:cNvSpPr/>
          <p:nvPr/>
        </p:nvSpPr>
        <p:spPr>
          <a:xfrm>
            <a:off x="1417712" y="5447744"/>
            <a:ext cx="9356577" cy="1410256"/>
          </a:xfrm>
          <a:custGeom>
            <a:avLst/>
            <a:gdLst>
              <a:gd name="connsiteX0" fmla="*/ 4678289 w 9356577"/>
              <a:gd name="connsiteY0" fmla="*/ 0 h 1410256"/>
              <a:gd name="connsiteX1" fmla="*/ 9235005 w 9356577"/>
              <a:gd name="connsiteY1" fmla="*/ 1266856 h 1410256"/>
              <a:gd name="connsiteX2" fmla="*/ 9356577 w 9356577"/>
              <a:gd name="connsiteY2" fmla="*/ 1410256 h 1410256"/>
              <a:gd name="connsiteX3" fmla="*/ 0 w 9356577"/>
              <a:gd name="connsiteY3" fmla="*/ 1410256 h 1410256"/>
              <a:gd name="connsiteX4" fmla="*/ 121572 w 9356577"/>
              <a:gd name="connsiteY4" fmla="*/ 1266856 h 1410256"/>
              <a:gd name="connsiteX5" fmla="*/ 4678289 w 9356577"/>
              <a:gd name="connsiteY5" fmla="*/ 0 h 141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56577" h="1410256">
                <a:moveTo>
                  <a:pt x="4678289" y="0"/>
                </a:moveTo>
                <a:cubicBezTo>
                  <a:pt x="6743113" y="0"/>
                  <a:pt x="8510142" y="524320"/>
                  <a:pt x="9235005" y="1266856"/>
                </a:cubicBezTo>
                <a:lnTo>
                  <a:pt x="9356577" y="1410256"/>
                </a:lnTo>
                <a:lnTo>
                  <a:pt x="0" y="1410256"/>
                </a:lnTo>
                <a:lnTo>
                  <a:pt x="121572" y="1266856"/>
                </a:lnTo>
                <a:cubicBezTo>
                  <a:pt x="846435" y="524320"/>
                  <a:pt x="2613464" y="0"/>
                  <a:pt x="4678289" y="0"/>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xmlns="" id="{DADE0B11-E4FE-414E-8A6F-D0C56252B426}"/>
              </a:ext>
            </a:extLst>
          </p:cNvPr>
          <p:cNvSpPr/>
          <p:nvPr/>
        </p:nvSpPr>
        <p:spPr>
          <a:xfrm>
            <a:off x="1642791" y="5591930"/>
            <a:ext cx="8906418" cy="1266070"/>
          </a:xfrm>
          <a:custGeom>
            <a:avLst/>
            <a:gdLst>
              <a:gd name="connsiteX0" fmla="*/ 4453210 w 8906418"/>
              <a:gd name="connsiteY0" fmla="*/ 0 h 1266070"/>
              <a:gd name="connsiteX1" fmla="*/ 8861982 w 8906418"/>
              <a:gd name="connsiteY1" fmla="*/ 1221724 h 1266070"/>
              <a:gd name="connsiteX2" fmla="*/ 8906418 w 8906418"/>
              <a:gd name="connsiteY2" fmla="*/ 1266070 h 1266070"/>
              <a:gd name="connsiteX3" fmla="*/ 0 w 8906418"/>
              <a:gd name="connsiteY3" fmla="*/ 1266070 h 1266070"/>
              <a:gd name="connsiteX4" fmla="*/ 44435 w 8906418"/>
              <a:gd name="connsiteY4" fmla="*/ 1221724 h 1266070"/>
              <a:gd name="connsiteX5" fmla="*/ 4453210 w 8906418"/>
              <a:gd name="connsiteY5" fmla="*/ 0 h 126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6418" h="1266070">
                <a:moveTo>
                  <a:pt x="4453210" y="0"/>
                </a:moveTo>
                <a:cubicBezTo>
                  <a:pt x="6388982" y="0"/>
                  <a:pt x="8063020" y="498118"/>
                  <a:pt x="8861982" y="1221724"/>
                </a:cubicBezTo>
                <a:lnTo>
                  <a:pt x="8906418" y="1266070"/>
                </a:lnTo>
                <a:lnTo>
                  <a:pt x="0" y="1266070"/>
                </a:lnTo>
                <a:lnTo>
                  <a:pt x="44435" y="1221724"/>
                </a:lnTo>
                <a:cubicBezTo>
                  <a:pt x="843397" y="498118"/>
                  <a:pt x="2517436" y="0"/>
                  <a:pt x="4453210" y="0"/>
                </a:cubicBez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4" name="椭圆 593">
            <a:extLst>
              <a:ext uri="{FF2B5EF4-FFF2-40B4-BE49-F238E27FC236}">
                <a16:creationId xmlns:a16="http://schemas.microsoft.com/office/drawing/2014/main" xmlns="" id="{174CED36-C565-49F4-9DB3-5A6644C29CDF}"/>
              </a:ext>
            </a:extLst>
          </p:cNvPr>
          <p:cNvSpPr/>
          <p:nvPr/>
        </p:nvSpPr>
        <p:spPr>
          <a:xfrm>
            <a:off x="4022458" y="5842188"/>
            <a:ext cx="4147085" cy="82717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A1B9F1CC-494D-4A24-812B-EB25AFFF875B}"/>
              </a:ext>
            </a:extLst>
          </p:cNvPr>
          <p:cNvSpPr/>
          <p:nvPr/>
        </p:nvSpPr>
        <p:spPr>
          <a:xfrm rot="1807548" flipH="1">
            <a:off x="1689045" y="-618054"/>
            <a:ext cx="1775084" cy="8321427"/>
          </a:xfrm>
          <a:custGeom>
            <a:avLst/>
            <a:gdLst>
              <a:gd name="connsiteX0" fmla="*/ 981940 w 1775084"/>
              <a:gd name="connsiteY0" fmla="*/ 119579 h 8321427"/>
              <a:gd name="connsiteX1" fmla="*/ 775869 w 1775084"/>
              <a:gd name="connsiteY1" fmla="*/ 0 h 8321427"/>
              <a:gd name="connsiteX2" fmla="*/ 0 w 1775084"/>
              <a:gd name="connsiteY2" fmla="*/ 7478784 h 8321427"/>
              <a:gd name="connsiteX3" fmla="*/ 1452127 w 1775084"/>
              <a:gd name="connsiteY3" fmla="*/ 8321427 h 8321427"/>
              <a:gd name="connsiteX4" fmla="*/ 1775084 w 1775084"/>
              <a:gd name="connsiteY4" fmla="*/ 7764875 h 8321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084" h="8321427">
                <a:moveTo>
                  <a:pt x="981940" y="119579"/>
                </a:moveTo>
                <a:lnTo>
                  <a:pt x="775869" y="0"/>
                </a:lnTo>
                <a:lnTo>
                  <a:pt x="0" y="7478784"/>
                </a:lnTo>
                <a:lnTo>
                  <a:pt x="1452127" y="8321427"/>
                </a:lnTo>
                <a:lnTo>
                  <a:pt x="1775084" y="7764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xmlns="" id="{32A5EF67-C5E4-4902-B5C2-A38D66B485A5}"/>
              </a:ext>
            </a:extLst>
          </p:cNvPr>
          <p:cNvSpPr txBox="1"/>
          <p:nvPr/>
        </p:nvSpPr>
        <p:spPr>
          <a:xfrm>
            <a:off x="4537880" y="858793"/>
            <a:ext cx="3116239" cy="101566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600">
                <a:solidFill>
                  <a:schemeClr val="bg1"/>
                </a:solidFill>
                <a:effectLst/>
                <a:latin typeface="+mj-ea"/>
                <a:ea typeface="+mj-ea"/>
              </a:rPr>
              <a:t>吉他弹唱</a:t>
            </a:r>
          </a:p>
        </p:txBody>
      </p:sp>
      <p:sp>
        <p:nvSpPr>
          <p:cNvPr id="27" name="任意多边形: 形状 26">
            <a:extLst>
              <a:ext uri="{FF2B5EF4-FFF2-40B4-BE49-F238E27FC236}">
                <a16:creationId xmlns:a16="http://schemas.microsoft.com/office/drawing/2014/main" xmlns="" id="{EC9BD8E5-FD12-4521-BB2F-588C4E96F384}"/>
              </a:ext>
            </a:extLst>
          </p:cNvPr>
          <p:cNvSpPr/>
          <p:nvPr/>
        </p:nvSpPr>
        <p:spPr>
          <a:xfrm rot="19792452">
            <a:off x="8696604" y="-620803"/>
            <a:ext cx="1781272" cy="8339141"/>
          </a:xfrm>
          <a:custGeom>
            <a:avLst/>
            <a:gdLst>
              <a:gd name="connsiteX0" fmla="*/ 775869 w 1781272"/>
              <a:gd name="connsiteY0" fmla="*/ 0 h 8339141"/>
              <a:gd name="connsiteX1" fmla="*/ 981940 w 1781272"/>
              <a:gd name="connsiteY1" fmla="*/ 119579 h 8339141"/>
              <a:gd name="connsiteX2" fmla="*/ 1781272 w 1781272"/>
              <a:gd name="connsiteY2" fmla="*/ 7824533 h 8339141"/>
              <a:gd name="connsiteX3" fmla="*/ 1482655 w 1781272"/>
              <a:gd name="connsiteY3" fmla="*/ 8339141 h 8339141"/>
              <a:gd name="connsiteX4" fmla="*/ 0 w 1781272"/>
              <a:gd name="connsiteY4" fmla="*/ 7478784 h 8339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272" h="8339141">
                <a:moveTo>
                  <a:pt x="775869" y="0"/>
                </a:moveTo>
                <a:lnTo>
                  <a:pt x="981940" y="119579"/>
                </a:lnTo>
                <a:lnTo>
                  <a:pt x="1781272" y="7824533"/>
                </a:lnTo>
                <a:lnTo>
                  <a:pt x="1482655" y="8339141"/>
                </a:lnTo>
                <a:lnTo>
                  <a:pt x="0" y="7478784"/>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1FF6F95F-375E-47CD-A0CE-5FA384137C31}"/>
              </a:ext>
            </a:extLst>
          </p:cNvPr>
          <p:cNvSpPr/>
          <p:nvPr/>
        </p:nvSpPr>
        <p:spPr>
          <a:xfrm rot="19579648" flipH="1">
            <a:off x="1527732" y="-1275931"/>
            <a:ext cx="3810608" cy="10031894"/>
          </a:xfrm>
          <a:custGeom>
            <a:avLst/>
            <a:gdLst>
              <a:gd name="connsiteX0" fmla="*/ 2688710 w 3810608"/>
              <a:gd name="connsiteY0" fmla="*/ 0 h 10031894"/>
              <a:gd name="connsiteX1" fmla="*/ 1226871 w 3810608"/>
              <a:gd name="connsiteY1" fmla="*/ 973913 h 10031894"/>
              <a:gd name="connsiteX2" fmla="*/ 0 w 3810608"/>
              <a:gd name="connsiteY2" fmla="*/ 10031894 h 10031894"/>
              <a:gd name="connsiteX3" fmla="*/ 3810608 w 3810608"/>
              <a:gd name="connsiteY3" fmla="*/ 7493173 h 10031894"/>
              <a:gd name="connsiteX4" fmla="*/ 2822983 w 3810608"/>
              <a:gd name="connsiteY4" fmla="*/ 201544 h 1003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08" h="10031894">
                <a:moveTo>
                  <a:pt x="2688710" y="0"/>
                </a:moveTo>
                <a:lnTo>
                  <a:pt x="1226871" y="973913"/>
                </a:lnTo>
                <a:lnTo>
                  <a:pt x="0" y="10031894"/>
                </a:lnTo>
                <a:lnTo>
                  <a:pt x="3810608" y="7493173"/>
                </a:lnTo>
                <a:lnTo>
                  <a:pt x="2822983" y="201544"/>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602E0688-9D3C-4F11-BC1A-9B687175D6DB}"/>
              </a:ext>
            </a:extLst>
          </p:cNvPr>
          <p:cNvSpPr/>
          <p:nvPr/>
        </p:nvSpPr>
        <p:spPr>
          <a:xfrm rot="2020352">
            <a:off x="6895075" y="-1264481"/>
            <a:ext cx="3769684" cy="10007011"/>
          </a:xfrm>
          <a:custGeom>
            <a:avLst/>
            <a:gdLst>
              <a:gd name="connsiteX0" fmla="*/ 1226872 w 3769684"/>
              <a:gd name="connsiteY0" fmla="*/ 949030 h 10007011"/>
              <a:gd name="connsiteX1" fmla="*/ 2651360 w 3769684"/>
              <a:gd name="connsiteY1" fmla="*/ 0 h 10007011"/>
              <a:gd name="connsiteX2" fmla="*/ 2780742 w 3769684"/>
              <a:gd name="connsiteY2" fmla="*/ 194202 h 10007011"/>
              <a:gd name="connsiteX3" fmla="*/ 3769684 w 3769684"/>
              <a:gd name="connsiteY3" fmla="*/ 7495554 h 10007011"/>
              <a:gd name="connsiteX4" fmla="*/ 0 w 3769684"/>
              <a:gd name="connsiteY4" fmla="*/ 10007011 h 10007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9684" h="10007011">
                <a:moveTo>
                  <a:pt x="1226872" y="949030"/>
                </a:moveTo>
                <a:lnTo>
                  <a:pt x="2651360" y="0"/>
                </a:lnTo>
                <a:lnTo>
                  <a:pt x="2780742" y="194202"/>
                </a:lnTo>
                <a:lnTo>
                  <a:pt x="3769684" y="7495554"/>
                </a:lnTo>
                <a:lnTo>
                  <a:pt x="0" y="10007011"/>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6" name="文本框 275">
            <a:extLst>
              <a:ext uri="{FF2B5EF4-FFF2-40B4-BE49-F238E27FC236}">
                <a16:creationId xmlns:a16="http://schemas.microsoft.com/office/drawing/2014/main" xmlns="" id="{8E362ED4-2BEC-4CC7-8B99-53B4DEB730BC}"/>
              </a:ext>
            </a:extLst>
          </p:cNvPr>
          <p:cNvSpPr txBox="1"/>
          <p:nvPr/>
        </p:nvSpPr>
        <p:spPr>
          <a:xfrm>
            <a:off x="5179504" y="1775822"/>
            <a:ext cx="1795364" cy="720775"/>
          </a:xfrm>
          <a:prstGeom prst="rect">
            <a:avLst/>
          </a:prstGeom>
          <a:noFill/>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sz="6000">
                <a:latin typeface="+mj-ea"/>
                <a:ea typeface="+mj-ea"/>
              </a:defRPr>
            </a:lvl1pPr>
          </a:lstStyle>
          <a:p>
            <a:pPr algn="ctr">
              <a:lnSpc>
                <a:spcPct val="120000"/>
              </a:lnSpc>
            </a:pPr>
            <a:r>
              <a:rPr kumimoji="0" lang="zh-CN" altLang="en-US" sz="2000" b="0" i="0" u="none" strike="noStrike" kern="1200" cap="none" spc="0" normalizeH="0" baseline="0" noProof="0">
                <a:ln>
                  <a:noFill/>
                </a:ln>
                <a:solidFill>
                  <a:schemeClr val="bg1"/>
                </a:solidFill>
                <a:effectLst/>
                <a:uLnTx/>
                <a:uFillTx/>
                <a:latin typeface="+mn-ea"/>
                <a:ea typeface="+mn-ea"/>
                <a:cs typeface="+mn-cs"/>
              </a:rPr>
              <a:t>曲目：成都</a:t>
            </a:r>
            <a:endParaRPr kumimoji="0" lang="en-US" altLang="zh-CN" sz="2000" b="0" i="0" u="none" strike="noStrike" kern="1200" cap="none" spc="0" normalizeH="0" baseline="0" noProof="0">
              <a:ln>
                <a:noFill/>
              </a:ln>
              <a:solidFill>
                <a:schemeClr val="bg1"/>
              </a:solidFill>
              <a:effectLst/>
              <a:uLnTx/>
              <a:uFillTx/>
              <a:latin typeface="+mn-ea"/>
              <a:ea typeface="+mn-ea"/>
              <a:cs typeface="+mn-cs"/>
            </a:endParaRPr>
          </a:p>
          <a:p>
            <a:pPr algn="ctr">
              <a:lnSpc>
                <a:spcPct val="120000"/>
              </a:lnSpc>
            </a:pPr>
            <a:r>
              <a:rPr kumimoji="0" lang="zh-CN" altLang="en-US" sz="2000" b="0" i="0" u="none" strike="noStrike" kern="1200" cap="none" spc="0" normalizeH="0" baseline="0" noProof="0">
                <a:ln>
                  <a:noFill/>
                </a:ln>
                <a:solidFill>
                  <a:schemeClr val="bg1"/>
                </a:solidFill>
                <a:effectLst/>
                <a:uLnTx/>
                <a:uFillTx/>
                <a:latin typeface="+mn-ea"/>
                <a:ea typeface="+mn-ea"/>
                <a:cs typeface="+mn-cs"/>
              </a:rPr>
              <a:t>表演者：高小定</a:t>
            </a:r>
            <a:endParaRPr lang="zh-CN" altLang="en-US" sz="2000">
              <a:solidFill>
                <a:schemeClr val="bg1"/>
              </a:solidFill>
              <a:latin typeface="+mn-ea"/>
              <a:ea typeface="+mn-ea"/>
            </a:endParaRPr>
          </a:p>
        </p:txBody>
      </p:sp>
      <p:pic>
        <p:nvPicPr>
          <p:cNvPr id="1402" name="图片 1401">
            <a:extLst>
              <a:ext uri="{FF2B5EF4-FFF2-40B4-BE49-F238E27FC236}">
                <a16:creationId xmlns:a16="http://schemas.microsoft.com/office/drawing/2014/main" xmlns="" id="{15AAE598-B176-45EF-A0F0-3A887BAF3717}"/>
              </a:ext>
            </a:extLst>
          </p:cNvPr>
          <p:cNvPicPr>
            <a:picLocks noChangeAspect="1"/>
          </p:cNvPicPr>
          <p:nvPr/>
        </p:nvPicPr>
        <p:blipFill>
          <a:blip r:embed="rId4"/>
          <a:stretch>
            <a:fillRect/>
          </a:stretch>
        </p:blipFill>
        <p:spPr>
          <a:xfrm>
            <a:off x="4502039" y="3630082"/>
            <a:ext cx="3565353" cy="3227918"/>
          </a:xfrm>
          <a:prstGeom prst="rect">
            <a:avLst/>
          </a:prstGeom>
          <a:effectLst>
            <a:outerShdw dist="38100" dir="12360000" algn="tl" rotWithShape="0">
              <a:schemeClr val="bg1"/>
            </a:outerShdw>
          </a:effectLst>
        </p:spPr>
      </p:pic>
    </p:spTree>
    <p:extLst>
      <p:ext uri="{BB962C8B-B14F-4D97-AF65-F5344CB8AC3E}">
        <p14:creationId xmlns:p14="http://schemas.microsoft.com/office/powerpoint/2010/main" val="2225709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56"/>
        </a:solidFill>
        <a:effectLst/>
      </p:bgPr>
    </p:bg>
    <p:spTree>
      <p:nvGrpSpPr>
        <p:cNvPr id="1" name=""/>
        <p:cNvGrpSpPr/>
        <p:nvPr/>
      </p:nvGrpSpPr>
      <p:grpSpPr>
        <a:xfrm>
          <a:off x="0" y="0"/>
          <a:ext cx="0" cy="0"/>
          <a:chOff x="0" y="0"/>
          <a:chExt cx="0" cy="0"/>
        </a:xfrm>
      </p:grpSpPr>
      <p:sp>
        <p:nvSpPr>
          <p:cNvPr id="86" name="任意多边形: 形状 85">
            <a:extLst>
              <a:ext uri="{FF2B5EF4-FFF2-40B4-BE49-F238E27FC236}">
                <a16:creationId xmlns:a16="http://schemas.microsoft.com/office/drawing/2014/main" xmlns="" id="{7C06DDB0-9174-4C7A-8087-821C38FF7233}"/>
              </a:ext>
            </a:extLst>
          </p:cNvPr>
          <p:cNvSpPr/>
          <p:nvPr>
            <p:custDataLst>
              <p:tags r:id="rId1"/>
            </p:custDataLst>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chemeClr val="accent2"/>
              </a:gs>
              <a:gs pos="55000">
                <a:schemeClr val="accent2"/>
              </a:gs>
              <a:gs pos="100000">
                <a:schemeClr val="accent2">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7" name="任意多边形: 形状 106">
            <a:extLst>
              <a:ext uri="{FF2B5EF4-FFF2-40B4-BE49-F238E27FC236}">
                <a16:creationId xmlns:a16="http://schemas.microsoft.com/office/drawing/2014/main" xmlns="" id="{4B4493B5-D13E-47BD-925A-9CB33E6A0234}"/>
              </a:ext>
            </a:extLst>
          </p:cNvPr>
          <p:cNvSpPr/>
          <p:nvPr/>
        </p:nvSpPr>
        <p:spPr>
          <a:xfrm>
            <a:off x="1497297" y="5613110"/>
            <a:ext cx="8933750" cy="1244890"/>
          </a:xfrm>
          <a:custGeom>
            <a:avLst/>
            <a:gdLst>
              <a:gd name="connsiteX0" fmla="*/ 4466876 w 8933750"/>
              <a:gd name="connsiteY0" fmla="*/ 0 h 1244890"/>
              <a:gd name="connsiteX1" fmla="*/ 8787387 w 8933750"/>
              <a:gd name="connsiteY1" fmla="*/ 1107636 h 1244890"/>
              <a:gd name="connsiteX2" fmla="*/ 8933750 w 8933750"/>
              <a:gd name="connsiteY2" fmla="*/ 1244890 h 1244890"/>
              <a:gd name="connsiteX3" fmla="*/ 0 w 8933750"/>
              <a:gd name="connsiteY3" fmla="*/ 1244890 h 1244890"/>
              <a:gd name="connsiteX4" fmla="*/ 146363 w 8933750"/>
              <a:gd name="connsiteY4" fmla="*/ 1107636 h 1244890"/>
              <a:gd name="connsiteX5" fmla="*/ 4466876 w 8933750"/>
              <a:gd name="connsiteY5" fmla="*/ 0 h 124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33750" h="1244890">
                <a:moveTo>
                  <a:pt x="4466876" y="0"/>
                </a:moveTo>
                <a:cubicBezTo>
                  <a:pt x="6363895" y="0"/>
                  <a:pt x="8004420" y="451603"/>
                  <a:pt x="8787387" y="1107636"/>
                </a:cubicBezTo>
                <a:lnTo>
                  <a:pt x="8933750" y="1244890"/>
                </a:lnTo>
                <a:lnTo>
                  <a:pt x="0" y="1244890"/>
                </a:lnTo>
                <a:lnTo>
                  <a:pt x="146363" y="1107636"/>
                </a:lnTo>
                <a:cubicBezTo>
                  <a:pt x="929330" y="451603"/>
                  <a:pt x="2569855" y="0"/>
                  <a:pt x="4466876" y="0"/>
                </a:cubicBezTo>
                <a:close/>
              </a:path>
            </a:pathLst>
          </a:custGeom>
          <a:solidFill>
            <a:schemeClr val="accent2">
              <a:lumMod val="20000"/>
              <a:lumOff val="80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 name="任意多边形: 形状 97">
            <a:extLst>
              <a:ext uri="{FF2B5EF4-FFF2-40B4-BE49-F238E27FC236}">
                <a16:creationId xmlns:a16="http://schemas.microsoft.com/office/drawing/2014/main" xmlns="" id="{F28E3BD1-C796-4C81-AAFE-C1EA3F0871D9}"/>
              </a:ext>
            </a:extLst>
          </p:cNvPr>
          <p:cNvSpPr/>
          <p:nvPr/>
        </p:nvSpPr>
        <p:spPr>
          <a:xfrm>
            <a:off x="1282669" y="5447744"/>
            <a:ext cx="9356577" cy="1410256"/>
          </a:xfrm>
          <a:custGeom>
            <a:avLst/>
            <a:gdLst>
              <a:gd name="connsiteX0" fmla="*/ 4678289 w 9356577"/>
              <a:gd name="connsiteY0" fmla="*/ 0 h 1410256"/>
              <a:gd name="connsiteX1" fmla="*/ 9235005 w 9356577"/>
              <a:gd name="connsiteY1" fmla="*/ 1266856 h 1410256"/>
              <a:gd name="connsiteX2" fmla="*/ 9356577 w 9356577"/>
              <a:gd name="connsiteY2" fmla="*/ 1410256 h 1410256"/>
              <a:gd name="connsiteX3" fmla="*/ 0 w 9356577"/>
              <a:gd name="connsiteY3" fmla="*/ 1410256 h 1410256"/>
              <a:gd name="connsiteX4" fmla="*/ 121572 w 9356577"/>
              <a:gd name="connsiteY4" fmla="*/ 1266856 h 1410256"/>
              <a:gd name="connsiteX5" fmla="*/ 4678289 w 9356577"/>
              <a:gd name="connsiteY5" fmla="*/ 0 h 141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56577" h="1410256">
                <a:moveTo>
                  <a:pt x="4678289" y="0"/>
                </a:moveTo>
                <a:cubicBezTo>
                  <a:pt x="6743113" y="0"/>
                  <a:pt x="8510142" y="524320"/>
                  <a:pt x="9235005" y="1266856"/>
                </a:cubicBezTo>
                <a:lnTo>
                  <a:pt x="9356577" y="1410256"/>
                </a:lnTo>
                <a:lnTo>
                  <a:pt x="0" y="1410256"/>
                </a:lnTo>
                <a:lnTo>
                  <a:pt x="121572" y="1266856"/>
                </a:lnTo>
                <a:cubicBezTo>
                  <a:pt x="846435" y="524320"/>
                  <a:pt x="2613464" y="0"/>
                  <a:pt x="4678289" y="0"/>
                </a:cubicBezTo>
                <a:close/>
              </a:path>
            </a:pathLst>
          </a:custGeom>
          <a:solidFill>
            <a:schemeClr val="accent2">
              <a:lumMod val="20000"/>
              <a:lumOff val="80000"/>
              <a:alpha val="83000"/>
            </a:schemeClr>
          </a:solidFill>
          <a:ln>
            <a:noFill/>
          </a:ln>
          <a:effectLst>
            <a:outerShdw dist="38100" dir="16200000" rotWithShape="0">
              <a:schemeClr val="accent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椭圆 49">
            <a:extLst>
              <a:ext uri="{FF2B5EF4-FFF2-40B4-BE49-F238E27FC236}">
                <a16:creationId xmlns:a16="http://schemas.microsoft.com/office/drawing/2014/main" xmlns="" id="{99DC55B5-FD58-48C8-9F7C-0484B054F956}"/>
              </a:ext>
            </a:extLst>
          </p:cNvPr>
          <p:cNvSpPr/>
          <p:nvPr/>
        </p:nvSpPr>
        <p:spPr>
          <a:xfrm>
            <a:off x="6384032" y="6593066"/>
            <a:ext cx="1531363" cy="264934"/>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D4AF580D-0D17-4450-9ABB-2AAE531EC766}"/>
              </a:ext>
            </a:extLst>
          </p:cNvPr>
          <p:cNvSpPr/>
          <p:nvPr/>
        </p:nvSpPr>
        <p:spPr>
          <a:xfrm>
            <a:off x="3700541" y="6501176"/>
            <a:ext cx="1531363" cy="264934"/>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PA-组合 57">
            <a:extLst>
              <a:ext uri="{FF2B5EF4-FFF2-40B4-BE49-F238E27FC236}">
                <a16:creationId xmlns:a16="http://schemas.microsoft.com/office/drawing/2014/main" xmlns="" id="{C17BA125-D4C8-45E5-BB09-A8C1514EB676}"/>
              </a:ext>
            </a:extLst>
          </p:cNvPr>
          <p:cNvGrpSpPr/>
          <p:nvPr>
            <p:custDataLst>
              <p:tags r:id="rId2"/>
            </p:custDataLst>
          </p:nvPr>
        </p:nvGrpSpPr>
        <p:grpSpPr>
          <a:xfrm>
            <a:off x="5031677" y="5574121"/>
            <a:ext cx="1814045" cy="1204051"/>
            <a:chOff x="6266084" y="4721224"/>
            <a:chExt cx="1884932" cy="1485901"/>
          </a:xfrm>
          <a:effectLst>
            <a:outerShdw dist="38100" dir="5400000" algn="t" rotWithShape="0">
              <a:schemeClr val="accent2">
                <a:lumMod val="50000"/>
              </a:schemeClr>
            </a:outerShdw>
          </a:effectLst>
        </p:grpSpPr>
        <p:sp>
          <p:nvSpPr>
            <p:cNvPr id="53" name="PA-任意多边形 52">
              <a:extLst>
                <a:ext uri="{FF2B5EF4-FFF2-40B4-BE49-F238E27FC236}">
                  <a16:creationId xmlns:a16="http://schemas.microsoft.com/office/drawing/2014/main" xmlns="" id="{9E23934B-28F8-4B10-81B6-8AB025641999}"/>
                </a:ext>
              </a:extLst>
            </p:cNvPr>
            <p:cNvSpPr/>
            <p:nvPr>
              <p:custDataLst>
                <p:tags r:id="rId9"/>
              </p:custDataLst>
            </p:nvPr>
          </p:nvSpPr>
          <p:spPr>
            <a:xfrm>
              <a:off x="6266084" y="4814094"/>
              <a:ext cx="883443" cy="1393031"/>
            </a:xfrm>
            <a:custGeom>
              <a:avLst/>
              <a:gdLst>
                <a:gd name="connsiteX0" fmla="*/ 0 w 876300"/>
                <a:gd name="connsiteY0" fmla="*/ 0 h 1393031"/>
                <a:gd name="connsiteX1" fmla="*/ 876300 w 876300"/>
                <a:gd name="connsiteY1" fmla="*/ 171450 h 1393031"/>
                <a:gd name="connsiteX2" fmla="*/ 876300 w 876300"/>
                <a:gd name="connsiteY2" fmla="*/ 1393031 h 1393031"/>
                <a:gd name="connsiteX3" fmla="*/ 0 w 876300"/>
                <a:gd name="connsiteY3" fmla="*/ 1226343 h 1393031"/>
                <a:gd name="connsiteX4" fmla="*/ 0 w 876300"/>
                <a:gd name="connsiteY4" fmla="*/ 0 h 1393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1393031">
                  <a:moveTo>
                    <a:pt x="0" y="0"/>
                  </a:moveTo>
                  <a:lnTo>
                    <a:pt x="876300" y="171450"/>
                  </a:lnTo>
                  <a:lnTo>
                    <a:pt x="876300" y="1393031"/>
                  </a:lnTo>
                  <a:lnTo>
                    <a:pt x="0" y="1226343"/>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任意多边形 55">
              <a:extLst>
                <a:ext uri="{FF2B5EF4-FFF2-40B4-BE49-F238E27FC236}">
                  <a16:creationId xmlns:a16="http://schemas.microsoft.com/office/drawing/2014/main" xmlns="" id="{882D4942-9BDC-4C7B-865F-13D676093005}"/>
                </a:ext>
              </a:extLst>
            </p:cNvPr>
            <p:cNvSpPr/>
            <p:nvPr>
              <p:custDataLst>
                <p:tags r:id="rId10"/>
              </p:custDataLst>
            </p:nvPr>
          </p:nvSpPr>
          <p:spPr>
            <a:xfrm>
              <a:off x="7147146" y="4892675"/>
              <a:ext cx="1003870" cy="1314450"/>
            </a:xfrm>
            <a:custGeom>
              <a:avLst/>
              <a:gdLst>
                <a:gd name="connsiteX0" fmla="*/ 0 w 962025"/>
                <a:gd name="connsiteY0" fmla="*/ 92869 h 1314450"/>
                <a:gd name="connsiteX1" fmla="*/ 962025 w 962025"/>
                <a:gd name="connsiteY1" fmla="*/ 0 h 1314450"/>
                <a:gd name="connsiteX2" fmla="*/ 962025 w 962025"/>
                <a:gd name="connsiteY2" fmla="*/ 1221581 h 1314450"/>
                <a:gd name="connsiteX3" fmla="*/ 0 w 962025"/>
                <a:gd name="connsiteY3" fmla="*/ 1314450 h 1314450"/>
                <a:gd name="connsiteX4" fmla="*/ 0 w 962025"/>
                <a:gd name="connsiteY4" fmla="*/ 92869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5" h="1314450">
                  <a:moveTo>
                    <a:pt x="0" y="92869"/>
                  </a:moveTo>
                  <a:lnTo>
                    <a:pt x="962025" y="0"/>
                  </a:lnTo>
                  <a:lnTo>
                    <a:pt x="962025" y="1221581"/>
                  </a:lnTo>
                  <a:lnTo>
                    <a:pt x="0" y="1314450"/>
                  </a:lnTo>
                  <a:cubicBezTo>
                    <a:pt x="794" y="909637"/>
                    <a:pt x="1587" y="504825"/>
                    <a:pt x="0" y="92869"/>
                  </a:cubicBezTo>
                  <a:close/>
                </a:path>
              </a:pathLst>
            </a:custGeom>
            <a:solidFill>
              <a:srgbClr val="CD9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PA-任意多边形 56">
              <a:extLst>
                <a:ext uri="{FF2B5EF4-FFF2-40B4-BE49-F238E27FC236}">
                  <a16:creationId xmlns:a16="http://schemas.microsoft.com/office/drawing/2014/main" xmlns="" id="{CD54B7AC-2B13-4FF3-9B30-02F13F08EE06}"/>
                </a:ext>
              </a:extLst>
            </p:cNvPr>
            <p:cNvSpPr/>
            <p:nvPr>
              <p:custDataLst>
                <p:tags r:id="rId11"/>
              </p:custDataLst>
            </p:nvPr>
          </p:nvSpPr>
          <p:spPr>
            <a:xfrm>
              <a:off x="6271639" y="4721224"/>
              <a:ext cx="1869415" cy="262268"/>
            </a:xfrm>
            <a:custGeom>
              <a:avLst/>
              <a:gdLst>
                <a:gd name="connsiteX0" fmla="*/ 0 w 1838325"/>
                <a:gd name="connsiteY0" fmla="*/ 92869 h 264319"/>
                <a:gd name="connsiteX1" fmla="*/ 892968 w 1838325"/>
                <a:gd name="connsiteY1" fmla="*/ 264319 h 264319"/>
                <a:gd name="connsiteX2" fmla="*/ 1838325 w 1838325"/>
                <a:gd name="connsiteY2" fmla="*/ 173831 h 264319"/>
                <a:gd name="connsiteX3" fmla="*/ 981075 w 1838325"/>
                <a:gd name="connsiteY3" fmla="*/ 0 h 264319"/>
                <a:gd name="connsiteX4" fmla="*/ 0 w 1838325"/>
                <a:gd name="connsiteY4" fmla="*/ 92869 h 264319"/>
                <a:gd name="connsiteX0" fmla="*/ 0 w 2051050"/>
                <a:gd name="connsiteY0" fmla="*/ 92869 h 264319"/>
                <a:gd name="connsiteX1" fmla="*/ 892968 w 2051050"/>
                <a:gd name="connsiteY1" fmla="*/ 264319 h 264319"/>
                <a:gd name="connsiteX2" fmla="*/ 2051050 w 2051050"/>
                <a:gd name="connsiteY2" fmla="*/ 173831 h 264319"/>
                <a:gd name="connsiteX3" fmla="*/ 981075 w 2051050"/>
                <a:gd name="connsiteY3" fmla="*/ 0 h 264319"/>
                <a:gd name="connsiteX4" fmla="*/ 0 w 2051050"/>
                <a:gd name="connsiteY4" fmla="*/ 92869 h 264319"/>
                <a:gd name="connsiteX0" fmla="*/ 0 w 2041525"/>
                <a:gd name="connsiteY0" fmla="*/ 92869 h 264319"/>
                <a:gd name="connsiteX1" fmla="*/ 892968 w 2041525"/>
                <a:gd name="connsiteY1" fmla="*/ 264319 h 264319"/>
                <a:gd name="connsiteX2" fmla="*/ 2041525 w 2041525"/>
                <a:gd name="connsiteY2" fmla="*/ 173831 h 264319"/>
                <a:gd name="connsiteX3" fmla="*/ 981075 w 2041525"/>
                <a:gd name="connsiteY3" fmla="*/ 0 h 264319"/>
                <a:gd name="connsiteX4" fmla="*/ 0 w 2041525"/>
                <a:gd name="connsiteY4" fmla="*/ 92869 h 264319"/>
                <a:gd name="connsiteX0" fmla="*/ 0 w 1884251"/>
                <a:gd name="connsiteY0" fmla="*/ 92869 h 264319"/>
                <a:gd name="connsiteX1" fmla="*/ 892968 w 1884251"/>
                <a:gd name="connsiteY1" fmla="*/ 264319 h 264319"/>
                <a:gd name="connsiteX2" fmla="*/ 1884251 w 1884251"/>
                <a:gd name="connsiteY2" fmla="*/ 185701 h 264319"/>
                <a:gd name="connsiteX3" fmla="*/ 981075 w 1884251"/>
                <a:gd name="connsiteY3" fmla="*/ 0 h 264319"/>
                <a:gd name="connsiteX4" fmla="*/ 0 w 1884251"/>
                <a:gd name="connsiteY4" fmla="*/ 92869 h 264319"/>
                <a:gd name="connsiteX0" fmla="*/ 0 w 1869414"/>
                <a:gd name="connsiteY0" fmla="*/ 92869 h 264319"/>
                <a:gd name="connsiteX1" fmla="*/ 892968 w 1869414"/>
                <a:gd name="connsiteY1" fmla="*/ 264319 h 264319"/>
                <a:gd name="connsiteX2" fmla="*/ 1869414 w 1869414"/>
                <a:gd name="connsiteY2" fmla="*/ 182733 h 264319"/>
                <a:gd name="connsiteX3" fmla="*/ 981075 w 1869414"/>
                <a:gd name="connsiteY3" fmla="*/ 0 h 264319"/>
                <a:gd name="connsiteX4" fmla="*/ 0 w 1869414"/>
                <a:gd name="connsiteY4" fmla="*/ 92869 h 264319"/>
                <a:gd name="connsiteX0" fmla="*/ 0 w 1869414"/>
                <a:gd name="connsiteY0" fmla="*/ 92869 h 262267"/>
                <a:gd name="connsiteX1" fmla="*/ 870408 w 1869414"/>
                <a:gd name="connsiteY1" fmla="*/ 262267 h 262267"/>
                <a:gd name="connsiteX2" fmla="*/ 1869414 w 1869414"/>
                <a:gd name="connsiteY2" fmla="*/ 182733 h 262267"/>
                <a:gd name="connsiteX3" fmla="*/ 981075 w 1869414"/>
                <a:gd name="connsiteY3" fmla="*/ 0 h 262267"/>
                <a:gd name="connsiteX4" fmla="*/ 0 w 1869414"/>
                <a:gd name="connsiteY4" fmla="*/ 92869 h 26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14" h="262267">
                  <a:moveTo>
                    <a:pt x="0" y="92869"/>
                  </a:moveTo>
                  <a:lnTo>
                    <a:pt x="870408" y="262267"/>
                  </a:lnTo>
                  <a:lnTo>
                    <a:pt x="1869414" y="182733"/>
                  </a:lnTo>
                  <a:lnTo>
                    <a:pt x="981075" y="0"/>
                  </a:lnTo>
                  <a:lnTo>
                    <a:pt x="0" y="92869"/>
                  </a:lnTo>
                  <a:close/>
                </a:path>
              </a:pathLst>
            </a:custGeom>
            <a:solidFill>
              <a:schemeClr val="accent3"/>
            </a:solidFill>
            <a:ln cap="rnd">
              <a:solidFill>
                <a:srgbClr val="FFC000"/>
              </a:solidFill>
              <a:round/>
            </a:ln>
            <a:effectLst>
              <a:innerShdw dist="38100" dir="13500000">
                <a:schemeClr val="accent3">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任意多边形: 形状 87">
            <a:extLst>
              <a:ext uri="{FF2B5EF4-FFF2-40B4-BE49-F238E27FC236}">
                <a16:creationId xmlns:a16="http://schemas.microsoft.com/office/drawing/2014/main" xmlns="" id="{6DCF3890-8725-4ACC-8D83-C01778E8B8FB}"/>
              </a:ext>
            </a:extLst>
          </p:cNvPr>
          <p:cNvSpPr/>
          <p:nvPr>
            <p:custDataLst>
              <p:tags r:id="rId3"/>
            </p:custDataLst>
          </p:nvPr>
        </p:nvSpPr>
        <p:spPr>
          <a:xfrm>
            <a:off x="0" y="0"/>
            <a:ext cx="12192000" cy="5700300"/>
          </a:xfrm>
          <a:custGeom>
            <a:avLst/>
            <a:gdLst>
              <a:gd name="connsiteX0" fmla="*/ 0 w 12192000"/>
              <a:gd name="connsiteY0" fmla="*/ 0 h 5700300"/>
              <a:gd name="connsiteX1" fmla="*/ 12192000 w 12192000"/>
              <a:gd name="connsiteY1" fmla="*/ 0 h 5700300"/>
              <a:gd name="connsiteX2" fmla="*/ 12192000 w 12192000"/>
              <a:gd name="connsiteY2" fmla="*/ 2977752 h 5700300"/>
              <a:gd name="connsiteX3" fmla="*/ 12129489 w 12192000"/>
              <a:gd name="connsiteY3" fmla="*/ 2990998 h 5700300"/>
              <a:gd name="connsiteX4" fmla="*/ 10797030 w 12192000"/>
              <a:gd name="connsiteY4" fmla="*/ 3216425 h 5700300"/>
              <a:gd name="connsiteX5" fmla="*/ 9150561 w 12192000"/>
              <a:gd name="connsiteY5" fmla="*/ 4971209 h 5700300"/>
              <a:gd name="connsiteX6" fmla="*/ 6774481 w 12192000"/>
              <a:gd name="connsiteY6" fmla="*/ 4720526 h 5700300"/>
              <a:gd name="connsiteX7" fmla="*/ 5993217 w 12192000"/>
              <a:gd name="connsiteY7" fmla="*/ 5096551 h 5700300"/>
              <a:gd name="connsiteX8" fmla="*/ 5985469 w 12192000"/>
              <a:gd name="connsiteY8" fmla="*/ 5631342 h 5700300"/>
              <a:gd name="connsiteX9" fmla="*/ 5102187 w 12192000"/>
              <a:gd name="connsiteY9" fmla="*/ 4553403 h 5700300"/>
              <a:gd name="connsiteX10" fmla="*/ 2467836 w 12192000"/>
              <a:gd name="connsiteY10" fmla="*/ 3801353 h 5700300"/>
              <a:gd name="connsiteX11" fmla="*/ 104669 w 12192000"/>
              <a:gd name="connsiteY11" fmla="*/ 2234582 h 5700300"/>
              <a:gd name="connsiteX12" fmla="*/ 0 w 12192000"/>
              <a:gd name="connsiteY12" fmla="*/ 2048045 h 57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5700300">
                <a:moveTo>
                  <a:pt x="0" y="0"/>
                </a:moveTo>
                <a:lnTo>
                  <a:pt x="12192000" y="0"/>
                </a:lnTo>
                <a:lnTo>
                  <a:pt x="12192000" y="2977752"/>
                </a:lnTo>
                <a:lnTo>
                  <a:pt x="12129489" y="2990998"/>
                </a:lnTo>
                <a:cubicBezTo>
                  <a:pt x="11694164" y="3062741"/>
                  <a:pt x="11174345" y="2966177"/>
                  <a:pt x="10797030" y="3216425"/>
                </a:cubicBezTo>
                <a:cubicBezTo>
                  <a:pt x="10193325" y="3616822"/>
                  <a:pt x="9820986" y="4720526"/>
                  <a:pt x="9150561" y="4971209"/>
                </a:cubicBezTo>
                <a:cubicBezTo>
                  <a:pt x="8480136" y="5221892"/>
                  <a:pt x="7300706" y="4699636"/>
                  <a:pt x="6774481" y="4720526"/>
                </a:cubicBezTo>
                <a:cubicBezTo>
                  <a:pt x="6248257" y="4741416"/>
                  <a:pt x="6063759" y="4796825"/>
                  <a:pt x="5993217" y="5096551"/>
                </a:cubicBezTo>
                <a:cubicBezTo>
                  <a:pt x="5922675" y="5396277"/>
                  <a:pt x="6164965" y="5880633"/>
                  <a:pt x="5985469" y="5631342"/>
                </a:cubicBezTo>
                <a:cubicBezTo>
                  <a:pt x="5805972" y="5382051"/>
                  <a:pt x="5688459" y="4858401"/>
                  <a:pt x="5102187" y="4553403"/>
                </a:cubicBezTo>
                <a:cubicBezTo>
                  <a:pt x="4515915" y="4248405"/>
                  <a:pt x="3300756" y="4187823"/>
                  <a:pt x="2467836" y="3801353"/>
                </a:cubicBezTo>
                <a:cubicBezTo>
                  <a:pt x="1634917" y="3414883"/>
                  <a:pt x="582468" y="2951815"/>
                  <a:pt x="104669" y="2234582"/>
                </a:cubicBezTo>
                <a:lnTo>
                  <a:pt x="0" y="2048045"/>
                </a:lnTo>
                <a:close/>
              </a:path>
            </a:pathLst>
          </a:custGeom>
          <a:gradFill>
            <a:gsLst>
              <a:gs pos="100000">
                <a:schemeClr val="accent4"/>
              </a:gs>
              <a:gs pos="0">
                <a:schemeClr val="accent4"/>
              </a:gs>
            </a:gsLst>
            <a:lin ang="16200000" scaled="1"/>
          </a:gradFill>
          <a:ln>
            <a:noFill/>
          </a:ln>
          <a:effectLst>
            <a:outerShdw blurRad="101600" dist="76200" dir="5220000" algn="t" rotWithShape="0">
              <a:schemeClr val="tx1">
                <a:alpha val="3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任意多边形: 形状 86">
            <a:extLst>
              <a:ext uri="{FF2B5EF4-FFF2-40B4-BE49-F238E27FC236}">
                <a16:creationId xmlns:a16="http://schemas.microsoft.com/office/drawing/2014/main" xmlns="" id="{9D363A9F-699C-4986-A1A6-963D54323108}"/>
              </a:ext>
            </a:extLst>
          </p:cNvPr>
          <p:cNvSpPr/>
          <p:nvPr>
            <p:custDataLst>
              <p:tags r:id="rId4"/>
            </p:custDataLst>
          </p:nvPr>
        </p:nvSpPr>
        <p:spPr>
          <a:xfrm>
            <a:off x="588858" y="404665"/>
            <a:ext cx="11597595" cy="5137849"/>
          </a:xfrm>
          <a:custGeom>
            <a:avLst/>
            <a:gdLst>
              <a:gd name="connsiteX0" fmla="*/ 263 w 11597595"/>
              <a:gd name="connsiteY0" fmla="*/ 0 h 5137849"/>
              <a:gd name="connsiteX1" fmla="*/ 11597595 w 11597595"/>
              <a:gd name="connsiteY1" fmla="*/ 0 h 5137849"/>
              <a:gd name="connsiteX2" fmla="*/ 11597595 w 11597595"/>
              <a:gd name="connsiteY2" fmla="*/ 1918770 h 5137849"/>
              <a:gd name="connsiteX3" fmla="*/ 11210459 w 11597595"/>
              <a:gd name="connsiteY3" fmla="*/ 1963788 h 5137849"/>
              <a:gd name="connsiteX4" fmla="*/ 9754335 w 11597595"/>
              <a:gd name="connsiteY4" fmla="*/ 2245193 h 5137849"/>
              <a:gd name="connsiteX5" fmla="*/ 8470647 w 11597595"/>
              <a:gd name="connsiteY5" fmla="*/ 3988710 h 5137849"/>
              <a:gd name="connsiteX6" fmla="*/ 6190664 w 11597595"/>
              <a:gd name="connsiteY6" fmla="*/ 4027029 h 5137849"/>
              <a:gd name="connsiteX7" fmla="*/ 5347865 w 11597595"/>
              <a:gd name="connsiteY7" fmla="*/ 4563496 h 5137849"/>
              <a:gd name="connsiteX8" fmla="*/ 5347755 w 11597595"/>
              <a:gd name="connsiteY8" fmla="*/ 5099962 h 5137849"/>
              <a:gd name="connsiteX9" fmla="*/ 4523785 w 11597595"/>
              <a:gd name="connsiteY9" fmla="*/ 3873753 h 5137849"/>
              <a:gd name="connsiteX10" fmla="*/ 1994728 w 11597595"/>
              <a:gd name="connsiteY10" fmla="*/ 2896617 h 5137849"/>
              <a:gd name="connsiteX11" fmla="*/ 212892 w 11597595"/>
              <a:gd name="connsiteY11" fmla="*/ 1114781 h 5137849"/>
              <a:gd name="connsiteX12" fmla="*/ 0 w 11597595"/>
              <a:gd name="connsiteY12" fmla="*/ 117238 h 513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7595" h="5137849">
                <a:moveTo>
                  <a:pt x="263" y="0"/>
                </a:moveTo>
                <a:lnTo>
                  <a:pt x="11597595" y="0"/>
                </a:lnTo>
                <a:lnTo>
                  <a:pt x="11597595" y="1918770"/>
                </a:lnTo>
                <a:lnTo>
                  <a:pt x="11210459" y="1963788"/>
                </a:lnTo>
                <a:cubicBezTo>
                  <a:pt x="10668404" y="2014480"/>
                  <a:pt x="10081643" y="2040825"/>
                  <a:pt x="9754335" y="2245193"/>
                </a:cubicBezTo>
                <a:cubicBezTo>
                  <a:pt x="9099718" y="2653930"/>
                  <a:pt x="9064592" y="3691737"/>
                  <a:pt x="8470647" y="3988710"/>
                </a:cubicBezTo>
                <a:cubicBezTo>
                  <a:pt x="7876701" y="4285683"/>
                  <a:pt x="6711128" y="3931231"/>
                  <a:pt x="6190664" y="4027029"/>
                </a:cubicBezTo>
                <a:cubicBezTo>
                  <a:pt x="5670200" y="4122827"/>
                  <a:pt x="5462950" y="4234814"/>
                  <a:pt x="5347865" y="4563496"/>
                </a:cubicBezTo>
                <a:cubicBezTo>
                  <a:pt x="5232780" y="4892178"/>
                  <a:pt x="5462877" y="5257782"/>
                  <a:pt x="5347755" y="5099962"/>
                </a:cubicBezTo>
                <a:cubicBezTo>
                  <a:pt x="5232633" y="4942142"/>
                  <a:pt x="5082623" y="4240977"/>
                  <a:pt x="4523785" y="3873753"/>
                </a:cubicBezTo>
                <a:cubicBezTo>
                  <a:pt x="3964947" y="3506529"/>
                  <a:pt x="2713210" y="3356446"/>
                  <a:pt x="1994728" y="2896617"/>
                </a:cubicBezTo>
                <a:cubicBezTo>
                  <a:pt x="1276245" y="2436788"/>
                  <a:pt x="541797" y="1798138"/>
                  <a:pt x="212892" y="1114781"/>
                </a:cubicBezTo>
                <a:cubicBezTo>
                  <a:pt x="58718" y="794458"/>
                  <a:pt x="9790" y="468522"/>
                  <a:pt x="0" y="117238"/>
                </a:cubicBezTo>
                <a:close/>
              </a:path>
            </a:pathLst>
          </a:custGeom>
          <a:gradFill flip="none" rotWithShape="1">
            <a:gsLst>
              <a:gs pos="0">
                <a:schemeClr val="accent1"/>
              </a:gs>
              <a:gs pos="100000">
                <a:schemeClr val="accent1">
                  <a:lumMod val="69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25000"/>
          </a:p>
        </p:txBody>
      </p:sp>
      <p:grpSp>
        <p:nvGrpSpPr>
          <p:cNvPr id="77" name="组合 76">
            <a:extLst>
              <a:ext uri="{FF2B5EF4-FFF2-40B4-BE49-F238E27FC236}">
                <a16:creationId xmlns:a16="http://schemas.microsoft.com/office/drawing/2014/main" xmlns="" id="{AEBF73E6-089D-4762-A000-35316B5CFB8D}"/>
              </a:ext>
            </a:extLst>
          </p:cNvPr>
          <p:cNvGrpSpPr/>
          <p:nvPr/>
        </p:nvGrpSpPr>
        <p:grpSpPr>
          <a:xfrm>
            <a:off x="594405" y="-1"/>
            <a:ext cx="11597595" cy="5328745"/>
            <a:chOff x="588857" y="1"/>
            <a:chExt cx="11597595" cy="4924080"/>
          </a:xfrm>
        </p:grpSpPr>
        <p:sp>
          <p:nvSpPr>
            <p:cNvPr id="78" name="任意多边形: 形状 77">
              <a:extLst>
                <a:ext uri="{FF2B5EF4-FFF2-40B4-BE49-F238E27FC236}">
                  <a16:creationId xmlns:a16="http://schemas.microsoft.com/office/drawing/2014/main" xmlns="" id="{F3987556-0DC5-4D0C-811F-6FB7EDFE9F34}"/>
                </a:ext>
              </a:extLst>
            </p:cNvPr>
            <p:cNvSpPr/>
            <p:nvPr/>
          </p:nvSpPr>
          <p:spPr>
            <a:xfrm>
              <a:off x="588857" y="1"/>
              <a:ext cx="5261906" cy="4924080"/>
            </a:xfrm>
            <a:custGeom>
              <a:avLst/>
              <a:gdLst>
                <a:gd name="connsiteX0" fmla="*/ 263 w 5261906"/>
                <a:gd name="connsiteY0" fmla="*/ 0 h 4924080"/>
                <a:gd name="connsiteX1" fmla="*/ 1478224 w 5261906"/>
                <a:gd name="connsiteY1" fmla="*/ 0 h 4924080"/>
                <a:gd name="connsiteX2" fmla="*/ 1477985 w 5261906"/>
                <a:gd name="connsiteY2" fmla="*/ 29501 h 4924080"/>
                <a:gd name="connsiteX3" fmla="*/ 1477892 w 5261906"/>
                <a:gd name="connsiteY3" fmla="*/ 102362 h 4924080"/>
                <a:gd name="connsiteX4" fmla="*/ 1505324 w 5261906"/>
                <a:gd name="connsiteY4" fmla="*/ 592697 h 4924080"/>
                <a:gd name="connsiteX5" fmla="*/ 1722662 w 5261906"/>
                <a:gd name="connsiteY5" fmla="*/ 1404006 h 4924080"/>
                <a:gd name="connsiteX6" fmla="*/ 2388788 w 5261906"/>
                <a:gd name="connsiteY6" fmla="*/ 2209705 h 4924080"/>
                <a:gd name="connsiteX7" fmla="*/ 3167725 w 5261906"/>
                <a:gd name="connsiteY7" fmla="*/ 2742203 h 4924080"/>
                <a:gd name="connsiteX8" fmla="*/ 4306109 w 5261906"/>
                <a:gd name="connsiteY8" fmla="*/ 3516564 h 4924080"/>
                <a:gd name="connsiteX9" fmla="*/ 4950187 w 5261906"/>
                <a:gd name="connsiteY9" fmla="*/ 4289055 h 4924080"/>
                <a:gd name="connsiteX10" fmla="*/ 5260179 w 5261906"/>
                <a:gd name="connsiteY10" fmla="*/ 4917075 h 4924080"/>
                <a:gd name="connsiteX11" fmla="*/ 5261906 w 5261906"/>
                <a:gd name="connsiteY11" fmla="*/ 4924080 h 4924080"/>
                <a:gd name="connsiteX12" fmla="*/ 5249029 w 5261906"/>
                <a:gd name="connsiteY12" fmla="*/ 4893427 h 4924080"/>
                <a:gd name="connsiteX13" fmla="*/ 4523785 w 5261906"/>
                <a:gd name="connsiteY13" fmla="*/ 3873753 h 4924080"/>
                <a:gd name="connsiteX14" fmla="*/ 1994728 w 5261906"/>
                <a:gd name="connsiteY14" fmla="*/ 2896617 h 4924080"/>
                <a:gd name="connsiteX15" fmla="*/ 212892 w 5261906"/>
                <a:gd name="connsiteY15" fmla="*/ 1114781 h 4924080"/>
                <a:gd name="connsiteX16" fmla="*/ 0 w 5261906"/>
                <a:gd name="connsiteY16" fmla="*/ 117238 h 4924080"/>
                <a:gd name="connsiteX17" fmla="*/ 263 w 5261906"/>
                <a:gd name="connsiteY17" fmla="*/ 0 h 4924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61906" h="4924080">
                  <a:moveTo>
                    <a:pt x="263" y="0"/>
                  </a:moveTo>
                  <a:lnTo>
                    <a:pt x="1478224" y="0"/>
                  </a:lnTo>
                  <a:lnTo>
                    <a:pt x="1477985" y="29501"/>
                  </a:lnTo>
                  <a:cubicBezTo>
                    <a:pt x="1477881" y="52445"/>
                    <a:pt x="1477849" y="76758"/>
                    <a:pt x="1477892" y="102362"/>
                  </a:cubicBezTo>
                  <a:cubicBezTo>
                    <a:pt x="1478346" y="373664"/>
                    <a:pt x="1483020" y="457214"/>
                    <a:pt x="1505324" y="592697"/>
                  </a:cubicBezTo>
                  <a:cubicBezTo>
                    <a:pt x="1571091" y="992200"/>
                    <a:pt x="1632404" y="1221079"/>
                    <a:pt x="1722662" y="1404006"/>
                  </a:cubicBezTo>
                  <a:cubicBezTo>
                    <a:pt x="1901966" y="1767408"/>
                    <a:pt x="2045844" y="1941432"/>
                    <a:pt x="2388788" y="2209705"/>
                  </a:cubicBezTo>
                  <a:cubicBezTo>
                    <a:pt x="2585081" y="2363257"/>
                    <a:pt x="2894739" y="2574946"/>
                    <a:pt x="3167725" y="2742203"/>
                  </a:cubicBezTo>
                  <a:cubicBezTo>
                    <a:pt x="3899659" y="3190655"/>
                    <a:pt x="4072300" y="3308090"/>
                    <a:pt x="4306109" y="3516564"/>
                  </a:cubicBezTo>
                  <a:cubicBezTo>
                    <a:pt x="4495681" y="3685594"/>
                    <a:pt x="4799184" y="4049608"/>
                    <a:pt x="4950187" y="4289055"/>
                  </a:cubicBezTo>
                  <a:cubicBezTo>
                    <a:pt x="5104346" y="4533505"/>
                    <a:pt x="5244127" y="4816691"/>
                    <a:pt x="5260179" y="4917075"/>
                  </a:cubicBezTo>
                  <a:lnTo>
                    <a:pt x="5261906" y="4924080"/>
                  </a:lnTo>
                  <a:lnTo>
                    <a:pt x="5249029" y="4893427"/>
                  </a:lnTo>
                  <a:cubicBezTo>
                    <a:pt x="5132076" y="4612431"/>
                    <a:pt x="4942914" y="4149171"/>
                    <a:pt x="4523785" y="3873753"/>
                  </a:cubicBezTo>
                  <a:cubicBezTo>
                    <a:pt x="3964947" y="3506529"/>
                    <a:pt x="2713210" y="3356446"/>
                    <a:pt x="1994728" y="2896617"/>
                  </a:cubicBezTo>
                  <a:cubicBezTo>
                    <a:pt x="1276245" y="2436788"/>
                    <a:pt x="541797" y="1798138"/>
                    <a:pt x="212892" y="1114781"/>
                  </a:cubicBezTo>
                  <a:cubicBezTo>
                    <a:pt x="58718" y="794458"/>
                    <a:pt x="9790" y="468522"/>
                    <a:pt x="0" y="117238"/>
                  </a:cubicBezTo>
                  <a:lnTo>
                    <a:pt x="26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a:extLst>
                <a:ext uri="{FF2B5EF4-FFF2-40B4-BE49-F238E27FC236}">
                  <a16:creationId xmlns:a16="http://schemas.microsoft.com/office/drawing/2014/main" xmlns="" id="{C9FD8005-C6FF-4BDC-A86C-7752E32AD98A}"/>
                </a:ext>
              </a:extLst>
            </p:cNvPr>
            <p:cNvSpPr/>
            <p:nvPr/>
          </p:nvSpPr>
          <p:spPr>
            <a:xfrm>
              <a:off x="2092650" y="1"/>
              <a:ext cx="3759064" cy="4813972"/>
            </a:xfrm>
            <a:custGeom>
              <a:avLst/>
              <a:gdLst>
                <a:gd name="connsiteX0" fmla="*/ 0 w 3759064"/>
                <a:gd name="connsiteY0" fmla="*/ 0 h 4813972"/>
                <a:gd name="connsiteX1" fmla="*/ 1423201 w 3759064"/>
                <a:gd name="connsiteY1" fmla="*/ 0 h 4813972"/>
                <a:gd name="connsiteX2" fmla="*/ 1413444 w 3759064"/>
                <a:gd name="connsiteY2" fmla="*/ 96901 h 4813972"/>
                <a:gd name="connsiteX3" fmla="*/ 1555070 w 3759064"/>
                <a:gd name="connsiteY3" fmla="*/ 868161 h 4813972"/>
                <a:gd name="connsiteX4" fmla="*/ 2409161 w 3759064"/>
                <a:gd name="connsiteY4" fmla="*/ 2112655 h 4813972"/>
                <a:gd name="connsiteX5" fmla="*/ 2644839 w 3759064"/>
                <a:gd name="connsiteY5" fmla="*/ 2417455 h 4813972"/>
                <a:gd name="connsiteX6" fmla="*/ 3159158 w 3759064"/>
                <a:gd name="connsiteY6" fmla="*/ 3201902 h 4813972"/>
                <a:gd name="connsiteX7" fmla="*/ 3284293 w 3759064"/>
                <a:gd name="connsiteY7" fmla="*/ 3414697 h 4813972"/>
                <a:gd name="connsiteX8" fmla="*/ 3726635 w 3759064"/>
                <a:gd name="connsiteY8" fmla="*/ 4652655 h 4813972"/>
                <a:gd name="connsiteX9" fmla="*/ 3755494 w 3759064"/>
                <a:gd name="connsiteY9" fmla="*/ 4776017 h 4813972"/>
                <a:gd name="connsiteX10" fmla="*/ 3759021 w 3759064"/>
                <a:gd name="connsiteY10" fmla="*/ 4791060 h 4813972"/>
                <a:gd name="connsiteX11" fmla="*/ 3759064 w 3759064"/>
                <a:gd name="connsiteY11" fmla="*/ 4813972 h 4813972"/>
                <a:gd name="connsiteX12" fmla="*/ 3752567 w 3759064"/>
                <a:gd name="connsiteY12" fmla="*/ 4794495 h 4813972"/>
                <a:gd name="connsiteX13" fmla="*/ 3649876 w 3759064"/>
                <a:gd name="connsiteY13" fmla="*/ 4569587 h 4813972"/>
                <a:gd name="connsiteX14" fmla="*/ 2650296 w 3759064"/>
                <a:gd name="connsiteY14" fmla="*/ 3338199 h 4813972"/>
                <a:gd name="connsiteX15" fmla="*/ 2002596 w 3759064"/>
                <a:gd name="connsiteY15" fmla="*/ 2905846 h 4813972"/>
                <a:gd name="connsiteX16" fmla="*/ 1037396 w 3759064"/>
                <a:gd name="connsiteY16" fmla="*/ 2278956 h 4813972"/>
                <a:gd name="connsiteX17" fmla="*/ 414650 w 3759064"/>
                <a:gd name="connsiteY17" fmla="*/ 1673987 h 4813972"/>
                <a:gd name="connsiteX18" fmla="*/ 748 w 3759064"/>
                <a:gd name="connsiteY18" fmla="*/ 45212 h 4813972"/>
                <a:gd name="connsiteX19" fmla="*/ 0 w 3759064"/>
                <a:gd name="connsiteY19" fmla="*/ 0 h 481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759064" h="4813972">
                  <a:moveTo>
                    <a:pt x="0" y="0"/>
                  </a:moveTo>
                  <a:lnTo>
                    <a:pt x="1423201" y="0"/>
                  </a:lnTo>
                  <a:lnTo>
                    <a:pt x="1413444" y="96901"/>
                  </a:lnTo>
                  <a:cubicBezTo>
                    <a:pt x="1400754" y="335292"/>
                    <a:pt x="1450678" y="617376"/>
                    <a:pt x="1555070" y="868161"/>
                  </a:cubicBezTo>
                  <a:cubicBezTo>
                    <a:pt x="1685408" y="1181278"/>
                    <a:pt x="1817659" y="1373981"/>
                    <a:pt x="2409161" y="2112655"/>
                  </a:cubicBezTo>
                  <a:cubicBezTo>
                    <a:pt x="2493060" y="2217430"/>
                    <a:pt x="2599116" y="2354590"/>
                    <a:pt x="2644839" y="2417455"/>
                  </a:cubicBezTo>
                  <a:cubicBezTo>
                    <a:pt x="2735976" y="2542759"/>
                    <a:pt x="3085480" y="3075828"/>
                    <a:pt x="3159158" y="3201902"/>
                  </a:cubicBezTo>
                  <a:cubicBezTo>
                    <a:pt x="3184599" y="3245436"/>
                    <a:pt x="3240910" y="3341194"/>
                    <a:pt x="3284293" y="3414697"/>
                  </a:cubicBezTo>
                  <a:cubicBezTo>
                    <a:pt x="3493346" y="3768888"/>
                    <a:pt x="3570777" y="3985588"/>
                    <a:pt x="3726635" y="4652655"/>
                  </a:cubicBezTo>
                  <a:cubicBezTo>
                    <a:pt x="3736019" y="4692819"/>
                    <a:pt x="3745818" y="4734702"/>
                    <a:pt x="3755494" y="4776017"/>
                  </a:cubicBezTo>
                  <a:lnTo>
                    <a:pt x="3759021" y="4791060"/>
                  </a:lnTo>
                  <a:lnTo>
                    <a:pt x="3759064" y="4813972"/>
                  </a:lnTo>
                  <a:lnTo>
                    <a:pt x="3752567" y="4794495"/>
                  </a:lnTo>
                  <a:cubicBezTo>
                    <a:pt x="3729685" y="4735124"/>
                    <a:pt x="3695417" y="4660058"/>
                    <a:pt x="3649876" y="4569587"/>
                  </a:cubicBezTo>
                  <a:cubicBezTo>
                    <a:pt x="3425580" y="4124008"/>
                    <a:pt x="3026457" y="3632327"/>
                    <a:pt x="2650296" y="3338199"/>
                  </a:cubicBezTo>
                  <a:cubicBezTo>
                    <a:pt x="2522422" y="3238211"/>
                    <a:pt x="2311788" y="3097609"/>
                    <a:pt x="2002596" y="2905846"/>
                  </a:cubicBezTo>
                  <a:cubicBezTo>
                    <a:pt x="1393182" y="2527884"/>
                    <a:pt x="1258015" y="2440095"/>
                    <a:pt x="1037396" y="2278956"/>
                  </a:cubicBezTo>
                  <a:cubicBezTo>
                    <a:pt x="743978" y="2064647"/>
                    <a:pt x="549419" y="1875642"/>
                    <a:pt x="414650" y="1673987"/>
                  </a:cubicBezTo>
                  <a:cubicBezTo>
                    <a:pt x="129673" y="1247574"/>
                    <a:pt x="7082" y="765156"/>
                    <a:pt x="748" y="45212"/>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形状 79">
              <a:extLst>
                <a:ext uri="{FF2B5EF4-FFF2-40B4-BE49-F238E27FC236}">
                  <a16:creationId xmlns:a16="http://schemas.microsoft.com/office/drawing/2014/main" xmlns="" id="{39162BCA-7EBC-471C-86CE-1230CF8502C2}"/>
                </a:ext>
              </a:extLst>
            </p:cNvPr>
            <p:cNvSpPr/>
            <p:nvPr/>
          </p:nvSpPr>
          <p:spPr>
            <a:xfrm>
              <a:off x="3548423" y="1"/>
              <a:ext cx="2301897" cy="4613671"/>
            </a:xfrm>
            <a:custGeom>
              <a:avLst/>
              <a:gdLst>
                <a:gd name="connsiteX0" fmla="*/ 4383 w 2301897"/>
                <a:gd name="connsiteY0" fmla="*/ 0 h 4613671"/>
                <a:gd name="connsiteX1" fmla="*/ 1434953 w 2301897"/>
                <a:gd name="connsiteY1" fmla="*/ 0 h 4613671"/>
                <a:gd name="connsiteX2" fmla="*/ 1434416 w 2301897"/>
                <a:gd name="connsiteY2" fmla="*/ 53784 h 4613671"/>
                <a:gd name="connsiteX3" fmla="*/ 1655930 w 2301897"/>
                <a:gd name="connsiteY3" fmla="*/ 832894 h 4613671"/>
                <a:gd name="connsiteX4" fmla="*/ 1819198 w 2301897"/>
                <a:gd name="connsiteY4" fmla="*/ 1198481 h 4613671"/>
                <a:gd name="connsiteX5" fmla="*/ 2257109 w 2301897"/>
                <a:gd name="connsiteY5" fmla="*/ 3887244 h 4613671"/>
                <a:gd name="connsiteX6" fmla="*/ 2301849 w 2301897"/>
                <a:gd name="connsiteY6" fmla="*/ 4609025 h 4613671"/>
                <a:gd name="connsiteX7" fmla="*/ 2301897 w 2301897"/>
                <a:gd name="connsiteY7" fmla="*/ 4613671 h 4613671"/>
                <a:gd name="connsiteX8" fmla="*/ 2288256 w 2301897"/>
                <a:gd name="connsiteY8" fmla="*/ 4556294 h 4613671"/>
                <a:gd name="connsiteX9" fmla="*/ 2258315 w 2301897"/>
                <a:gd name="connsiteY9" fmla="*/ 4430405 h 4613671"/>
                <a:gd name="connsiteX10" fmla="*/ 2209712 w 2301897"/>
                <a:gd name="connsiteY10" fmla="*/ 4239905 h 4613671"/>
                <a:gd name="connsiteX11" fmla="*/ 2164132 w 2301897"/>
                <a:gd name="connsiteY11" fmla="*/ 4081155 h 4613671"/>
                <a:gd name="connsiteX12" fmla="*/ 1439756 w 2301897"/>
                <a:gd name="connsiteY12" fmla="*/ 2719843 h 4613671"/>
                <a:gd name="connsiteX13" fmla="*/ 812215 w 2301897"/>
                <a:gd name="connsiteY13" fmla="*/ 1871355 h 4613671"/>
                <a:gd name="connsiteX14" fmla="*/ 28813 w 2301897"/>
                <a:gd name="connsiteY14" fmla="*/ 510110 h 4613671"/>
                <a:gd name="connsiteX15" fmla="*/ 87 w 2301897"/>
                <a:gd name="connsiteY15" fmla="*/ 175905 h 4613671"/>
                <a:gd name="connsiteX16" fmla="*/ 3428 w 2301897"/>
                <a:gd name="connsiteY16" fmla="*/ 14352 h 4613671"/>
                <a:gd name="connsiteX17" fmla="*/ 4383 w 2301897"/>
                <a:gd name="connsiteY17" fmla="*/ 0 h 461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01897" h="4613671">
                  <a:moveTo>
                    <a:pt x="4383" y="0"/>
                  </a:moveTo>
                  <a:lnTo>
                    <a:pt x="1434953" y="0"/>
                  </a:lnTo>
                  <a:lnTo>
                    <a:pt x="1434416" y="53784"/>
                  </a:lnTo>
                  <a:cubicBezTo>
                    <a:pt x="1434297" y="343203"/>
                    <a:pt x="1437453" y="354302"/>
                    <a:pt x="1655930" y="832894"/>
                  </a:cubicBezTo>
                  <a:cubicBezTo>
                    <a:pt x="1711731" y="955132"/>
                    <a:pt x="1785202" y="1119646"/>
                    <a:pt x="1819198" y="1198481"/>
                  </a:cubicBezTo>
                  <a:cubicBezTo>
                    <a:pt x="1990551" y="1595835"/>
                    <a:pt x="2115673" y="2364084"/>
                    <a:pt x="2257109" y="3887244"/>
                  </a:cubicBezTo>
                  <a:cubicBezTo>
                    <a:pt x="2286463" y="4203374"/>
                    <a:pt x="2298060" y="4373225"/>
                    <a:pt x="2301849" y="4609025"/>
                  </a:cubicBezTo>
                  <a:lnTo>
                    <a:pt x="2301897" y="4613671"/>
                  </a:lnTo>
                  <a:lnTo>
                    <a:pt x="2288256" y="4556294"/>
                  </a:lnTo>
                  <a:cubicBezTo>
                    <a:pt x="2277857" y="4512558"/>
                    <a:pt x="2267040" y="4467076"/>
                    <a:pt x="2258315" y="4430405"/>
                  </a:cubicBezTo>
                  <a:cubicBezTo>
                    <a:pt x="2240865" y="4357063"/>
                    <a:pt x="2218994" y="4271338"/>
                    <a:pt x="2209712" y="4239905"/>
                  </a:cubicBezTo>
                  <a:cubicBezTo>
                    <a:pt x="2200430" y="4208472"/>
                    <a:pt x="2179919" y="4137035"/>
                    <a:pt x="2164132" y="4081155"/>
                  </a:cubicBezTo>
                  <a:cubicBezTo>
                    <a:pt x="2074448" y="3763714"/>
                    <a:pt x="1878136" y="3394788"/>
                    <a:pt x="1439756" y="2719843"/>
                  </a:cubicBezTo>
                  <a:cubicBezTo>
                    <a:pt x="1251114" y="2429404"/>
                    <a:pt x="1183189" y="2337564"/>
                    <a:pt x="812215" y="1871355"/>
                  </a:cubicBezTo>
                  <a:cubicBezTo>
                    <a:pt x="239987" y="1152227"/>
                    <a:pt x="163233" y="1018859"/>
                    <a:pt x="28813" y="510110"/>
                  </a:cubicBezTo>
                  <a:cubicBezTo>
                    <a:pt x="2999" y="412413"/>
                    <a:pt x="-659" y="369850"/>
                    <a:pt x="87" y="175905"/>
                  </a:cubicBezTo>
                  <a:cubicBezTo>
                    <a:pt x="349" y="107944"/>
                    <a:pt x="1242" y="56733"/>
                    <a:pt x="3428" y="14352"/>
                  </a:cubicBezTo>
                  <a:lnTo>
                    <a:pt x="438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xmlns="" id="{76575EC5-929A-41EA-BCB4-B4558F1C785A}"/>
                </a:ext>
              </a:extLst>
            </p:cNvPr>
            <p:cNvSpPr/>
            <p:nvPr/>
          </p:nvSpPr>
          <p:spPr>
            <a:xfrm>
              <a:off x="5005963" y="1"/>
              <a:ext cx="1963141" cy="4675652"/>
            </a:xfrm>
            <a:custGeom>
              <a:avLst/>
              <a:gdLst>
                <a:gd name="connsiteX0" fmla="*/ 12 w 1963141"/>
                <a:gd name="connsiteY0" fmla="*/ 0 h 4675652"/>
                <a:gd name="connsiteX1" fmla="*/ 1860996 w 1963141"/>
                <a:gd name="connsiteY1" fmla="*/ 0 h 4675652"/>
                <a:gd name="connsiteX2" fmla="*/ 1867694 w 1963141"/>
                <a:gd name="connsiteY2" fmla="*/ 24349 h 4675652"/>
                <a:gd name="connsiteX3" fmla="*/ 1935827 w 1963141"/>
                <a:gd name="connsiteY3" fmla="*/ 360054 h 4675652"/>
                <a:gd name="connsiteX4" fmla="*/ 1953856 w 1963141"/>
                <a:gd name="connsiteY4" fmla="*/ 1294613 h 4675652"/>
                <a:gd name="connsiteX5" fmla="*/ 1889885 w 1963141"/>
                <a:gd name="connsiteY5" fmla="*/ 1643863 h 4675652"/>
                <a:gd name="connsiteX6" fmla="*/ 1547637 w 1963141"/>
                <a:gd name="connsiteY6" fmla="*/ 2595254 h 4675652"/>
                <a:gd name="connsiteX7" fmla="*/ 1260528 w 1963141"/>
                <a:gd name="connsiteY7" fmla="*/ 3236604 h 4675652"/>
                <a:gd name="connsiteX8" fmla="*/ 988262 w 1963141"/>
                <a:gd name="connsiteY8" fmla="*/ 3906271 h 4675652"/>
                <a:gd name="connsiteX9" fmla="*/ 954834 w 1963141"/>
                <a:gd name="connsiteY9" fmla="*/ 4045971 h 4675652"/>
                <a:gd name="connsiteX10" fmla="*/ 904368 w 1963141"/>
                <a:gd name="connsiteY10" fmla="*/ 4278004 h 4675652"/>
                <a:gd name="connsiteX11" fmla="*/ 876812 w 1963141"/>
                <a:gd name="connsiteY11" fmla="*/ 4606148 h 4675652"/>
                <a:gd name="connsiteX12" fmla="*/ 877363 w 1963141"/>
                <a:gd name="connsiteY12" fmla="*/ 4659354 h 4675652"/>
                <a:gd name="connsiteX13" fmla="*/ 875608 w 1963141"/>
                <a:gd name="connsiteY13" fmla="*/ 4664838 h 4675652"/>
                <a:gd name="connsiteX14" fmla="*/ 872354 w 1963141"/>
                <a:gd name="connsiteY14" fmla="*/ 4675652 h 4675652"/>
                <a:gd name="connsiteX15" fmla="*/ 871206 w 1963141"/>
                <a:gd name="connsiteY15" fmla="*/ 4619587 h 4675652"/>
                <a:gd name="connsiteX16" fmla="*/ 845245 w 1963141"/>
                <a:gd name="connsiteY16" fmla="*/ 3931694 h 4675652"/>
                <a:gd name="connsiteX17" fmla="*/ 811559 w 1963141"/>
                <a:gd name="connsiteY17" fmla="*/ 3601494 h 4675652"/>
                <a:gd name="connsiteX18" fmla="*/ 564129 w 1963141"/>
                <a:gd name="connsiteY18" fmla="*/ 1747294 h 4675652"/>
                <a:gd name="connsiteX19" fmla="*/ 242800 w 1963141"/>
                <a:gd name="connsiteY19" fmla="*/ 830934 h 4675652"/>
                <a:gd name="connsiteX20" fmla="*/ 7 w 1963141"/>
                <a:gd name="connsiteY20" fmla="*/ 1044 h 4675652"/>
                <a:gd name="connsiteX21" fmla="*/ 12 w 1963141"/>
                <a:gd name="connsiteY21" fmla="*/ 0 h 467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3141" h="4675652">
                  <a:moveTo>
                    <a:pt x="12" y="0"/>
                  </a:moveTo>
                  <a:lnTo>
                    <a:pt x="1860996" y="0"/>
                  </a:lnTo>
                  <a:lnTo>
                    <a:pt x="1867694" y="24349"/>
                  </a:lnTo>
                  <a:cubicBezTo>
                    <a:pt x="1892147" y="122950"/>
                    <a:pt x="1914511" y="233454"/>
                    <a:pt x="1935827" y="360054"/>
                  </a:cubicBezTo>
                  <a:cubicBezTo>
                    <a:pt x="1961795" y="514287"/>
                    <a:pt x="1972252" y="1056309"/>
                    <a:pt x="1953856" y="1294613"/>
                  </a:cubicBezTo>
                  <a:cubicBezTo>
                    <a:pt x="1942085" y="1447096"/>
                    <a:pt x="1930767" y="1508885"/>
                    <a:pt x="1889885" y="1643863"/>
                  </a:cubicBezTo>
                  <a:cubicBezTo>
                    <a:pt x="1791327" y="1969261"/>
                    <a:pt x="1740428" y="2110752"/>
                    <a:pt x="1547637" y="2595254"/>
                  </a:cubicBezTo>
                  <a:cubicBezTo>
                    <a:pt x="1393600" y="2982363"/>
                    <a:pt x="1370720" y="3033474"/>
                    <a:pt x="1260528" y="3236604"/>
                  </a:cubicBezTo>
                  <a:cubicBezTo>
                    <a:pt x="1098944" y="3534473"/>
                    <a:pt x="1019502" y="3729868"/>
                    <a:pt x="988262" y="3906271"/>
                  </a:cubicBezTo>
                  <a:cubicBezTo>
                    <a:pt x="980555" y="3949786"/>
                    <a:pt x="965513" y="4012651"/>
                    <a:pt x="954834" y="4045971"/>
                  </a:cubicBezTo>
                  <a:cubicBezTo>
                    <a:pt x="944155" y="4079292"/>
                    <a:pt x="921446" y="4183707"/>
                    <a:pt x="904368" y="4278004"/>
                  </a:cubicBezTo>
                  <a:cubicBezTo>
                    <a:pt x="882249" y="4400141"/>
                    <a:pt x="876021" y="4445741"/>
                    <a:pt x="876812" y="4606148"/>
                  </a:cubicBezTo>
                  <a:lnTo>
                    <a:pt x="877363" y="4659354"/>
                  </a:lnTo>
                  <a:lnTo>
                    <a:pt x="875608" y="4664838"/>
                  </a:lnTo>
                  <a:lnTo>
                    <a:pt x="872354" y="4675652"/>
                  </a:lnTo>
                  <a:lnTo>
                    <a:pt x="871206" y="4619587"/>
                  </a:lnTo>
                  <a:cubicBezTo>
                    <a:pt x="864152" y="4316644"/>
                    <a:pt x="853548" y="4003586"/>
                    <a:pt x="845245" y="3931694"/>
                  </a:cubicBezTo>
                  <a:cubicBezTo>
                    <a:pt x="837582" y="3865336"/>
                    <a:pt x="822423" y="3716747"/>
                    <a:pt x="811559" y="3601494"/>
                  </a:cubicBezTo>
                  <a:cubicBezTo>
                    <a:pt x="745843" y="2904311"/>
                    <a:pt x="637130" y="2089631"/>
                    <a:pt x="564129" y="1747294"/>
                  </a:cubicBezTo>
                  <a:cubicBezTo>
                    <a:pt x="489571" y="1397657"/>
                    <a:pt x="437787" y="1249978"/>
                    <a:pt x="242800" y="830934"/>
                  </a:cubicBezTo>
                  <a:cubicBezTo>
                    <a:pt x="18674" y="349268"/>
                    <a:pt x="-422" y="283994"/>
                    <a:pt x="7" y="1044"/>
                  </a:cubicBezTo>
                  <a:lnTo>
                    <a:pt x="12"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xmlns="" id="{E5A4199A-84D0-4BB4-967D-EEE0D26EA16B}"/>
                </a:ext>
              </a:extLst>
            </p:cNvPr>
            <p:cNvSpPr/>
            <p:nvPr/>
          </p:nvSpPr>
          <p:spPr>
            <a:xfrm>
              <a:off x="5916498" y="1"/>
              <a:ext cx="2972590" cy="4557967"/>
            </a:xfrm>
            <a:custGeom>
              <a:avLst/>
              <a:gdLst>
                <a:gd name="connsiteX0" fmla="*/ 985747 w 2972590"/>
                <a:gd name="connsiteY0" fmla="*/ 0 h 4557967"/>
                <a:gd name="connsiteX1" fmla="*/ 2972590 w 2972590"/>
                <a:gd name="connsiteY1" fmla="*/ 0 h 4557967"/>
                <a:gd name="connsiteX2" fmla="*/ 2969989 w 2972590"/>
                <a:gd name="connsiteY2" fmla="*/ 11472 h 4557967"/>
                <a:gd name="connsiteX3" fmla="*/ 2919323 w 2972590"/>
                <a:gd name="connsiteY3" fmla="*/ 264857 h 4557967"/>
                <a:gd name="connsiteX4" fmla="*/ 2394003 w 2972590"/>
                <a:gd name="connsiteY4" fmla="*/ 2155477 h 4557967"/>
                <a:gd name="connsiteX5" fmla="*/ 2284338 w 2972590"/>
                <a:gd name="connsiteY5" fmla="*/ 2328168 h 4557967"/>
                <a:gd name="connsiteX6" fmla="*/ 2161973 w 2972590"/>
                <a:gd name="connsiteY6" fmla="*/ 2464496 h 4557967"/>
                <a:gd name="connsiteX7" fmla="*/ 1414905 w 2972590"/>
                <a:gd name="connsiteY7" fmla="*/ 3069107 h 4557967"/>
                <a:gd name="connsiteX8" fmla="*/ 1203064 w 2972590"/>
                <a:gd name="connsiteY8" fmla="*/ 3233813 h 4557967"/>
                <a:gd name="connsiteX9" fmla="*/ 1035731 w 2972590"/>
                <a:gd name="connsiteY9" fmla="*/ 3366388 h 4557967"/>
                <a:gd name="connsiteX10" fmla="*/ 388728 w 2972590"/>
                <a:gd name="connsiteY10" fmla="*/ 3970239 h 4557967"/>
                <a:gd name="connsiteX11" fmla="*/ 196271 w 2972590"/>
                <a:gd name="connsiteY11" fmla="*/ 4181259 h 4557967"/>
                <a:gd name="connsiteX12" fmla="*/ 43079 w 2972590"/>
                <a:gd name="connsiteY12" fmla="*/ 4438973 h 4557967"/>
                <a:gd name="connsiteX13" fmla="*/ 0 w 2972590"/>
                <a:gd name="connsiteY13" fmla="*/ 4557967 h 4557967"/>
                <a:gd name="connsiteX14" fmla="*/ 1356 w 2972590"/>
                <a:gd name="connsiteY14" fmla="*/ 4514647 h 4557967"/>
                <a:gd name="connsiteX15" fmla="*/ 38421 w 2972590"/>
                <a:gd name="connsiteY15" fmla="*/ 4239904 h 4557967"/>
                <a:gd name="connsiteX16" fmla="*/ 363291 w 2972590"/>
                <a:gd name="connsiteY16" fmla="*/ 3293754 h 4557967"/>
                <a:gd name="connsiteX17" fmla="*/ 1035809 w 2972590"/>
                <a:gd name="connsiteY17" fmla="*/ 1541154 h 4557967"/>
                <a:gd name="connsiteX18" fmla="*/ 1088797 w 2972590"/>
                <a:gd name="connsiteY18" fmla="*/ 753754 h 4557967"/>
                <a:gd name="connsiteX19" fmla="*/ 1010863 w 2972590"/>
                <a:gd name="connsiteY19" fmla="*/ 93354 h 4557967"/>
                <a:gd name="connsiteX20" fmla="*/ 985747 w 2972590"/>
                <a:gd name="connsiteY20" fmla="*/ 0 h 4557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72590" h="4557967">
                  <a:moveTo>
                    <a:pt x="985747" y="0"/>
                  </a:moveTo>
                  <a:lnTo>
                    <a:pt x="2972590" y="0"/>
                  </a:lnTo>
                  <a:lnTo>
                    <a:pt x="2969989" y="11472"/>
                  </a:lnTo>
                  <a:cubicBezTo>
                    <a:pt x="2955707" y="76500"/>
                    <a:pt x="2937669" y="166194"/>
                    <a:pt x="2919323" y="264857"/>
                  </a:cubicBezTo>
                  <a:cubicBezTo>
                    <a:pt x="2713418" y="1372200"/>
                    <a:pt x="2647572" y="1609180"/>
                    <a:pt x="2394003" y="2155477"/>
                  </a:cubicBezTo>
                  <a:cubicBezTo>
                    <a:pt x="2363874" y="2220389"/>
                    <a:pt x="2319252" y="2290656"/>
                    <a:pt x="2284338" y="2328168"/>
                  </a:cubicBezTo>
                  <a:cubicBezTo>
                    <a:pt x="2251962" y="2362954"/>
                    <a:pt x="2196898" y="2424302"/>
                    <a:pt x="2161973" y="2464496"/>
                  </a:cubicBezTo>
                  <a:cubicBezTo>
                    <a:pt x="2041061" y="2603650"/>
                    <a:pt x="1778241" y="2816354"/>
                    <a:pt x="1414905" y="3069107"/>
                  </a:cubicBezTo>
                  <a:cubicBezTo>
                    <a:pt x="1360253" y="3107126"/>
                    <a:pt x="1264924" y="3181243"/>
                    <a:pt x="1203064" y="3233813"/>
                  </a:cubicBezTo>
                  <a:cubicBezTo>
                    <a:pt x="1141203" y="3286382"/>
                    <a:pt x="1065903" y="3346041"/>
                    <a:pt x="1035731" y="3366388"/>
                  </a:cubicBezTo>
                  <a:cubicBezTo>
                    <a:pt x="941750" y="3429766"/>
                    <a:pt x="530257" y="3813815"/>
                    <a:pt x="388728" y="3970239"/>
                  </a:cubicBezTo>
                  <a:cubicBezTo>
                    <a:pt x="314508" y="4052270"/>
                    <a:pt x="227902" y="4147229"/>
                    <a:pt x="196271" y="4181259"/>
                  </a:cubicBezTo>
                  <a:cubicBezTo>
                    <a:pt x="137002" y="4245021"/>
                    <a:pt x="89045" y="4324929"/>
                    <a:pt x="43079" y="4438973"/>
                  </a:cubicBezTo>
                  <a:lnTo>
                    <a:pt x="0" y="4557967"/>
                  </a:lnTo>
                  <a:lnTo>
                    <a:pt x="1356" y="4514647"/>
                  </a:lnTo>
                  <a:cubicBezTo>
                    <a:pt x="5550" y="4421054"/>
                    <a:pt x="15284" y="4362081"/>
                    <a:pt x="38421" y="4239904"/>
                  </a:cubicBezTo>
                  <a:cubicBezTo>
                    <a:pt x="119873" y="3809797"/>
                    <a:pt x="185039" y="3620009"/>
                    <a:pt x="363291" y="3293754"/>
                  </a:cubicBezTo>
                  <a:cubicBezTo>
                    <a:pt x="630327" y="2805001"/>
                    <a:pt x="942227" y="1992180"/>
                    <a:pt x="1035809" y="1541154"/>
                  </a:cubicBezTo>
                  <a:cubicBezTo>
                    <a:pt x="1080931" y="1323685"/>
                    <a:pt x="1097295" y="1080526"/>
                    <a:pt x="1088797" y="753754"/>
                  </a:cubicBezTo>
                  <a:cubicBezTo>
                    <a:pt x="1081254" y="463697"/>
                    <a:pt x="1063036" y="309317"/>
                    <a:pt x="1010863" y="93354"/>
                  </a:cubicBezTo>
                  <a:lnTo>
                    <a:pt x="985747"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形状 83">
              <a:extLst>
                <a:ext uri="{FF2B5EF4-FFF2-40B4-BE49-F238E27FC236}">
                  <a16:creationId xmlns:a16="http://schemas.microsoft.com/office/drawing/2014/main" xmlns="" id="{F5BB881F-E2E7-4836-AC45-46E1FE5D9F53}"/>
                </a:ext>
              </a:extLst>
            </p:cNvPr>
            <p:cNvSpPr/>
            <p:nvPr/>
          </p:nvSpPr>
          <p:spPr>
            <a:xfrm>
              <a:off x="6053654" y="1"/>
              <a:ext cx="6132798" cy="4343658"/>
            </a:xfrm>
            <a:custGeom>
              <a:avLst/>
              <a:gdLst>
                <a:gd name="connsiteX0" fmla="*/ 2856917 w 6132798"/>
                <a:gd name="connsiteY0" fmla="*/ 0 h 4343658"/>
                <a:gd name="connsiteX1" fmla="*/ 6132798 w 6132798"/>
                <a:gd name="connsiteY1" fmla="*/ 0 h 4343658"/>
                <a:gd name="connsiteX2" fmla="*/ 6132798 w 6132798"/>
                <a:gd name="connsiteY2" fmla="*/ 367244 h 4343658"/>
                <a:gd name="connsiteX3" fmla="*/ 6106181 w 6132798"/>
                <a:gd name="connsiteY3" fmla="*/ 371483 h 4343658"/>
                <a:gd name="connsiteX4" fmla="*/ 4795946 w 6132798"/>
                <a:gd name="connsiteY4" fmla="*/ 676407 h 4343658"/>
                <a:gd name="connsiteX5" fmla="*/ 4001004 w 6132798"/>
                <a:gd name="connsiteY5" fmla="*/ 1087643 h 4343658"/>
                <a:gd name="connsiteX6" fmla="*/ 3847424 w 6132798"/>
                <a:gd name="connsiteY6" fmla="*/ 1251384 h 4343658"/>
                <a:gd name="connsiteX7" fmla="*/ 3351893 w 6132798"/>
                <a:gd name="connsiteY7" fmla="*/ 2073240 h 4343658"/>
                <a:gd name="connsiteX8" fmla="*/ 3181757 w 6132798"/>
                <a:gd name="connsiteY8" fmla="*/ 2368440 h 4343658"/>
                <a:gd name="connsiteX9" fmla="*/ 2951761 w 6132798"/>
                <a:gd name="connsiteY9" fmla="*/ 2678803 h 4343658"/>
                <a:gd name="connsiteX10" fmla="*/ 2597339 w 6132798"/>
                <a:gd name="connsiteY10" fmla="*/ 3108286 h 4343658"/>
                <a:gd name="connsiteX11" fmla="*/ 1394540 w 6132798"/>
                <a:gd name="connsiteY11" fmla="*/ 3634036 h 4343658"/>
                <a:gd name="connsiteX12" fmla="*/ 278972 w 6132798"/>
                <a:gd name="connsiteY12" fmla="*/ 4064636 h 4343658"/>
                <a:gd name="connsiteX13" fmla="*/ 79791 w 6132798"/>
                <a:gd name="connsiteY13" fmla="*/ 4238347 h 4343658"/>
                <a:gd name="connsiteX14" fmla="*/ 1205 w 6132798"/>
                <a:gd name="connsiteY14" fmla="*/ 4342338 h 4343658"/>
                <a:gd name="connsiteX15" fmla="*/ 0 w 6132798"/>
                <a:gd name="connsiteY15" fmla="*/ 4343658 h 4343658"/>
                <a:gd name="connsiteX16" fmla="*/ 2526 w 6132798"/>
                <a:gd name="connsiteY16" fmla="*/ 4338056 h 4343658"/>
                <a:gd name="connsiteX17" fmla="*/ 564560 w 6132798"/>
                <a:gd name="connsiteY17" fmla="*/ 3709339 h 4343658"/>
                <a:gd name="connsiteX18" fmla="*/ 1345366 w 6132798"/>
                <a:gd name="connsiteY18" fmla="*/ 3068009 h 4343658"/>
                <a:gd name="connsiteX19" fmla="*/ 2129045 w 6132798"/>
                <a:gd name="connsiteY19" fmla="*/ 2395282 h 4343658"/>
                <a:gd name="connsiteX20" fmla="*/ 2250279 w 6132798"/>
                <a:gd name="connsiteY20" fmla="*/ 2240091 h 4343658"/>
                <a:gd name="connsiteX21" fmla="*/ 2352052 w 6132798"/>
                <a:gd name="connsiteY21" fmla="*/ 2055941 h 4343658"/>
                <a:gd name="connsiteX22" fmla="*/ 2535419 w 6132798"/>
                <a:gd name="connsiteY22" fmla="*/ 1563432 h 4343658"/>
                <a:gd name="connsiteX23" fmla="*/ 2800753 w 6132798"/>
                <a:gd name="connsiteY23" fmla="*/ 337882 h 4343658"/>
                <a:gd name="connsiteX24" fmla="*/ 2855730 w 6132798"/>
                <a:gd name="connsiteY24" fmla="*/ 6975 h 4343658"/>
                <a:gd name="connsiteX25" fmla="*/ 2856917 w 6132798"/>
                <a:gd name="connsiteY25" fmla="*/ 0 h 434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132798" h="4343658">
                  <a:moveTo>
                    <a:pt x="2856917" y="0"/>
                  </a:moveTo>
                  <a:lnTo>
                    <a:pt x="6132798" y="0"/>
                  </a:lnTo>
                  <a:lnTo>
                    <a:pt x="6132798" y="367244"/>
                  </a:lnTo>
                  <a:lnTo>
                    <a:pt x="6106181" y="371483"/>
                  </a:lnTo>
                  <a:cubicBezTo>
                    <a:pt x="5494782" y="470085"/>
                    <a:pt x="5230306" y="532754"/>
                    <a:pt x="4795946" y="676407"/>
                  </a:cubicBezTo>
                  <a:cubicBezTo>
                    <a:pt x="4441928" y="793489"/>
                    <a:pt x="4117894" y="961117"/>
                    <a:pt x="4001004" y="1087643"/>
                  </a:cubicBezTo>
                  <a:cubicBezTo>
                    <a:pt x="3960724" y="1131243"/>
                    <a:pt x="3891614" y="1204927"/>
                    <a:pt x="3847424" y="1251384"/>
                  </a:cubicBezTo>
                  <a:cubicBezTo>
                    <a:pt x="3703527" y="1402668"/>
                    <a:pt x="3552577" y="1653025"/>
                    <a:pt x="3351893" y="2073240"/>
                  </a:cubicBezTo>
                  <a:cubicBezTo>
                    <a:pt x="3286535" y="2210096"/>
                    <a:pt x="3230543" y="2307245"/>
                    <a:pt x="3181757" y="2368440"/>
                  </a:cubicBezTo>
                  <a:cubicBezTo>
                    <a:pt x="3141763" y="2418607"/>
                    <a:pt x="3038264" y="2558270"/>
                    <a:pt x="2951761" y="2678803"/>
                  </a:cubicBezTo>
                  <a:cubicBezTo>
                    <a:pt x="2765476" y="2938368"/>
                    <a:pt x="2688027" y="3032220"/>
                    <a:pt x="2597339" y="3108286"/>
                  </a:cubicBezTo>
                  <a:cubicBezTo>
                    <a:pt x="2368049" y="3300609"/>
                    <a:pt x="2108481" y="3414067"/>
                    <a:pt x="1394540" y="3634036"/>
                  </a:cubicBezTo>
                  <a:cubicBezTo>
                    <a:pt x="562874" y="3890277"/>
                    <a:pt x="510821" y="3910369"/>
                    <a:pt x="278972" y="4064636"/>
                  </a:cubicBezTo>
                  <a:cubicBezTo>
                    <a:pt x="202191" y="4115725"/>
                    <a:pt x="138152" y="4170908"/>
                    <a:pt x="79791" y="4238347"/>
                  </a:cubicBezTo>
                  <a:lnTo>
                    <a:pt x="1205" y="4342338"/>
                  </a:lnTo>
                  <a:lnTo>
                    <a:pt x="0" y="4343658"/>
                  </a:lnTo>
                  <a:lnTo>
                    <a:pt x="2526" y="4338056"/>
                  </a:lnTo>
                  <a:cubicBezTo>
                    <a:pt x="63429" y="4201829"/>
                    <a:pt x="209544" y="4038379"/>
                    <a:pt x="564560" y="3709339"/>
                  </a:cubicBezTo>
                  <a:cubicBezTo>
                    <a:pt x="953336" y="3349009"/>
                    <a:pt x="1000196" y="3310520"/>
                    <a:pt x="1345366" y="3068009"/>
                  </a:cubicBezTo>
                  <a:cubicBezTo>
                    <a:pt x="1776335" y="2765218"/>
                    <a:pt x="1973454" y="2596006"/>
                    <a:pt x="2129045" y="2395282"/>
                  </a:cubicBezTo>
                  <a:cubicBezTo>
                    <a:pt x="2164239" y="2349880"/>
                    <a:pt x="2218794" y="2280043"/>
                    <a:pt x="2250279" y="2240091"/>
                  </a:cubicBezTo>
                  <a:cubicBezTo>
                    <a:pt x="2282597" y="2199081"/>
                    <a:pt x="2326914" y="2118893"/>
                    <a:pt x="2352052" y="2055941"/>
                  </a:cubicBezTo>
                  <a:cubicBezTo>
                    <a:pt x="2474083" y="1750337"/>
                    <a:pt x="2495471" y="1692891"/>
                    <a:pt x="2535419" y="1563432"/>
                  </a:cubicBezTo>
                  <a:cubicBezTo>
                    <a:pt x="2634716" y="1241640"/>
                    <a:pt x="2706463" y="910246"/>
                    <a:pt x="2800753" y="337882"/>
                  </a:cubicBezTo>
                  <a:cubicBezTo>
                    <a:pt x="2822400" y="206476"/>
                    <a:pt x="2845309" y="68629"/>
                    <a:pt x="2855730" y="6975"/>
                  </a:cubicBezTo>
                  <a:lnTo>
                    <a:pt x="2856917"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xmlns="" id="{0EA37201-534C-4D16-B326-661995FC6D3A}"/>
                </a:ext>
              </a:extLst>
            </p:cNvPr>
            <p:cNvSpPr/>
            <p:nvPr/>
          </p:nvSpPr>
          <p:spPr>
            <a:xfrm>
              <a:off x="6156960" y="410977"/>
              <a:ext cx="6029492" cy="3833601"/>
            </a:xfrm>
            <a:custGeom>
              <a:avLst/>
              <a:gdLst>
                <a:gd name="connsiteX0" fmla="*/ 6029492 w 6029492"/>
                <a:gd name="connsiteY0" fmla="*/ 0 h 3833601"/>
                <a:gd name="connsiteX1" fmla="*/ 6029492 w 6029492"/>
                <a:gd name="connsiteY1" fmla="*/ 1507794 h 3833601"/>
                <a:gd name="connsiteX2" fmla="*/ 5642356 w 6029492"/>
                <a:gd name="connsiteY2" fmla="*/ 1552812 h 3833601"/>
                <a:gd name="connsiteX3" fmla="*/ 4186232 w 6029492"/>
                <a:gd name="connsiteY3" fmla="*/ 1834217 h 3833601"/>
                <a:gd name="connsiteX4" fmla="*/ 2902544 w 6029492"/>
                <a:gd name="connsiteY4" fmla="*/ 3577734 h 3833601"/>
                <a:gd name="connsiteX5" fmla="*/ 622561 w 6029492"/>
                <a:gd name="connsiteY5" fmla="*/ 3616053 h 3833601"/>
                <a:gd name="connsiteX6" fmla="*/ 49144 w 6029492"/>
                <a:gd name="connsiteY6" fmla="*/ 3796955 h 3833601"/>
                <a:gd name="connsiteX7" fmla="*/ 0 w 6029492"/>
                <a:gd name="connsiteY7" fmla="*/ 3833601 h 3833601"/>
                <a:gd name="connsiteX8" fmla="*/ 13650 w 6029492"/>
                <a:gd name="connsiteY8" fmla="*/ 3817461 h 3833601"/>
                <a:gd name="connsiteX9" fmla="*/ 115424 w 6029492"/>
                <a:gd name="connsiteY9" fmla="*/ 3736831 h 3833601"/>
                <a:gd name="connsiteX10" fmla="*/ 503141 w 6029492"/>
                <a:gd name="connsiteY10" fmla="*/ 3522510 h 3833601"/>
                <a:gd name="connsiteX11" fmla="*/ 1138141 w 6029492"/>
                <a:gd name="connsiteY11" fmla="*/ 3316587 h 3833601"/>
                <a:gd name="connsiteX12" fmla="*/ 1690456 w 6029492"/>
                <a:gd name="connsiteY12" fmla="*/ 3146365 h 3833601"/>
                <a:gd name="connsiteX13" fmla="*/ 1817456 w 6029492"/>
                <a:gd name="connsiteY13" fmla="*/ 3101773 h 3833601"/>
                <a:gd name="connsiteX14" fmla="*/ 1983384 w 6029492"/>
                <a:gd name="connsiteY14" fmla="*/ 3030325 h 3833601"/>
                <a:gd name="connsiteX15" fmla="*/ 2377084 w 6029492"/>
                <a:gd name="connsiteY15" fmla="*/ 2833432 h 3833601"/>
                <a:gd name="connsiteX16" fmla="*/ 2910484 w 6029492"/>
                <a:gd name="connsiteY16" fmla="*/ 2245264 h 3833601"/>
                <a:gd name="connsiteX17" fmla="*/ 3237818 w 6029492"/>
                <a:gd name="connsiteY17" fmla="*/ 1744027 h 3833601"/>
                <a:gd name="connsiteX18" fmla="*/ 3599977 w 6029492"/>
                <a:gd name="connsiteY18" fmla="*/ 1119816 h 3833601"/>
                <a:gd name="connsiteX19" fmla="*/ 4182302 w 6029492"/>
                <a:gd name="connsiteY19" fmla="*/ 519820 h 3833601"/>
                <a:gd name="connsiteX20" fmla="*/ 5552084 w 6029492"/>
                <a:gd name="connsiteY20" fmla="*/ 75295 h 3833601"/>
                <a:gd name="connsiteX21" fmla="*/ 5941189 w 6029492"/>
                <a:gd name="connsiteY21" fmla="*/ 13025 h 3833601"/>
                <a:gd name="connsiteX22" fmla="*/ 6029492 w 6029492"/>
                <a:gd name="connsiteY22" fmla="*/ 0 h 383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29492" h="3833601">
                  <a:moveTo>
                    <a:pt x="6029492" y="0"/>
                  </a:moveTo>
                  <a:lnTo>
                    <a:pt x="6029492" y="1507794"/>
                  </a:lnTo>
                  <a:lnTo>
                    <a:pt x="5642356" y="1552812"/>
                  </a:lnTo>
                  <a:cubicBezTo>
                    <a:pt x="5100301" y="1603504"/>
                    <a:pt x="4513540" y="1629849"/>
                    <a:pt x="4186232" y="1834217"/>
                  </a:cubicBezTo>
                  <a:cubicBezTo>
                    <a:pt x="3531615" y="2242954"/>
                    <a:pt x="3496489" y="3280761"/>
                    <a:pt x="2902544" y="3577734"/>
                  </a:cubicBezTo>
                  <a:cubicBezTo>
                    <a:pt x="2308598" y="3874707"/>
                    <a:pt x="1143025" y="3520255"/>
                    <a:pt x="622561" y="3616053"/>
                  </a:cubicBezTo>
                  <a:cubicBezTo>
                    <a:pt x="362329" y="3663952"/>
                    <a:pt x="180401" y="3715898"/>
                    <a:pt x="49144" y="3796955"/>
                  </a:cubicBezTo>
                  <a:lnTo>
                    <a:pt x="0" y="3833601"/>
                  </a:lnTo>
                  <a:lnTo>
                    <a:pt x="13650" y="3817461"/>
                  </a:lnTo>
                  <a:cubicBezTo>
                    <a:pt x="42520" y="3790174"/>
                    <a:pt x="75717" y="3764387"/>
                    <a:pt x="115424" y="3736831"/>
                  </a:cubicBezTo>
                  <a:cubicBezTo>
                    <a:pt x="320784" y="3594314"/>
                    <a:pt x="377734" y="3562833"/>
                    <a:pt x="503141" y="3522510"/>
                  </a:cubicBezTo>
                  <a:cubicBezTo>
                    <a:pt x="572610" y="3500173"/>
                    <a:pt x="858360" y="3407507"/>
                    <a:pt x="1138141" y="3316587"/>
                  </a:cubicBezTo>
                  <a:cubicBezTo>
                    <a:pt x="1417922" y="3225666"/>
                    <a:pt x="1666464" y="3149066"/>
                    <a:pt x="1690456" y="3146365"/>
                  </a:cubicBezTo>
                  <a:cubicBezTo>
                    <a:pt x="1714449" y="3143664"/>
                    <a:pt x="1771599" y="3123597"/>
                    <a:pt x="1817456" y="3101773"/>
                  </a:cubicBezTo>
                  <a:cubicBezTo>
                    <a:pt x="1863314" y="3079949"/>
                    <a:pt x="1937982" y="3047797"/>
                    <a:pt x="1983384" y="3030325"/>
                  </a:cubicBezTo>
                  <a:cubicBezTo>
                    <a:pt x="2101501" y="2984870"/>
                    <a:pt x="2295575" y="2887812"/>
                    <a:pt x="2377084" y="2833432"/>
                  </a:cubicBezTo>
                  <a:cubicBezTo>
                    <a:pt x="2570247" y="2704563"/>
                    <a:pt x="2635844" y="2632231"/>
                    <a:pt x="2910484" y="2245264"/>
                  </a:cubicBezTo>
                  <a:cubicBezTo>
                    <a:pt x="3116654" y="1954772"/>
                    <a:pt x="3169254" y="1874227"/>
                    <a:pt x="3237818" y="1744027"/>
                  </a:cubicBezTo>
                  <a:cubicBezTo>
                    <a:pt x="3313137" y="1600998"/>
                    <a:pt x="3491149" y="1294180"/>
                    <a:pt x="3599977" y="1119816"/>
                  </a:cubicBezTo>
                  <a:cubicBezTo>
                    <a:pt x="3766417" y="853146"/>
                    <a:pt x="4007783" y="604456"/>
                    <a:pt x="4182302" y="519820"/>
                  </a:cubicBezTo>
                  <a:cubicBezTo>
                    <a:pt x="4580255" y="326825"/>
                    <a:pt x="5081965" y="164009"/>
                    <a:pt x="5552084" y="75295"/>
                  </a:cubicBezTo>
                  <a:cubicBezTo>
                    <a:pt x="5622820" y="61947"/>
                    <a:pt x="5775273" y="37886"/>
                    <a:pt x="5941189" y="13025"/>
                  </a:cubicBezTo>
                  <a:lnTo>
                    <a:pt x="602949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任意多边形: 形状 108">
            <a:extLst>
              <a:ext uri="{FF2B5EF4-FFF2-40B4-BE49-F238E27FC236}">
                <a16:creationId xmlns:a16="http://schemas.microsoft.com/office/drawing/2014/main" xmlns="" id="{ED4DF889-5471-4236-BAAD-4D85BE39F32B}"/>
              </a:ext>
            </a:extLst>
          </p:cNvPr>
          <p:cNvSpPr/>
          <p:nvPr>
            <p:custDataLst>
              <p:tags r:id="rId5"/>
            </p:custDataLst>
          </p:nvPr>
        </p:nvSpPr>
        <p:spPr>
          <a:xfrm>
            <a:off x="594406" y="1"/>
            <a:ext cx="11597594" cy="5549553"/>
          </a:xfrm>
          <a:custGeom>
            <a:avLst/>
            <a:gdLst>
              <a:gd name="connsiteX0" fmla="*/ 254 w 11597594"/>
              <a:gd name="connsiteY0" fmla="*/ 0 h 5549553"/>
              <a:gd name="connsiteX1" fmla="*/ 11597594 w 11597594"/>
              <a:gd name="connsiteY1" fmla="*/ 0 h 5549553"/>
              <a:gd name="connsiteX2" fmla="*/ 11597594 w 11597594"/>
              <a:gd name="connsiteY2" fmla="*/ 2069632 h 5549553"/>
              <a:gd name="connsiteX3" fmla="*/ 11210459 w 11597594"/>
              <a:gd name="connsiteY3" fmla="*/ 2118298 h 5549553"/>
              <a:gd name="connsiteX4" fmla="*/ 9754335 w 11597594"/>
              <a:gd name="connsiteY4" fmla="*/ 2422505 h 5549553"/>
              <a:gd name="connsiteX5" fmla="*/ 8470647 w 11597594"/>
              <a:gd name="connsiteY5" fmla="*/ 4307299 h 5549553"/>
              <a:gd name="connsiteX6" fmla="*/ 6190664 w 11597594"/>
              <a:gd name="connsiteY6" fmla="*/ 4348723 h 5549553"/>
              <a:gd name="connsiteX7" fmla="*/ 5347865 w 11597594"/>
              <a:gd name="connsiteY7" fmla="*/ 4928660 h 5549553"/>
              <a:gd name="connsiteX8" fmla="*/ 5347755 w 11597594"/>
              <a:gd name="connsiteY8" fmla="*/ 5508596 h 5549553"/>
              <a:gd name="connsiteX9" fmla="*/ 4523785 w 11597594"/>
              <a:gd name="connsiteY9" fmla="*/ 4183027 h 5549553"/>
              <a:gd name="connsiteX10" fmla="*/ 1994728 w 11597594"/>
              <a:gd name="connsiteY10" fmla="*/ 3126714 h 5549553"/>
              <a:gd name="connsiteX11" fmla="*/ 212892 w 11597594"/>
              <a:gd name="connsiteY11" fmla="*/ 1200495 h 5549553"/>
              <a:gd name="connsiteX12" fmla="*/ 0 w 11597594"/>
              <a:gd name="connsiteY12" fmla="*/ 122121 h 554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7594" h="5549553">
                <a:moveTo>
                  <a:pt x="254" y="0"/>
                </a:moveTo>
                <a:lnTo>
                  <a:pt x="11597594" y="0"/>
                </a:lnTo>
                <a:lnTo>
                  <a:pt x="11597594" y="2069632"/>
                </a:lnTo>
                <a:lnTo>
                  <a:pt x="11210459" y="2118298"/>
                </a:lnTo>
                <a:cubicBezTo>
                  <a:pt x="10668404" y="2173097"/>
                  <a:pt x="10081643" y="2201577"/>
                  <a:pt x="9754335" y="2422505"/>
                </a:cubicBezTo>
                <a:cubicBezTo>
                  <a:pt x="9099718" y="2864362"/>
                  <a:pt x="9064592" y="3986262"/>
                  <a:pt x="8470647" y="4307299"/>
                </a:cubicBezTo>
                <a:cubicBezTo>
                  <a:pt x="7876701" y="4628336"/>
                  <a:pt x="6711128" y="4245163"/>
                  <a:pt x="6190664" y="4348723"/>
                </a:cubicBezTo>
                <a:cubicBezTo>
                  <a:pt x="5670200" y="4452284"/>
                  <a:pt x="5462950" y="4573345"/>
                  <a:pt x="5347865" y="4928660"/>
                </a:cubicBezTo>
                <a:cubicBezTo>
                  <a:pt x="5232780" y="5283975"/>
                  <a:pt x="5462877" y="5679204"/>
                  <a:pt x="5347755" y="5508596"/>
                </a:cubicBezTo>
                <a:cubicBezTo>
                  <a:pt x="5232633" y="5337988"/>
                  <a:pt x="5082623" y="4580008"/>
                  <a:pt x="4523785" y="4183027"/>
                </a:cubicBezTo>
                <a:cubicBezTo>
                  <a:pt x="3964948" y="3786047"/>
                  <a:pt x="2713210" y="3623803"/>
                  <a:pt x="1994728" y="3126714"/>
                </a:cubicBezTo>
                <a:cubicBezTo>
                  <a:pt x="1276245" y="2629625"/>
                  <a:pt x="541797" y="1939225"/>
                  <a:pt x="212892" y="1200495"/>
                </a:cubicBezTo>
                <a:cubicBezTo>
                  <a:pt x="58718" y="854216"/>
                  <a:pt x="9790" y="501870"/>
                  <a:pt x="0" y="122121"/>
                </a:cubicBezTo>
                <a:close/>
              </a:path>
            </a:pathLst>
          </a:custGeom>
          <a:gradFill flip="none" rotWithShape="1">
            <a:gsLst>
              <a:gs pos="0">
                <a:schemeClr val="accent1">
                  <a:alpha val="38000"/>
                </a:schemeClr>
              </a:gs>
              <a:gs pos="100000">
                <a:schemeClr val="accent1">
                  <a:lumMod val="69000"/>
                  <a:alpha val="44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25000"/>
          </a:p>
        </p:txBody>
      </p:sp>
      <p:pic>
        <p:nvPicPr>
          <p:cNvPr id="55" name="图片 54" descr="手拿着球棒的男人&#10;&#10;中度可信度描述已自动生成">
            <a:extLst>
              <a:ext uri="{FF2B5EF4-FFF2-40B4-BE49-F238E27FC236}">
                <a16:creationId xmlns:a16="http://schemas.microsoft.com/office/drawing/2014/main" xmlns="" id="{E3D1BB23-BD62-4391-BFE0-B93F0C5953CD}"/>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a:xfrm>
            <a:off x="6080498" y="4538714"/>
            <a:ext cx="2219175" cy="2219175"/>
          </a:xfrm>
          <a:custGeom>
            <a:avLst/>
            <a:gdLst>
              <a:gd name="connsiteX0" fmla="*/ 64659 w 2219175"/>
              <a:gd name="connsiteY0" fmla="*/ 2204337 h 2219175"/>
              <a:gd name="connsiteX1" fmla="*/ 64659 w 2219175"/>
              <a:gd name="connsiteY1" fmla="*/ 2219175 h 2219175"/>
              <a:gd name="connsiteX2" fmla="*/ 0 w 2219175"/>
              <a:gd name="connsiteY2" fmla="*/ 2219175 h 2219175"/>
              <a:gd name="connsiteX3" fmla="*/ 0 w 2219175"/>
              <a:gd name="connsiteY3" fmla="*/ 2210318 h 2219175"/>
              <a:gd name="connsiteX4" fmla="*/ 0 w 2219175"/>
              <a:gd name="connsiteY4" fmla="*/ 0 h 2219175"/>
              <a:gd name="connsiteX5" fmla="*/ 2219175 w 2219175"/>
              <a:gd name="connsiteY5" fmla="*/ 0 h 2219175"/>
              <a:gd name="connsiteX6" fmla="*/ 2219175 w 2219175"/>
              <a:gd name="connsiteY6" fmla="*/ 2219175 h 2219175"/>
              <a:gd name="connsiteX7" fmla="*/ 764738 w 2219175"/>
              <a:gd name="connsiteY7" fmla="*/ 2219175 h 2219175"/>
              <a:gd name="connsiteX8" fmla="*/ 764738 w 2219175"/>
              <a:gd name="connsiteY8" fmla="*/ 2139572 h 2219175"/>
              <a:gd name="connsiteX9" fmla="*/ 771979 w 2219175"/>
              <a:gd name="connsiteY9" fmla="*/ 2138902 h 2219175"/>
              <a:gd name="connsiteX10" fmla="*/ 771979 w 2219175"/>
              <a:gd name="connsiteY10" fmla="*/ 897798 h 2219175"/>
              <a:gd name="connsiteX11" fmla="*/ 0 w 2219175"/>
              <a:gd name="connsiteY11" fmla="*/ 969215 h 22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9175" h="2219175">
                <a:moveTo>
                  <a:pt x="64659" y="2204337"/>
                </a:moveTo>
                <a:lnTo>
                  <a:pt x="64659" y="2219175"/>
                </a:lnTo>
                <a:lnTo>
                  <a:pt x="0" y="2219175"/>
                </a:lnTo>
                <a:lnTo>
                  <a:pt x="0" y="2210318"/>
                </a:lnTo>
                <a:close/>
                <a:moveTo>
                  <a:pt x="0" y="0"/>
                </a:moveTo>
                <a:lnTo>
                  <a:pt x="2219175" y="0"/>
                </a:lnTo>
                <a:lnTo>
                  <a:pt x="2219175" y="2219175"/>
                </a:lnTo>
                <a:lnTo>
                  <a:pt x="764738" y="2219175"/>
                </a:lnTo>
                <a:lnTo>
                  <a:pt x="764738" y="2139572"/>
                </a:lnTo>
                <a:lnTo>
                  <a:pt x="771979" y="2138902"/>
                </a:lnTo>
                <a:lnTo>
                  <a:pt x="771979" y="897798"/>
                </a:lnTo>
                <a:lnTo>
                  <a:pt x="0" y="969215"/>
                </a:lnTo>
                <a:close/>
              </a:path>
            </a:pathLst>
          </a:custGeom>
        </p:spPr>
      </p:pic>
      <p:pic>
        <p:nvPicPr>
          <p:cNvPr id="6" name="图片 5" descr="卡通人物&#10;&#10;描述已自动生成">
            <a:extLst>
              <a:ext uri="{FF2B5EF4-FFF2-40B4-BE49-F238E27FC236}">
                <a16:creationId xmlns:a16="http://schemas.microsoft.com/office/drawing/2014/main" xmlns="" id="{7CD42CF7-498B-439B-8234-D7F79A20243D}"/>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3434256" y="4471348"/>
            <a:ext cx="2188553" cy="2188553"/>
          </a:xfrm>
          <a:prstGeom prst="rect">
            <a:avLst/>
          </a:prstGeom>
        </p:spPr>
      </p:pic>
      <p:pic>
        <p:nvPicPr>
          <p:cNvPr id="102" name="图片 101" descr="卡通人物&#10;&#10;描述已自动生成">
            <a:extLst>
              <a:ext uri="{FF2B5EF4-FFF2-40B4-BE49-F238E27FC236}">
                <a16:creationId xmlns:a16="http://schemas.microsoft.com/office/drawing/2014/main" xmlns="" id="{A87B2265-48C2-4226-BA5A-264A8BC931C4}"/>
              </a:ext>
            </a:extLst>
          </p:cNvPr>
          <p:cNvPicPr>
            <a:picLocks noChangeAspect="1"/>
          </p:cNvPicPr>
          <p:nvPr/>
        </p:nvPicPr>
        <p:blipFill>
          <a:blip r:embed="rId16">
            <a:extLst>
              <a:ext uri="{28A0092B-C50C-407E-A947-70E740481C1C}">
                <a14:useLocalDpi xmlns:a14="http://schemas.microsoft.com/office/drawing/2010/main" val="0"/>
              </a:ext>
            </a:extLst>
          </a:blip>
          <a:srcRect b="20199"/>
          <a:stretch>
            <a:fillRect/>
          </a:stretch>
        </p:blipFill>
        <p:spPr>
          <a:xfrm>
            <a:off x="1938086" y="3927508"/>
            <a:ext cx="3672220" cy="2930492"/>
          </a:xfrm>
          <a:custGeom>
            <a:avLst/>
            <a:gdLst>
              <a:gd name="connsiteX0" fmla="*/ 0 w 3672220"/>
              <a:gd name="connsiteY0" fmla="*/ 0 h 2930492"/>
              <a:gd name="connsiteX1" fmla="*/ 3672220 w 3672220"/>
              <a:gd name="connsiteY1" fmla="*/ 0 h 2930492"/>
              <a:gd name="connsiteX2" fmla="*/ 3672220 w 3672220"/>
              <a:gd name="connsiteY2" fmla="*/ 2930492 h 2930492"/>
              <a:gd name="connsiteX3" fmla="*/ 0 w 3672220"/>
              <a:gd name="connsiteY3" fmla="*/ 2930492 h 2930492"/>
            </a:gdLst>
            <a:ahLst/>
            <a:cxnLst>
              <a:cxn ang="0">
                <a:pos x="connsiteX0" y="connsiteY0"/>
              </a:cxn>
              <a:cxn ang="0">
                <a:pos x="connsiteX1" y="connsiteY1"/>
              </a:cxn>
              <a:cxn ang="0">
                <a:pos x="connsiteX2" y="connsiteY2"/>
              </a:cxn>
              <a:cxn ang="0">
                <a:pos x="connsiteX3" y="connsiteY3"/>
              </a:cxn>
            </a:cxnLst>
            <a:rect l="l" t="t" r="r" b="b"/>
            <a:pathLst>
              <a:path w="3672220" h="2930492">
                <a:moveTo>
                  <a:pt x="0" y="0"/>
                </a:moveTo>
                <a:lnTo>
                  <a:pt x="3672220" y="0"/>
                </a:lnTo>
                <a:lnTo>
                  <a:pt x="3672220" y="2930492"/>
                </a:lnTo>
                <a:lnTo>
                  <a:pt x="0" y="2930492"/>
                </a:lnTo>
                <a:close/>
              </a:path>
            </a:pathLst>
          </a:custGeom>
        </p:spPr>
      </p:pic>
      <p:pic>
        <p:nvPicPr>
          <p:cNvPr id="108" name="图片 107" descr="女人穿着戏服&#10;&#10;低可信度描述已自动生成">
            <a:extLst>
              <a:ext uri="{FF2B5EF4-FFF2-40B4-BE49-F238E27FC236}">
                <a16:creationId xmlns:a16="http://schemas.microsoft.com/office/drawing/2014/main" xmlns="" id="{471E8A5D-30E1-445B-A6FF-712A02E6195D}"/>
              </a:ext>
            </a:extLst>
          </p:cNvPr>
          <p:cNvPicPr>
            <a:picLocks noChangeAspect="1"/>
          </p:cNvPicPr>
          <p:nvPr/>
        </p:nvPicPr>
        <p:blipFill>
          <a:blip r:embed="rId17">
            <a:extLst>
              <a:ext uri="{28A0092B-C50C-407E-A947-70E740481C1C}">
                <a14:useLocalDpi xmlns:a14="http://schemas.microsoft.com/office/drawing/2010/main" val="0"/>
              </a:ext>
            </a:extLst>
          </a:blip>
          <a:srcRect b="15944"/>
          <a:stretch>
            <a:fillRect/>
          </a:stretch>
        </p:blipFill>
        <p:spPr>
          <a:xfrm rot="21198366">
            <a:off x="6560277" y="3944970"/>
            <a:ext cx="3737480" cy="3141569"/>
          </a:xfrm>
          <a:custGeom>
            <a:avLst/>
            <a:gdLst>
              <a:gd name="connsiteX0" fmla="*/ 3737480 w 3737480"/>
              <a:gd name="connsiteY0" fmla="*/ 0 h 3141569"/>
              <a:gd name="connsiteX1" fmla="*/ 3737480 w 3737480"/>
              <a:gd name="connsiteY1" fmla="*/ 3141569 h 3141569"/>
              <a:gd name="connsiteX2" fmla="*/ 0 w 3737480"/>
              <a:gd name="connsiteY2" fmla="*/ 2702919 h 3141569"/>
              <a:gd name="connsiteX3" fmla="*/ 0 w 3737480"/>
              <a:gd name="connsiteY3" fmla="*/ 0 h 3141569"/>
            </a:gdLst>
            <a:ahLst/>
            <a:cxnLst>
              <a:cxn ang="0">
                <a:pos x="connsiteX0" y="connsiteY0"/>
              </a:cxn>
              <a:cxn ang="0">
                <a:pos x="connsiteX1" y="connsiteY1"/>
              </a:cxn>
              <a:cxn ang="0">
                <a:pos x="connsiteX2" y="connsiteY2"/>
              </a:cxn>
              <a:cxn ang="0">
                <a:pos x="connsiteX3" y="connsiteY3"/>
              </a:cxn>
            </a:cxnLst>
            <a:rect l="l" t="t" r="r" b="b"/>
            <a:pathLst>
              <a:path w="3737480" h="3141569">
                <a:moveTo>
                  <a:pt x="3737480" y="0"/>
                </a:moveTo>
                <a:lnTo>
                  <a:pt x="3737480" y="3141569"/>
                </a:lnTo>
                <a:lnTo>
                  <a:pt x="0" y="2702919"/>
                </a:lnTo>
                <a:lnTo>
                  <a:pt x="0" y="0"/>
                </a:lnTo>
                <a:close/>
              </a:path>
            </a:pathLst>
          </a:custGeom>
        </p:spPr>
      </p:pic>
      <p:sp>
        <p:nvSpPr>
          <p:cNvPr id="24" name="任意多边形: 形状 23">
            <a:extLst>
              <a:ext uri="{FF2B5EF4-FFF2-40B4-BE49-F238E27FC236}">
                <a16:creationId xmlns:a16="http://schemas.microsoft.com/office/drawing/2014/main" xmlns="" id="{603AD4F7-EF13-411F-AC03-CCAD4B1BD105}"/>
              </a:ext>
            </a:extLst>
          </p:cNvPr>
          <p:cNvSpPr/>
          <p:nvPr/>
        </p:nvSpPr>
        <p:spPr>
          <a:xfrm>
            <a:off x="1485095" y="7696200"/>
            <a:ext cx="3620305" cy="6591300"/>
          </a:xfrm>
          <a:custGeom>
            <a:avLst/>
            <a:gdLst>
              <a:gd name="connsiteX0" fmla="*/ 267505 w 3620305"/>
              <a:gd name="connsiteY0" fmla="*/ 0 h 6591300"/>
              <a:gd name="connsiteX1" fmla="*/ 153205 w 3620305"/>
              <a:gd name="connsiteY1" fmla="*/ 1828800 h 6591300"/>
              <a:gd name="connsiteX2" fmla="*/ 2096305 w 3620305"/>
              <a:gd name="connsiteY2" fmla="*/ 3848100 h 6591300"/>
              <a:gd name="connsiteX3" fmla="*/ 3163105 w 3620305"/>
              <a:gd name="connsiteY3" fmla="*/ 4381500 h 6591300"/>
              <a:gd name="connsiteX4" fmla="*/ 3620305 w 3620305"/>
              <a:gd name="connsiteY4" fmla="*/ 6591300 h 659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20305" h="6591300">
                <a:moveTo>
                  <a:pt x="267505" y="0"/>
                </a:moveTo>
                <a:cubicBezTo>
                  <a:pt x="57955" y="593725"/>
                  <a:pt x="-151595" y="1187450"/>
                  <a:pt x="153205" y="1828800"/>
                </a:cubicBezTo>
                <a:cubicBezTo>
                  <a:pt x="458005" y="2470150"/>
                  <a:pt x="1594655" y="3422650"/>
                  <a:pt x="2096305" y="3848100"/>
                </a:cubicBezTo>
                <a:cubicBezTo>
                  <a:pt x="2597955" y="4273550"/>
                  <a:pt x="2909105" y="3924300"/>
                  <a:pt x="3163105" y="4381500"/>
                </a:cubicBezTo>
                <a:cubicBezTo>
                  <a:pt x="3417105" y="4838700"/>
                  <a:pt x="3569505" y="6267450"/>
                  <a:pt x="3620305" y="6591300"/>
                </a:cubicBez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星形: 四角 100">
            <a:extLst>
              <a:ext uri="{FF2B5EF4-FFF2-40B4-BE49-F238E27FC236}">
                <a16:creationId xmlns:a16="http://schemas.microsoft.com/office/drawing/2014/main" xmlns="" id="{0DFED1C8-B278-4835-954F-48925FD9C4CA}"/>
              </a:ext>
            </a:extLst>
          </p:cNvPr>
          <p:cNvSpPr/>
          <p:nvPr/>
        </p:nvSpPr>
        <p:spPr>
          <a:xfrm>
            <a:off x="10904744" y="775778"/>
            <a:ext cx="179082" cy="17908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星形: 四角 105">
            <a:extLst>
              <a:ext uri="{FF2B5EF4-FFF2-40B4-BE49-F238E27FC236}">
                <a16:creationId xmlns:a16="http://schemas.microsoft.com/office/drawing/2014/main" xmlns="" id="{49145D94-8195-4F6C-B256-80D8506A63B2}"/>
              </a:ext>
            </a:extLst>
          </p:cNvPr>
          <p:cNvSpPr/>
          <p:nvPr/>
        </p:nvSpPr>
        <p:spPr>
          <a:xfrm>
            <a:off x="1708901" y="960812"/>
            <a:ext cx="211092" cy="211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星形: 四角 110">
            <a:extLst>
              <a:ext uri="{FF2B5EF4-FFF2-40B4-BE49-F238E27FC236}">
                <a16:creationId xmlns:a16="http://schemas.microsoft.com/office/drawing/2014/main" xmlns="" id="{F89C6CA4-2085-4CD9-A602-92D9CDB127DF}"/>
              </a:ext>
            </a:extLst>
          </p:cNvPr>
          <p:cNvSpPr/>
          <p:nvPr/>
        </p:nvSpPr>
        <p:spPr>
          <a:xfrm>
            <a:off x="11041588" y="2209041"/>
            <a:ext cx="162935" cy="162935"/>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星形: 四角 111">
            <a:extLst>
              <a:ext uri="{FF2B5EF4-FFF2-40B4-BE49-F238E27FC236}">
                <a16:creationId xmlns:a16="http://schemas.microsoft.com/office/drawing/2014/main" xmlns="" id="{8160C0D5-6708-4D9F-B49E-A3B617F1A963}"/>
              </a:ext>
            </a:extLst>
          </p:cNvPr>
          <p:cNvSpPr/>
          <p:nvPr/>
        </p:nvSpPr>
        <p:spPr>
          <a:xfrm>
            <a:off x="11041588" y="641498"/>
            <a:ext cx="162935" cy="162935"/>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四角 27">
            <a:extLst>
              <a:ext uri="{FF2B5EF4-FFF2-40B4-BE49-F238E27FC236}">
                <a16:creationId xmlns:a16="http://schemas.microsoft.com/office/drawing/2014/main" xmlns="" id="{0713C65D-D1DA-4719-B8D4-1DDA03C23BD6}"/>
              </a:ext>
            </a:extLst>
          </p:cNvPr>
          <p:cNvSpPr/>
          <p:nvPr/>
        </p:nvSpPr>
        <p:spPr>
          <a:xfrm>
            <a:off x="2753931" y="1904241"/>
            <a:ext cx="236539" cy="236539"/>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星形: 四角 96">
            <a:extLst>
              <a:ext uri="{FF2B5EF4-FFF2-40B4-BE49-F238E27FC236}">
                <a16:creationId xmlns:a16="http://schemas.microsoft.com/office/drawing/2014/main" xmlns="" id="{F01456EE-F612-4861-885C-B42C54E46E7D}"/>
              </a:ext>
            </a:extLst>
          </p:cNvPr>
          <p:cNvSpPr/>
          <p:nvPr/>
        </p:nvSpPr>
        <p:spPr>
          <a:xfrm>
            <a:off x="4147302" y="3021841"/>
            <a:ext cx="211092" cy="211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星形: 四角 98">
            <a:extLst>
              <a:ext uri="{FF2B5EF4-FFF2-40B4-BE49-F238E27FC236}">
                <a16:creationId xmlns:a16="http://schemas.microsoft.com/office/drawing/2014/main" xmlns="" id="{6AD03859-7740-43D4-8F4D-CCF1B537E8E5}"/>
              </a:ext>
            </a:extLst>
          </p:cNvPr>
          <p:cNvSpPr/>
          <p:nvPr/>
        </p:nvSpPr>
        <p:spPr>
          <a:xfrm>
            <a:off x="7835905" y="1101860"/>
            <a:ext cx="288330" cy="288330"/>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星形: 四角 99">
            <a:extLst>
              <a:ext uri="{FF2B5EF4-FFF2-40B4-BE49-F238E27FC236}">
                <a16:creationId xmlns:a16="http://schemas.microsoft.com/office/drawing/2014/main" xmlns="" id="{42F10DC3-172A-48DC-A4A9-A28A7A5AFC1A}"/>
              </a:ext>
            </a:extLst>
          </p:cNvPr>
          <p:cNvSpPr/>
          <p:nvPr/>
        </p:nvSpPr>
        <p:spPr>
          <a:xfrm>
            <a:off x="8632020" y="3232054"/>
            <a:ext cx="208906" cy="208906"/>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星形: 四角 102">
            <a:extLst>
              <a:ext uri="{FF2B5EF4-FFF2-40B4-BE49-F238E27FC236}">
                <a16:creationId xmlns:a16="http://schemas.microsoft.com/office/drawing/2014/main" xmlns="" id="{8C8662BB-D5A6-4E22-B674-445594FF267B}"/>
              </a:ext>
            </a:extLst>
          </p:cNvPr>
          <p:cNvSpPr/>
          <p:nvPr/>
        </p:nvSpPr>
        <p:spPr>
          <a:xfrm>
            <a:off x="9672970" y="1972133"/>
            <a:ext cx="164238" cy="259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星形: 四角 103">
            <a:extLst>
              <a:ext uri="{FF2B5EF4-FFF2-40B4-BE49-F238E27FC236}">
                <a16:creationId xmlns:a16="http://schemas.microsoft.com/office/drawing/2014/main" xmlns="" id="{EF08A9BA-949D-406E-AC6C-4FB9BFAE1EAB}"/>
              </a:ext>
            </a:extLst>
          </p:cNvPr>
          <p:cNvSpPr/>
          <p:nvPr/>
        </p:nvSpPr>
        <p:spPr>
          <a:xfrm>
            <a:off x="4510159" y="3791098"/>
            <a:ext cx="162935" cy="162935"/>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星形: 四角 104">
            <a:extLst>
              <a:ext uri="{FF2B5EF4-FFF2-40B4-BE49-F238E27FC236}">
                <a16:creationId xmlns:a16="http://schemas.microsoft.com/office/drawing/2014/main" xmlns="" id="{558D5D1F-1431-4061-8D59-E8ABB8E94C43}"/>
              </a:ext>
            </a:extLst>
          </p:cNvPr>
          <p:cNvSpPr/>
          <p:nvPr/>
        </p:nvSpPr>
        <p:spPr>
          <a:xfrm>
            <a:off x="5264901" y="3079898"/>
            <a:ext cx="211092" cy="211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星形: 四角 122">
            <a:extLst>
              <a:ext uri="{FF2B5EF4-FFF2-40B4-BE49-F238E27FC236}">
                <a16:creationId xmlns:a16="http://schemas.microsoft.com/office/drawing/2014/main" xmlns="" id="{CC5D0277-3766-47AF-9CDF-DB5C653B6B12}"/>
              </a:ext>
            </a:extLst>
          </p:cNvPr>
          <p:cNvSpPr/>
          <p:nvPr/>
        </p:nvSpPr>
        <p:spPr>
          <a:xfrm>
            <a:off x="4120038" y="775778"/>
            <a:ext cx="288330" cy="288330"/>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星形: 四角 139">
            <a:extLst>
              <a:ext uri="{FF2B5EF4-FFF2-40B4-BE49-F238E27FC236}">
                <a16:creationId xmlns:a16="http://schemas.microsoft.com/office/drawing/2014/main" xmlns="" id="{139EDEFC-3560-469F-B768-7173A54ACE8D}"/>
              </a:ext>
            </a:extLst>
          </p:cNvPr>
          <p:cNvSpPr/>
          <p:nvPr/>
        </p:nvSpPr>
        <p:spPr>
          <a:xfrm>
            <a:off x="3407459" y="1368716"/>
            <a:ext cx="183339" cy="183339"/>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0EAA285B-B660-4ADA-98E3-0E2A01580EFF}"/>
              </a:ext>
            </a:extLst>
          </p:cNvPr>
          <p:cNvSpPr txBox="1"/>
          <p:nvPr/>
        </p:nvSpPr>
        <p:spPr>
          <a:xfrm>
            <a:off x="5852263" y="5852814"/>
            <a:ext cx="1120036" cy="797193"/>
          </a:xfrm>
          <a:prstGeom prst="rect">
            <a:avLst/>
          </a:prstGeom>
          <a:noFill/>
          <a:ln>
            <a:noFill/>
          </a:ln>
          <a:effectLst/>
          <a:scene3d>
            <a:camera prst="isometricLeftDown">
              <a:rot lat="309950" lon="538177" rev="290876"/>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3200">
                <a:solidFill>
                  <a:schemeClr val="accent3">
                    <a:lumMod val="75000"/>
                  </a:schemeClr>
                </a:solidFill>
                <a:latin typeface="优设标题黑" panose="00000500000000000000" pitchFamily="2" charset="-122"/>
                <a:ea typeface="优设标题黑" panose="00000500000000000000" pitchFamily="2" charset="-122"/>
              </a:defRPr>
            </a:lvl1pPr>
          </a:lstStyle>
          <a:p>
            <a:r>
              <a:rPr lang="en-US" altLang="zh-CN" sz="4400">
                <a:latin typeface="+mj-ea"/>
                <a:ea typeface="+mj-ea"/>
              </a:rPr>
              <a:t>XX</a:t>
            </a:r>
            <a:endParaRPr lang="zh-CN" altLang="en-US" sz="4400">
              <a:latin typeface="+mj-ea"/>
              <a:ea typeface="+mj-ea"/>
            </a:endParaRPr>
          </a:p>
        </p:txBody>
      </p:sp>
      <p:sp>
        <p:nvSpPr>
          <p:cNvPr id="8" name="文本框 7">
            <a:extLst>
              <a:ext uri="{FF2B5EF4-FFF2-40B4-BE49-F238E27FC236}">
                <a16:creationId xmlns:a16="http://schemas.microsoft.com/office/drawing/2014/main" xmlns="" id="{A076DF76-E11E-45BF-8DC2-47DC29B37102}"/>
              </a:ext>
            </a:extLst>
          </p:cNvPr>
          <p:cNvSpPr txBox="1"/>
          <p:nvPr/>
        </p:nvSpPr>
        <p:spPr>
          <a:xfrm>
            <a:off x="4842710" y="5776320"/>
            <a:ext cx="1311052" cy="830997"/>
          </a:xfrm>
          <a:prstGeom prst="rect">
            <a:avLst/>
          </a:prstGeom>
          <a:noFill/>
          <a:ln>
            <a:noFill/>
          </a:ln>
          <a:effectLst/>
          <a:scene3d>
            <a:camera prst="isometricLeftDown">
              <a:rot lat="1625434" lon="1882446" rev="39716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5400">
                <a:solidFill>
                  <a:schemeClr val="accent3">
                    <a:lumMod val="75000"/>
                  </a:schemeClr>
                </a:solidFill>
                <a:latin typeface="优设标题黑" panose="00000500000000000000" pitchFamily="2" charset="-122"/>
                <a:ea typeface="优设标题黑" panose="00000500000000000000" pitchFamily="2" charset="-122"/>
              </a:defRPr>
            </a:lvl1pPr>
          </a:lstStyle>
          <a:p>
            <a:r>
              <a:rPr lang="en-US" altLang="zh-CN">
                <a:solidFill>
                  <a:schemeClr val="accent3">
                    <a:lumMod val="60000"/>
                    <a:lumOff val="40000"/>
                  </a:schemeClr>
                </a:solidFill>
                <a:latin typeface="+mj-ea"/>
                <a:ea typeface="+mj-ea"/>
              </a:rPr>
              <a:t>20</a:t>
            </a:r>
            <a:endParaRPr lang="zh-CN" altLang="en-US">
              <a:solidFill>
                <a:schemeClr val="accent3">
                  <a:lumMod val="60000"/>
                  <a:lumOff val="40000"/>
                </a:schemeClr>
              </a:solidFill>
              <a:latin typeface="+mj-ea"/>
              <a:ea typeface="+mj-ea"/>
            </a:endParaRPr>
          </a:p>
        </p:txBody>
      </p:sp>
      <p:sp>
        <p:nvSpPr>
          <p:cNvPr id="10" name="文本框 9">
            <a:extLst>
              <a:ext uri="{FF2B5EF4-FFF2-40B4-BE49-F238E27FC236}">
                <a16:creationId xmlns:a16="http://schemas.microsoft.com/office/drawing/2014/main" xmlns="" id="{8DA1C6C3-FA1F-4036-B11D-7B1D8DC7C80B}"/>
              </a:ext>
            </a:extLst>
          </p:cNvPr>
          <p:cNvSpPr txBox="1"/>
          <p:nvPr/>
        </p:nvSpPr>
        <p:spPr>
          <a:xfrm>
            <a:off x="5848153" y="6436614"/>
            <a:ext cx="792205" cy="369332"/>
          </a:xfrm>
          <a:prstGeom prst="rect">
            <a:avLst/>
          </a:prstGeom>
          <a:noFill/>
          <a:ln>
            <a:noFill/>
          </a:ln>
          <a:effectLst/>
          <a:scene3d>
            <a:camera prst="isometricLeftDown">
              <a:rot lat="192000" lon="1735647" rev="379123"/>
            </a:camera>
            <a:lightRig rig="threePt" dir="t"/>
          </a:scene3d>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defPPr>
              <a:defRPr lang="zh-CN"/>
            </a:defPPr>
            <a:lvl1pPr>
              <a:defRPr spc="-300">
                <a:solidFill>
                  <a:schemeClr val="accent3">
                    <a:lumMod val="75000"/>
                  </a:schemeClr>
                </a:solidFill>
                <a:latin typeface="优设标题黑" panose="00000500000000000000" pitchFamily="2" charset="-122"/>
                <a:ea typeface="优设标题黑" panose="00000500000000000000" pitchFamily="2" charset="-122"/>
              </a:defRPr>
            </a:lvl1pPr>
          </a:lstStyle>
          <a:p>
            <a:r>
              <a:rPr lang="en-US" altLang="zh-CN" spc="-150">
                <a:latin typeface="+mj-ea"/>
                <a:ea typeface="+mj-ea"/>
              </a:rPr>
              <a:t>20XX</a:t>
            </a:r>
            <a:endParaRPr lang="zh-CN" altLang="en-US" spc="-150">
              <a:latin typeface="+mj-ea"/>
              <a:ea typeface="+mj-ea"/>
            </a:endParaRPr>
          </a:p>
        </p:txBody>
      </p:sp>
      <p:sp>
        <p:nvSpPr>
          <p:cNvPr id="113" name="文本框 112">
            <a:extLst>
              <a:ext uri="{FF2B5EF4-FFF2-40B4-BE49-F238E27FC236}">
                <a16:creationId xmlns:a16="http://schemas.microsoft.com/office/drawing/2014/main" xmlns="" id="{40640060-2B2A-4D44-BC9D-1ECE6437470F}"/>
              </a:ext>
            </a:extLst>
          </p:cNvPr>
          <p:cNvSpPr txBox="1"/>
          <p:nvPr/>
        </p:nvSpPr>
        <p:spPr>
          <a:xfrm>
            <a:off x="5082852" y="6390518"/>
            <a:ext cx="792205" cy="400110"/>
          </a:xfrm>
          <a:prstGeom prst="rect">
            <a:avLst/>
          </a:prstGeom>
          <a:noFill/>
          <a:ln>
            <a:noFill/>
          </a:ln>
          <a:effectLst/>
          <a:scene3d>
            <a:camera prst="isometricLeftDown">
              <a:rot lat="1651972" lon="1549956" rev="218548"/>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000" spc="-300">
                <a:solidFill>
                  <a:schemeClr val="accent3">
                    <a:lumMod val="40000"/>
                    <a:lumOff val="60000"/>
                  </a:schemeClr>
                </a:solidFill>
                <a:latin typeface="优设标题黑" panose="00000500000000000000" pitchFamily="2" charset="-122"/>
                <a:ea typeface="优设标题黑" panose="00000500000000000000" pitchFamily="2" charset="-122"/>
              </a:defRPr>
            </a:lvl1pPr>
          </a:lstStyle>
          <a:p>
            <a:r>
              <a:rPr lang="en-US" altLang="zh-CN">
                <a:latin typeface="+mj-ea"/>
                <a:ea typeface="+mj-ea"/>
              </a:rPr>
              <a:t>20XX</a:t>
            </a:r>
            <a:endParaRPr lang="zh-CN" altLang="en-US">
              <a:latin typeface="+mj-ea"/>
              <a:ea typeface="+mj-ea"/>
            </a:endParaRPr>
          </a:p>
        </p:txBody>
      </p:sp>
      <p:grpSp>
        <p:nvGrpSpPr>
          <p:cNvPr id="139" name="组合 138">
            <a:extLst>
              <a:ext uri="{FF2B5EF4-FFF2-40B4-BE49-F238E27FC236}">
                <a16:creationId xmlns:a16="http://schemas.microsoft.com/office/drawing/2014/main" xmlns="" id="{73C92457-EB34-46FF-876D-0E55A67E1A0B}"/>
              </a:ext>
            </a:extLst>
          </p:cNvPr>
          <p:cNvGrpSpPr/>
          <p:nvPr/>
        </p:nvGrpSpPr>
        <p:grpSpPr>
          <a:xfrm rot="1265247">
            <a:off x="4717118" y="4456965"/>
            <a:ext cx="1835348" cy="1248573"/>
            <a:chOff x="4767745" y="7499251"/>
            <a:chExt cx="2611100" cy="1776312"/>
          </a:xfrm>
        </p:grpSpPr>
        <p:sp>
          <p:nvSpPr>
            <p:cNvPr id="30" name="任意多边形: 形状 29">
              <a:extLst>
                <a:ext uri="{FF2B5EF4-FFF2-40B4-BE49-F238E27FC236}">
                  <a16:creationId xmlns:a16="http://schemas.microsoft.com/office/drawing/2014/main" xmlns="" id="{73DF1418-1B67-4A00-AEC3-49A32B139A49}"/>
                </a:ext>
              </a:extLst>
            </p:cNvPr>
            <p:cNvSpPr/>
            <p:nvPr/>
          </p:nvSpPr>
          <p:spPr>
            <a:xfrm rot="905063" flipH="1">
              <a:off x="7269148" y="7715433"/>
              <a:ext cx="109697" cy="891546"/>
            </a:xfrm>
            <a:custGeom>
              <a:avLst/>
              <a:gdLst>
                <a:gd name="connsiteX0" fmla="*/ 101204 w 109697"/>
                <a:gd name="connsiteY0" fmla="*/ 0 h 891546"/>
                <a:gd name="connsiteX1" fmla="*/ 49688 w 109697"/>
                <a:gd name="connsiteY1" fmla="*/ 118733 h 891546"/>
                <a:gd name="connsiteX2" fmla="*/ 109559 w 109697"/>
                <a:gd name="connsiteY2" fmla="*/ 305901 h 891546"/>
                <a:gd name="connsiteX3" fmla="*/ 37219 w 109697"/>
                <a:gd name="connsiteY3" fmla="*/ 472665 h 891546"/>
                <a:gd name="connsiteX4" fmla="*/ 81471 w 109697"/>
                <a:gd name="connsiteY4" fmla="*/ 598073 h 891546"/>
                <a:gd name="connsiteX5" fmla="*/ 818 w 109697"/>
                <a:gd name="connsiteY5" fmla="*/ 760806 h 891546"/>
                <a:gd name="connsiteX6" fmla="*/ 61234 w 109697"/>
                <a:gd name="connsiteY6" fmla="*/ 891547 h 891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697" h="891546">
                  <a:moveTo>
                    <a:pt x="101204" y="0"/>
                  </a:moveTo>
                  <a:cubicBezTo>
                    <a:pt x="101204" y="0"/>
                    <a:pt x="49521" y="64908"/>
                    <a:pt x="49688" y="118733"/>
                  </a:cubicBezTo>
                  <a:cubicBezTo>
                    <a:pt x="49856" y="172557"/>
                    <a:pt x="113044" y="243638"/>
                    <a:pt x="109559" y="305901"/>
                  </a:cubicBezTo>
                  <a:cubicBezTo>
                    <a:pt x="106032" y="368206"/>
                    <a:pt x="45994" y="405951"/>
                    <a:pt x="37219" y="472665"/>
                  </a:cubicBezTo>
                  <a:cubicBezTo>
                    <a:pt x="28444" y="539378"/>
                    <a:pt x="85963" y="547104"/>
                    <a:pt x="81471" y="598073"/>
                  </a:cubicBezTo>
                  <a:cubicBezTo>
                    <a:pt x="76979" y="649043"/>
                    <a:pt x="-9258" y="699802"/>
                    <a:pt x="818" y="760806"/>
                  </a:cubicBezTo>
                  <a:cubicBezTo>
                    <a:pt x="10895" y="821810"/>
                    <a:pt x="61234" y="891547"/>
                    <a:pt x="61234" y="891547"/>
                  </a:cubicBezTo>
                </a:path>
              </a:pathLst>
            </a:custGeom>
            <a:noFill/>
            <a:ln w="58645" cap="flat">
              <a:solidFill>
                <a:srgbClr val="FFC70B"/>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207AD98D-7656-4693-8A5B-8BB87A108B8C}"/>
                </a:ext>
              </a:extLst>
            </p:cNvPr>
            <p:cNvSpPr/>
            <p:nvPr/>
          </p:nvSpPr>
          <p:spPr>
            <a:xfrm rot="905063" flipH="1">
              <a:off x="5478529" y="8724290"/>
              <a:ext cx="569817" cy="136666"/>
            </a:xfrm>
            <a:custGeom>
              <a:avLst/>
              <a:gdLst>
                <a:gd name="connsiteX0" fmla="*/ 569817 w 569817"/>
                <a:gd name="connsiteY0" fmla="*/ 0 h 136666"/>
                <a:gd name="connsiteX1" fmla="*/ 498317 w 569817"/>
                <a:gd name="connsiteY1" fmla="*/ 44378 h 136666"/>
                <a:gd name="connsiteX2" fmla="*/ 372237 w 569817"/>
                <a:gd name="connsiteY2" fmla="*/ 23595 h 136666"/>
                <a:gd name="connsiteX3" fmla="*/ 271809 w 569817"/>
                <a:gd name="connsiteY3" fmla="*/ 85943 h 136666"/>
                <a:gd name="connsiteX4" fmla="*/ 186916 w 569817"/>
                <a:gd name="connsiteY4" fmla="*/ 69359 h 136666"/>
                <a:gd name="connsiteX5" fmla="*/ 89847 w 569817"/>
                <a:gd name="connsiteY5" fmla="*/ 136660 h 136666"/>
                <a:gd name="connsiteX6" fmla="*/ 0 w 569817"/>
                <a:gd name="connsiteY6" fmla="*/ 110168 h 13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817" h="136666">
                  <a:moveTo>
                    <a:pt x="569817" y="0"/>
                  </a:moveTo>
                  <a:cubicBezTo>
                    <a:pt x="569817" y="0"/>
                    <a:pt x="532955" y="39382"/>
                    <a:pt x="498317" y="44378"/>
                  </a:cubicBezTo>
                  <a:cubicBezTo>
                    <a:pt x="463680" y="49374"/>
                    <a:pt x="411955" y="15450"/>
                    <a:pt x="372237" y="23595"/>
                  </a:cubicBezTo>
                  <a:cubicBezTo>
                    <a:pt x="332477" y="31740"/>
                    <a:pt x="313878" y="73977"/>
                    <a:pt x="271809" y="85943"/>
                  </a:cubicBezTo>
                  <a:cubicBezTo>
                    <a:pt x="229741" y="97909"/>
                    <a:pt x="219286" y="61634"/>
                    <a:pt x="186916" y="69359"/>
                  </a:cubicBezTo>
                  <a:cubicBezTo>
                    <a:pt x="154546" y="77084"/>
                    <a:pt x="130069" y="137374"/>
                    <a:pt x="89847" y="136660"/>
                  </a:cubicBezTo>
                  <a:cubicBezTo>
                    <a:pt x="49626" y="135989"/>
                    <a:pt x="0" y="110168"/>
                    <a:pt x="0" y="110168"/>
                  </a:cubicBezTo>
                </a:path>
              </a:pathLst>
            </a:custGeom>
            <a:noFill/>
            <a:ln w="41889" cap="flat">
              <a:solidFill>
                <a:srgbClr val="E5655C"/>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53113F15-0062-4313-9B1F-B4879346F42A}"/>
                </a:ext>
              </a:extLst>
            </p:cNvPr>
            <p:cNvSpPr/>
            <p:nvPr/>
          </p:nvSpPr>
          <p:spPr>
            <a:xfrm rot="2085838" flipH="1">
              <a:off x="6620260" y="8305722"/>
              <a:ext cx="183054" cy="239692"/>
            </a:xfrm>
            <a:custGeom>
              <a:avLst/>
              <a:gdLst>
                <a:gd name="connsiteX0" fmla="*/ 0 w 183053"/>
                <a:gd name="connsiteY0" fmla="*/ 219832 h 239691"/>
                <a:gd name="connsiteX1" fmla="*/ 34176 w 183053"/>
                <a:gd name="connsiteY1" fmla="*/ 239691 h 239691"/>
                <a:gd name="connsiteX2" fmla="*/ 183054 w 183053"/>
                <a:gd name="connsiteY2" fmla="*/ 64950 h 239691"/>
                <a:gd name="connsiteX3" fmla="*/ 102905 w 183053"/>
                <a:gd name="connsiteY3" fmla="*/ 0 h 239691"/>
              </a:gdLst>
              <a:ahLst/>
              <a:cxnLst>
                <a:cxn ang="0">
                  <a:pos x="connsiteX0" y="connsiteY0"/>
                </a:cxn>
                <a:cxn ang="0">
                  <a:pos x="connsiteX1" y="connsiteY1"/>
                </a:cxn>
                <a:cxn ang="0">
                  <a:pos x="connsiteX2" y="connsiteY2"/>
                </a:cxn>
                <a:cxn ang="0">
                  <a:pos x="connsiteX3" y="connsiteY3"/>
                </a:cxn>
              </a:cxnLst>
              <a:rect l="l" t="t" r="r" b="b"/>
              <a:pathLst>
                <a:path w="183053" h="239691">
                  <a:moveTo>
                    <a:pt x="0" y="219832"/>
                  </a:moveTo>
                  <a:lnTo>
                    <a:pt x="34176" y="239691"/>
                  </a:lnTo>
                  <a:lnTo>
                    <a:pt x="183054" y="64950"/>
                  </a:lnTo>
                  <a:lnTo>
                    <a:pt x="102905" y="0"/>
                  </a:lnTo>
                  <a:close/>
                </a:path>
              </a:pathLst>
            </a:custGeom>
            <a:solidFill>
              <a:srgbClr val="F0952A"/>
            </a:solidFill>
            <a:ln w="4189"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F9A3E2E6-14E7-48A2-A232-A03589E26718}"/>
                </a:ext>
              </a:extLst>
            </p:cNvPr>
            <p:cNvSpPr/>
            <p:nvPr/>
          </p:nvSpPr>
          <p:spPr>
            <a:xfrm rot="905063" flipH="1">
              <a:off x="6544410" y="9055941"/>
              <a:ext cx="210133" cy="219622"/>
            </a:xfrm>
            <a:custGeom>
              <a:avLst/>
              <a:gdLst>
                <a:gd name="connsiteX0" fmla="*/ 28801 w 210133"/>
                <a:gd name="connsiteY0" fmla="*/ 0 h 219622"/>
                <a:gd name="connsiteX1" fmla="*/ 0 w 210133"/>
                <a:gd name="connsiteY1" fmla="*/ 27080 h 219622"/>
                <a:gd name="connsiteX2" fmla="*/ 124989 w 210133"/>
                <a:gd name="connsiteY2" fmla="*/ 219622 h 219622"/>
                <a:gd name="connsiteX3" fmla="*/ 210134 w 210133"/>
                <a:gd name="connsiteY3" fmla="*/ 161389 h 219622"/>
              </a:gdLst>
              <a:ahLst/>
              <a:cxnLst>
                <a:cxn ang="0">
                  <a:pos x="connsiteX0" y="connsiteY0"/>
                </a:cxn>
                <a:cxn ang="0">
                  <a:pos x="connsiteX1" y="connsiteY1"/>
                </a:cxn>
                <a:cxn ang="0">
                  <a:pos x="connsiteX2" y="connsiteY2"/>
                </a:cxn>
                <a:cxn ang="0">
                  <a:pos x="connsiteX3" y="connsiteY3"/>
                </a:cxn>
              </a:cxnLst>
              <a:rect l="l" t="t" r="r" b="b"/>
              <a:pathLst>
                <a:path w="210133" h="219622">
                  <a:moveTo>
                    <a:pt x="28801" y="0"/>
                  </a:moveTo>
                  <a:lnTo>
                    <a:pt x="0" y="27080"/>
                  </a:lnTo>
                  <a:lnTo>
                    <a:pt x="124989" y="219622"/>
                  </a:lnTo>
                  <a:lnTo>
                    <a:pt x="210134" y="161389"/>
                  </a:lnTo>
                  <a:close/>
                </a:path>
              </a:pathLst>
            </a:custGeom>
            <a:solidFill>
              <a:srgbClr val="8CB163"/>
            </a:solidFill>
            <a:ln w="4189"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26620D24-7166-4EAF-B750-C4B1101723B6}"/>
                </a:ext>
              </a:extLst>
            </p:cNvPr>
            <p:cNvSpPr/>
            <p:nvPr/>
          </p:nvSpPr>
          <p:spPr>
            <a:xfrm rot="905063" flipH="1">
              <a:off x="6344493" y="7827961"/>
              <a:ext cx="215423" cy="215549"/>
            </a:xfrm>
            <a:custGeom>
              <a:avLst/>
              <a:gdLst>
                <a:gd name="connsiteX0" fmla="*/ 27710 w 215423"/>
                <a:gd name="connsiteY0" fmla="*/ 0 h 215549"/>
                <a:gd name="connsiteX1" fmla="*/ 0 w 215423"/>
                <a:gd name="connsiteY1" fmla="*/ 28256 h 215549"/>
                <a:gd name="connsiteX2" fmla="*/ 132714 w 215423"/>
                <a:gd name="connsiteY2" fmla="*/ 215550 h 215549"/>
                <a:gd name="connsiteX3" fmla="*/ 215424 w 215423"/>
                <a:gd name="connsiteY3" fmla="*/ 153916 h 215549"/>
              </a:gdLst>
              <a:ahLst/>
              <a:cxnLst>
                <a:cxn ang="0">
                  <a:pos x="connsiteX0" y="connsiteY0"/>
                </a:cxn>
                <a:cxn ang="0">
                  <a:pos x="connsiteX1" y="connsiteY1"/>
                </a:cxn>
                <a:cxn ang="0">
                  <a:pos x="connsiteX2" y="connsiteY2"/>
                </a:cxn>
                <a:cxn ang="0">
                  <a:pos x="connsiteX3" y="connsiteY3"/>
                </a:cxn>
              </a:cxnLst>
              <a:rect l="l" t="t" r="r" b="b"/>
              <a:pathLst>
                <a:path w="215423" h="215549">
                  <a:moveTo>
                    <a:pt x="27710" y="0"/>
                  </a:moveTo>
                  <a:lnTo>
                    <a:pt x="0" y="28256"/>
                  </a:lnTo>
                  <a:lnTo>
                    <a:pt x="132714" y="215550"/>
                  </a:lnTo>
                  <a:lnTo>
                    <a:pt x="215424" y="153916"/>
                  </a:lnTo>
                  <a:close/>
                </a:path>
              </a:pathLst>
            </a:custGeom>
            <a:solidFill>
              <a:srgbClr val="2FC1DA"/>
            </a:solidFill>
            <a:ln w="4189"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90570B48-CDB6-43FC-880F-3201F59A11AC}"/>
                </a:ext>
              </a:extLst>
            </p:cNvPr>
            <p:cNvSpPr/>
            <p:nvPr/>
          </p:nvSpPr>
          <p:spPr>
            <a:xfrm rot="905063" flipH="1">
              <a:off x="6981441" y="7499251"/>
              <a:ext cx="100175" cy="246198"/>
            </a:xfrm>
            <a:custGeom>
              <a:avLst/>
              <a:gdLst>
                <a:gd name="connsiteX0" fmla="*/ 378 w 100175"/>
                <a:gd name="connsiteY0" fmla="*/ 242756 h 246198"/>
                <a:gd name="connsiteX1" fmla="*/ 39802 w 100175"/>
                <a:gd name="connsiteY1" fmla="*/ 246199 h 246198"/>
                <a:gd name="connsiteX2" fmla="*/ 100176 w 100175"/>
                <a:gd name="connsiteY2" fmla="*/ 24729 h 246198"/>
                <a:gd name="connsiteX3" fmla="*/ 0 w 100175"/>
                <a:gd name="connsiteY3" fmla="*/ 0 h 246198"/>
              </a:gdLst>
              <a:ahLst/>
              <a:cxnLst>
                <a:cxn ang="0">
                  <a:pos x="connsiteX0" y="connsiteY0"/>
                </a:cxn>
                <a:cxn ang="0">
                  <a:pos x="connsiteX1" y="connsiteY1"/>
                </a:cxn>
                <a:cxn ang="0">
                  <a:pos x="connsiteX2" y="connsiteY2"/>
                </a:cxn>
                <a:cxn ang="0">
                  <a:pos x="connsiteX3" y="connsiteY3"/>
                </a:cxn>
              </a:cxnLst>
              <a:rect l="l" t="t" r="r" b="b"/>
              <a:pathLst>
                <a:path w="100175" h="246198">
                  <a:moveTo>
                    <a:pt x="378" y="242756"/>
                  </a:moveTo>
                  <a:lnTo>
                    <a:pt x="39802" y="246199"/>
                  </a:lnTo>
                  <a:lnTo>
                    <a:pt x="100176" y="24729"/>
                  </a:lnTo>
                  <a:lnTo>
                    <a:pt x="0" y="0"/>
                  </a:lnTo>
                  <a:close/>
                </a:path>
              </a:pathLst>
            </a:custGeom>
            <a:solidFill>
              <a:srgbClr val="2FC1DA"/>
            </a:solidFill>
            <a:ln w="4189"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087EFC37-6854-4A3B-9C40-52BA29BE17B7}"/>
                </a:ext>
              </a:extLst>
            </p:cNvPr>
            <p:cNvSpPr/>
            <p:nvPr/>
          </p:nvSpPr>
          <p:spPr>
            <a:xfrm rot="905063" flipH="1">
              <a:off x="5664107" y="7948464"/>
              <a:ext cx="98034" cy="250733"/>
            </a:xfrm>
            <a:custGeom>
              <a:avLst/>
              <a:gdLst>
                <a:gd name="connsiteX0" fmla="*/ 3233 w 98034"/>
                <a:gd name="connsiteY0" fmla="*/ 5290 h 250733"/>
                <a:gd name="connsiteX1" fmla="*/ 43286 w 98034"/>
                <a:gd name="connsiteY1" fmla="*/ 0 h 250733"/>
                <a:gd name="connsiteX2" fmla="*/ 98034 w 98034"/>
                <a:gd name="connsiteY2" fmla="*/ 245401 h 250733"/>
                <a:gd name="connsiteX3" fmla="*/ 0 w 98034"/>
                <a:gd name="connsiteY3" fmla="*/ 250733 h 250733"/>
              </a:gdLst>
              <a:ahLst/>
              <a:cxnLst>
                <a:cxn ang="0">
                  <a:pos x="connsiteX0" y="connsiteY0"/>
                </a:cxn>
                <a:cxn ang="0">
                  <a:pos x="connsiteX1" y="connsiteY1"/>
                </a:cxn>
                <a:cxn ang="0">
                  <a:pos x="connsiteX2" y="connsiteY2"/>
                </a:cxn>
                <a:cxn ang="0">
                  <a:pos x="connsiteX3" y="connsiteY3"/>
                </a:cxn>
              </a:cxnLst>
              <a:rect l="l" t="t" r="r" b="b"/>
              <a:pathLst>
                <a:path w="98034" h="250733">
                  <a:moveTo>
                    <a:pt x="3233" y="5290"/>
                  </a:moveTo>
                  <a:lnTo>
                    <a:pt x="43286" y="0"/>
                  </a:lnTo>
                  <a:lnTo>
                    <a:pt x="98034" y="245401"/>
                  </a:lnTo>
                  <a:lnTo>
                    <a:pt x="0" y="250733"/>
                  </a:lnTo>
                  <a:close/>
                </a:path>
              </a:pathLst>
            </a:custGeom>
            <a:solidFill>
              <a:srgbClr val="FFC70B"/>
            </a:solidFill>
            <a:ln w="4189"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3B4E2F99-BA29-4D4A-BFDE-20B269AB6F6F}"/>
                </a:ext>
              </a:extLst>
            </p:cNvPr>
            <p:cNvSpPr/>
            <p:nvPr/>
          </p:nvSpPr>
          <p:spPr>
            <a:xfrm rot="905063" flipH="1">
              <a:off x="5977516" y="8407860"/>
              <a:ext cx="258164" cy="128935"/>
            </a:xfrm>
            <a:custGeom>
              <a:avLst/>
              <a:gdLst>
                <a:gd name="connsiteX0" fmla="*/ 0 w 258164"/>
                <a:gd name="connsiteY0" fmla="*/ 39382 h 128935"/>
                <a:gd name="connsiteX1" fmla="*/ 9195 w 258164"/>
                <a:gd name="connsiteY1" fmla="*/ 0 h 128935"/>
                <a:gd name="connsiteX2" fmla="*/ 258164 w 258164"/>
                <a:gd name="connsiteY2" fmla="*/ 35309 h 128935"/>
                <a:gd name="connsiteX3" fmla="*/ 228565 w 258164"/>
                <a:gd name="connsiteY3" fmla="*/ 128935 h 128935"/>
              </a:gdLst>
              <a:ahLst/>
              <a:cxnLst>
                <a:cxn ang="0">
                  <a:pos x="connsiteX0" y="connsiteY0"/>
                </a:cxn>
                <a:cxn ang="0">
                  <a:pos x="connsiteX1" y="connsiteY1"/>
                </a:cxn>
                <a:cxn ang="0">
                  <a:pos x="connsiteX2" y="connsiteY2"/>
                </a:cxn>
                <a:cxn ang="0">
                  <a:pos x="connsiteX3" y="connsiteY3"/>
                </a:cxn>
              </a:cxnLst>
              <a:rect l="l" t="t" r="r" b="b"/>
              <a:pathLst>
                <a:path w="258164" h="128935">
                  <a:moveTo>
                    <a:pt x="0" y="39382"/>
                  </a:moveTo>
                  <a:lnTo>
                    <a:pt x="9195" y="0"/>
                  </a:lnTo>
                  <a:lnTo>
                    <a:pt x="258164" y="35309"/>
                  </a:lnTo>
                  <a:lnTo>
                    <a:pt x="228565" y="128935"/>
                  </a:lnTo>
                  <a:close/>
                </a:path>
              </a:pathLst>
            </a:custGeom>
            <a:solidFill>
              <a:srgbClr val="8CB163"/>
            </a:solidFill>
            <a:ln w="4189"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4120EA00-7C28-4B83-8A06-E9B612A9E235}"/>
                </a:ext>
              </a:extLst>
            </p:cNvPr>
            <p:cNvSpPr/>
            <p:nvPr/>
          </p:nvSpPr>
          <p:spPr>
            <a:xfrm rot="905063" flipH="1">
              <a:off x="6103994" y="9112364"/>
              <a:ext cx="253923" cy="97236"/>
            </a:xfrm>
            <a:custGeom>
              <a:avLst/>
              <a:gdLst>
                <a:gd name="connsiteX0" fmla="*/ 0 w 253923"/>
                <a:gd name="connsiteY0" fmla="*/ 46687 h 97236"/>
                <a:gd name="connsiteX1" fmla="*/ 2561 w 253923"/>
                <a:gd name="connsiteY1" fmla="*/ 6340 h 97236"/>
                <a:gd name="connsiteX2" fmla="*/ 253924 w 253923"/>
                <a:gd name="connsiteY2" fmla="*/ 0 h 97236"/>
                <a:gd name="connsiteX3" fmla="*/ 240237 w 253923"/>
                <a:gd name="connsiteY3" fmla="*/ 97237 h 97236"/>
              </a:gdLst>
              <a:ahLst/>
              <a:cxnLst>
                <a:cxn ang="0">
                  <a:pos x="connsiteX0" y="connsiteY0"/>
                </a:cxn>
                <a:cxn ang="0">
                  <a:pos x="connsiteX1" y="connsiteY1"/>
                </a:cxn>
                <a:cxn ang="0">
                  <a:pos x="connsiteX2" y="connsiteY2"/>
                </a:cxn>
                <a:cxn ang="0">
                  <a:pos x="connsiteX3" y="connsiteY3"/>
                </a:cxn>
              </a:cxnLst>
              <a:rect l="l" t="t" r="r" b="b"/>
              <a:pathLst>
                <a:path w="253923" h="97236">
                  <a:moveTo>
                    <a:pt x="0" y="46687"/>
                  </a:moveTo>
                  <a:lnTo>
                    <a:pt x="2561" y="6340"/>
                  </a:lnTo>
                  <a:lnTo>
                    <a:pt x="253924" y="0"/>
                  </a:lnTo>
                  <a:lnTo>
                    <a:pt x="240237" y="97237"/>
                  </a:lnTo>
                  <a:close/>
                </a:path>
              </a:pathLst>
            </a:custGeom>
            <a:solidFill>
              <a:srgbClr val="FFC70B"/>
            </a:solidFill>
            <a:ln w="4189"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999C3D4B-12C3-47DA-A082-8E3264973C1F}"/>
                </a:ext>
              </a:extLst>
            </p:cNvPr>
            <p:cNvSpPr/>
            <p:nvPr/>
          </p:nvSpPr>
          <p:spPr>
            <a:xfrm rot="905063" flipH="1">
              <a:off x="5419541" y="8253346"/>
              <a:ext cx="235114" cy="208412"/>
            </a:xfrm>
            <a:custGeom>
              <a:avLst/>
              <a:gdLst>
                <a:gd name="connsiteX0" fmla="*/ 25863 w 235114"/>
                <a:gd name="connsiteY0" fmla="*/ 208412 h 208412"/>
                <a:gd name="connsiteX1" fmla="*/ 0 w 235114"/>
                <a:gd name="connsiteY1" fmla="*/ 177344 h 208412"/>
                <a:gd name="connsiteX2" fmla="*/ 178267 w 235114"/>
                <a:gd name="connsiteY2" fmla="*/ 0 h 208412"/>
                <a:gd name="connsiteX3" fmla="*/ 235115 w 235114"/>
                <a:gd name="connsiteY3" fmla="*/ 80023 h 208412"/>
              </a:gdLst>
              <a:ahLst/>
              <a:cxnLst>
                <a:cxn ang="0">
                  <a:pos x="connsiteX0" y="connsiteY0"/>
                </a:cxn>
                <a:cxn ang="0">
                  <a:pos x="connsiteX1" y="connsiteY1"/>
                </a:cxn>
                <a:cxn ang="0">
                  <a:pos x="connsiteX2" y="connsiteY2"/>
                </a:cxn>
                <a:cxn ang="0">
                  <a:pos x="connsiteX3" y="connsiteY3"/>
                </a:cxn>
              </a:cxnLst>
              <a:rect l="l" t="t" r="r" b="b"/>
              <a:pathLst>
                <a:path w="235114" h="208412">
                  <a:moveTo>
                    <a:pt x="25863" y="208412"/>
                  </a:moveTo>
                  <a:lnTo>
                    <a:pt x="0" y="177344"/>
                  </a:lnTo>
                  <a:lnTo>
                    <a:pt x="178267" y="0"/>
                  </a:lnTo>
                  <a:lnTo>
                    <a:pt x="235115" y="80023"/>
                  </a:lnTo>
                  <a:close/>
                </a:path>
              </a:pathLst>
            </a:custGeom>
            <a:solidFill>
              <a:srgbClr val="A9519B"/>
            </a:solidFill>
            <a:ln w="4189"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xmlns="" id="{41323EF6-2356-455C-A666-F43E1F3269BB}"/>
                </a:ext>
              </a:extLst>
            </p:cNvPr>
            <p:cNvSpPr/>
            <p:nvPr/>
          </p:nvSpPr>
          <p:spPr>
            <a:xfrm rot="905063" flipH="1">
              <a:off x="4767745" y="8493456"/>
              <a:ext cx="630745" cy="222771"/>
            </a:xfrm>
            <a:custGeom>
              <a:avLst/>
              <a:gdLst>
                <a:gd name="connsiteX0" fmla="*/ 537447 w 630745"/>
                <a:gd name="connsiteY0" fmla="*/ 0 h 222771"/>
                <a:gd name="connsiteX1" fmla="*/ 630738 w 630745"/>
                <a:gd name="connsiteY1" fmla="*/ 40473 h 222771"/>
                <a:gd name="connsiteX2" fmla="*/ 469180 w 630745"/>
                <a:gd name="connsiteY2" fmla="*/ 209672 h 222771"/>
                <a:gd name="connsiteX3" fmla="*/ 0 w 630745"/>
                <a:gd name="connsiteY3" fmla="*/ 222771 h 222771"/>
                <a:gd name="connsiteX4" fmla="*/ 221764 w 630745"/>
                <a:gd name="connsiteY4" fmla="*/ 94802 h 222771"/>
                <a:gd name="connsiteX5" fmla="*/ 494287 w 630745"/>
                <a:gd name="connsiteY5" fmla="*/ 82038 h 222771"/>
                <a:gd name="connsiteX6" fmla="*/ 537447 w 630745"/>
                <a:gd name="connsiteY6" fmla="*/ 0 h 222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745" h="222771">
                  <a:moveTo>
                    <a:pt x="537447" y="0"/>
                  </a:moveTo>
                  <a:lnTo>
                    <a:pt x="630738" y="40473"/>
                  </a:lnTo>
                  <a:cubicBezTo>
                    <a:pt x="630738" y="40473"/>
                    <a:pt x="634642" y="188260"/>
                    <a:pt x="469180" y="209672"/>
                  </a:cubicBezTo>
                  <a:cubicBezTo>
                    <a:pt x="303718" y="231084"/>
                    <a:pt x="123603" y="135317"/>
                    <a:pt x="0" y="222771"/>
                  </a:cubicBezTo>
                  <a:cubicBezTo>
                    <a:pt x="0" y="222771"/>
                    <a:pt x="103451" y="88798"/>
                    <a:pt x="221764" y="94802"/>
                  </a:cubicBezTo>
                  <a:cubicBezTo>
                    <a:pt x="340077" y="100805"/>
                    <a:pt x="447348" y="132210"/>
                    <a:pt x="494287" y="82038"/>
                  </a:cubicBezTo>
                  <a:cubicBezTo>
                    <a:pt x="541268" y="31866"/>
                    <a:pt x="537447" y="0"/>
                    <a:pt x="537447" y="0"/>
                  </a:cubicBezTo>
                  <a:close/>
                </a:path>
              </a:pathLst>
            </a:custGeom>
            <a:solidFill>
              <a:srgbClr val="FFC70B"/>
            </a:solidFill>
            <a:ln w="4189"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xmlns="" id="{12807A74-D857-40B2-BABA-1D77AB3F8A78}"/>
                </a:ext>
              </a:extLst>
            </p:cNvPr>
            <p:cNvSpPr/>
            <p:nvPr/>
          </p:nvSpPr>
          <p:spPr>
            <a:xfrm rot="905063" flipH="1">
              <a:off x="5439226" y="8971872"/>
              <a:ext cx="512508" cy="276284"/>
            </a:xfrm>
            <a:custGeom>
              <a:avLst/>
              <a:gdLst>
                <a:gd name="connsiteX0" fmla="*/ 1469 w 512508"/>
                <a:gd name="connsiteY0" fmla="*/ 1693 h 276284"/>
                <a:gd name="connsiteX1" fmla="*/ 269290 w 512508"/>
                <a:gd name="connsiteY1" fmla="*/ 92674 h 276284"/>
                <a:gd name="connsiteX2" fmla="*/ 423165 w 512508"/>
                <a:gd name="connsiteY2" fmla="*/ 219888 h 276284"/>
                <a:gd name="connsiteX3" fmla="*/ 512508 w 512508"/>
                <a:gd name="connsiteY3" fmla="*/ 188105 h 276284"/>
                <a:gd name="connsiteX4" fmla="*/ 356493 w 512508"/>
                <a:gd name="connsiteY4" fmla="*/ 269052 h 276284"/>
                <a:gd name="connsiteX5" fmla="*/ 214920 w 512508"/>
                <a:gd name="connsiteY5" fmla="*/ 101827 h 276284"/>
                <a:gd name="connsiteX6" fmla="*/ 0 w 512508"/>
                <a:gd name="connsiteY6" fmla="*/ 51403 h 276284"/>
                <a:gd name="connsiteX7" fmla="*/ 1469 w 512508"/>
                <a:gd name="connsiteY7" fmla="*/ 1693 h 27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2508" h="276284">
                  <a:moveTo>
                    <a:pt x="1469" y="1693"/>
                  </a:moveTo>
                  <a:cubicBezTo>
                    <a:pt x="1469" y="1693"/>
                    <a:pt x="154504" y="-20097"/>
                    <a:pt x="269290" y="92674"/>
                  </a:cubicBezTo>
                  <a:cubicBezTo>
                    <a:pt x="384119" y="205445"/>
                    <a:pt x="382523" y="214850"/>
                    <a:pt x="423165" y="219888"/>
                  </a:cubicBezTo>
                  <a:cubicBezTo>
                    <a:pt x="463806" y="224926"/>
                    <a:pt x="512508" y="188105"/>
                    <a:pt x="512508" y="188105"/>
                  </a:cubicBezTo>
                  <a:cubicBezTo>
                    <a:pt x="512508" y="188105"/>
                    <a:pt x="453729" y="306209"/>
                    <a:pt x="356493" y="269052"/>
                  </a:cubicBezTo>
                  <a:cubicBezTo>
                    <a:pt x="259256" y="231895"/>
                    <a:pt x="292718" y="143140"/>
                    <a:pt x="214920" y="101827"/>
                  </a:cubicBezTo>
                  <a:cubicBezTo>
                    <a:pt x="137122" y="60514"/>
                    <a:pt x="0" y="51403"/>
                    <a:pt x="0" y="51403"/>
                  </a:cubicBezTo>
                  <a:lnTo>
                    <a:pt x="1469" y="1693"/>
                  </a:lnTo>
                  <a:close/>
                </a:path>
              </a:pathLst>
            </a:custGeom>
            <a:solidFill>
              <a:srgbClr val="FFC70B"/>
            </a:solidFill>
            <a:ln w="4189"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xmlns="" id="{939929CB-3D2B-4364-803B-0BE4F0A7847B}"/>
                </a:ext>
              </a:extLst>
            </p:cNvPr>
            <p:cNvSpPr/>
            <p:nvPr/>
          </p:nvSpPr>
          <p:spPr>
            <a:xfrm rot="905063" flipH="1">
              <a:off x="5302889" y="8827990"/>
              <a:ext cx="355527" cy="325923"/>
            </a:xfrm>
            <a:custGeom>
              <a:avLst/>
              <a:gdLst>
                <a:gd name="connsiteX0" fmla="*/ 355527 w 355527"/>
                <a:gd name="connsiteY0" fmla="*/ 0 h 325923"/>
                <a:gd name="connsiteX1" fmla="*/ 240447 w 355527"/>
                <a:gd name="connsiteY1" fmla="*/ 154966 h 325923"/>
                <a:gd name="connsiteX2" fmla="*/ 97657 w 355527"/>
                <a:gd name="connsiteY2" fmla="*/ 282809 h 325923"/>
                <a:gd name="connsiteX3" fmla="*/ 0 w 355527"/>
                <a:gd name="connsiteY3" fmla="*/ 225332 h 325923"/>
                <a:gd name="connsiteX4" fmla="*/ 61592 w 355527"/>
                <a:gd name="connsiteY4" fmla="*/ 323409 h 325923"/>
                <a:gd name="connsiteX5" fmla="*/ 204466 w 355527"/>
                <a:gd name="connsiteY5" fmla="*/ 266981 h 325923"/>
                <a:gd name="connsiteX6" fmla="*/ 355527 w 355527"/>
                <a:gd name="connsiteY6" fmla="*/ 0 h 32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527" h="325923">
                  <a:moveTo>
                    <a:pt x="355527" y="0"/>
                  </a:moveTo>
                  <a:cubicBezTo>
                    <a:pt x="355527" y="0"/>
                    <a:pt x="285748" y="67973"/>
                    <a:pt x="240447" y="154966"/>
                  </a:cubicBezTo>
                  <a:cubicBezTo>
                    <a:pt x="195145" y="241958"/>
                    <a:pt x="126122" y="287176"/>
                    <a:pt x="97657" y="282809"/>
                  </a:cubicBezTo>
                  <a:cubicBezTo>
                    <a:pt x="69191" y="278443"/>
                    <a:pt x="0" y="225332"/>
                    <a:pt x="0" y="225332"/>
                  </a:cubicBezTo>
                  <a:lnTo>
                    <a:pt x="61592" y="323409"/>
                  </a:lnTo>
                  <a:cubicBezTo>
                    <a:pt x="61592" y="323409"/>
                    <a:pt x="157569" y="344065"/>
                    <a:pt x="204466" y="266981"/>
                  </a:cubicBezTo>
                  <a:cubicBezTo>
                    <a:pt x="251321" y="189897"/>
                    <a:pt x="313878" y="39886"/>
                    <a:pt x="355527" y="0"/>
                  </a:cubicBezTo>
                  <a:close/>
                </a:path>
              </a:pathLst>
            </a:custGeom>
            <a:solidFill>
              <a:srgbClr val="FFC70B"/>
            </a:solidFill>
            <a:ln w="4189"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xmlns="" id="{7330E5B9-D601-4218-9651-927A9A521127}"/>
                </a:ext>
              </a:extLst>
            </p:cNvPr>
            <p:cNvSpPr/>
            <p:nvPr/>
          </p:nvSpPr>
          <p:spPr>
            <a:xfrm rot="905063" flipH="1">
              <a:off x="6858707" y="8494581"/>
              <a:ext cx="372923" cy="571664"/>
            </a:xfrm>
            <a:custGeom>
              <a:avLst/>
              <a:gdLst>
                <a:gd name="connsiteX0" fmla="*/ 143046 w 372923"/>
                <a:gd name="connsiteY0" fmla="*/ 535264 h 571664"/>
                <a:gd name="connsiteX1" fmla="*/ 48118 w 372923"/>
                <a:gd name="connsiteY1" fmla="*/ 571665 h 571664"/>
                <a:gd name="connsiteX2" fmla="*/ 45095 w 372923"/>
                <a:gd name="connsiteY2" fmla="*/ 337726 h 571664"/>
                <a:gd name="connsiteX3" fmla="*/ 371023 w 372923"/>
                <a:gd name="connsiteY3" fmla="*/ 0 h 571664"/>
                <a:gd name="connsiteX4" fmla="*/ 302210 w 372923"/>
                <a:gd name="connsiteY4" fmla="*/ 246619 h 571664"/>
                <a:gd name="connsiteX5" fmla="*/ 116469 w 372923"/>
                <a:gd name="connsiteY5" fmla="*/ 446466 h 571664"/>
                <a:gd name="connsiteX6" fmla="*/ 143046 w 372923"/>
                <a:gd name="connsiteY6" fmla="*/ 535264 h 5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2923" h="571664">
                  <a:moveTo>
                    <a:pt x="143046" y="535264"/>
                  </a:moveTo>
                  <a:lnTo>
                    <a:pt x="48118" y="571665"/>
                  </a:lnTo>
                  <a:cubicBezTo>
                    <a:pt x="48118" y="571665"/>
                    <a:pt x="-58103" y="468844"/>
                    <a:pt x="45095" y="337726"/>
                  </a:cubicBezTo>
                  <a:cubicBezTo>
                    <a:pt x="148294" y="206607"/>
                    <a:pt x="343985" y="148962"/>
                    <a:pt x="371023" y="0"/>
                  </a:cubicBezTo>
                  <a:cubicBezTo>
                    <a:pt x="371023" y="0"/>
                    <a:pt x="390882" y="168107"/>
                    <a:pt x="302210" y="246619"/>
                  </a:cubicBezTo>
                  <a:cubicBezTo>
                    <a:pt x="213538" y="325172"/>
                    <a:pt x="114916" y="377779"/>
                    <a:pt x="116469" y="446466"/>
                  </a:cubicBezTo>
                  <a:cubicBezTo>
                    <a:pt x="118023" y="515153"/>
                    <a:pt x="143046" y="535264"/>
                    <a:pt x="143046" y="535264"/>
                  </a:cubicBezTo>
                  <a:close/>
                </a:path>
              </a:pathLst>
            </a:custGeom>
            <a:solidFill>
              <a:srgbClr val="A9519B"/>
            </a:solidFill>
            <a:ln w="4189"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xmlns="" id="{941D5A74-534F-4F45-92D1-9C757854A697}"/>
                </a:ext>
              </a:extLst>
            </p:cNvPr>
            <p:cNvSpPr/>
            <p:nvPr/>
          </p:nvSpPr>
          <p:spPr>
            <a:xfrm rot="905063" flipH="1">
              <a:off x="6641613" y="7870753"/>
              <a:ext cx="504117" cy="261103"/>
            </a:xfrm>
            <a:custGeom>
              <a:avLst/>
              <a:gdLst>
                <a:gd name="connsiteX0" fmla="*/ 504117 w 504117"/>
                <a:gd name="connsiteY0" fmla="*/ 36569 h 261103"/>
                <a:gd name="connsiteX1" fmla="*/ 249144 w 504117"/>
                <a:gd name="connsiteY1" fmla="*/ 159038 h 261103"/>
                <a:gd name="connsiteX2" fmla="*/ 50178 w 504117"/>
                <a:gd name="connsiteY2" fmla="*/ 175874 h 261103"/>
                <a:gd name="connsiteX3" fmla="*/ 8613 w 504117"/>
                <a:gd name="connsiteY3" fmla="*/ 261103 h 261103"/>
                <a:gd name="connsiteX4" fmla="*/ 63403 w 504117"/>
                <a:gd name="connsiteY4" fmla="*/ 94088 h 261103"/>
                <a:gd name="connsiteX5" fmla="*/ 281556 w 504117"/>
                <a:gd name="connsiteY5" fmla="*/ 114409 h 261103"/>
                <a:gd name="connsiteX6" fmla="*/ 470319 w 504117"/>
                <a:gd name="connsiteY6" fmla="*/ 0 h 261103"/>
                <a:gd name="connsiteX7" fmla="*/ 504117 w 504117"/>
                <a:gd name="connsiteY7" fmla="*/ 36569 h 26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117" h="261103">
                  <a:moveTo>
                    <a:pt x="504117" y="36569"/>
                  </a:moveTo>
                  <a:cubicBezTo>
                    <a:pt x="504117" y="36569"/>
                    <a:pt x="410071" y="159248"/>
                    <a:pt x="249144" y="159038"/>
                  </a:cubicBezTo>
                  <a:cubicBezTo>
                    <a:pt x="88216" y="158828"/>
                    <a:pt x="82758" y="151019"/>
                    <a:pt x="50178" y="175874"/>
                  </a:cubicBezTo>
                  <a:cubicBezTo>
                    <a:pt x="17640" y="200729"/>
                    <a:pt x="8613" y="261103"/>
                    <a:pt x="8613" y="261103"/>
                  </a:cubicBezTo>
                  <a:cubicBezTo>
                    <a:pt x="8613" y="261103"/>
                    <a:pt x="-32070" y="135611"/>
                    <a:pt x="63403" y="94088"/>
                  </a:cubicBezTo>
                  <a:cubicBezTo>
                    <a:pt x="158876" y="52565"/>
                    <a:pt x="197082" y="139389"/>
                    <a:pt x="281556" y="114409"/>
                  </a:cubicBezTo>
                  <a:cubicBezTo>
                    <a:pt x="366029" y="89428"/>
                    <a:pt x="470319" y="0"/>
                    <a:pt x="470319" y="0"/>
                  </a:cubicBezTo>
                  <a:lnTo>
                    <a:pt x="504117" y="36569"/>
                  </a:lnTo>
                  <a:close/>
                </a:path>
              </a:pathLst>
            </a:custGeom>
            <a:solidFill>
              <a:srgbClr val="A9519B"/>
            </a:solidFill>
            <a:ln w="4189"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xmlns="" id="{B5BDE0A3-E9FE-41E4-95ED-AE5FE5070CEB}"/>
                </a:ext>
              </a:extLst>
            </p:cNvPr>
            <p:cNvSpPr/>
            <p:nvPr/>
          </p:nvSpPr>
          <p:spPr>
            <a:xfrm rot="905063" flipH="1">
              <a:off x="6902420" y="8035517"/>
              <a:ext cx="178400" cy="436683"/>
            </a:xfrm>
            <a:custGeom>
              <a:avLst/>
              <a:gdLst>
                <a:gd name="connsiteX0" fmla="*/ 82172 w 178400"/>
                <a:gd name="connsiteY0" fmla="*/ 436684 h 436683"/>
                <a:gd name="connsiteX1" fmla="*/ 55931 w 178400"/>
                <a:gd name="connsiteY1" fmla="*/ 245485 h 436683"/>
                <a:gd name="connsiteX2" fmla="*/ 68443 w 178400"/>
                <a:gd name="connsiteY2" fmla="*/ 54244 h 436683"/>
                <a:gd name="connsiteX3" fmla="*/ 178401 w 178400"/>
                <a:gd name="connsiteY3" fmla="*/ 26954 h 436683"/>
                <a:gd name="connsiteX4" fmla="*/ 65798 w 178400"/>
                <a:gd name="connsiteY4" fmla="*/ 0 h 436683"/>
                <a:gd name="connsiteX5" fmla="*/ 3240 w 178400"/>
                <a:gd name="connsiteY5" fmla="*/ 140271 h 436683"/>
                <a:gd name="connsiteX6" fmla="*/ 82172 w 178400"/>
                <a:gd name="connsiteY6" fmla="*/ 436684 h 43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8400" h="436683">
                  <a:moveTo>
                    <a:pt x="82172" y="436684"/>
                  </a:moveTo>
                  <a:cubicBezTo>
                    <a:pt x="82172" y="436684"/>
                    <a:pt x="84439" y="339279"/>
                    <a:pt x="55931" y="245485"/>
                  </a:cubicBezTo>
                  <a:cubicBezTo>
                    <a:pt x="27382" y="151649"/>
                    <a:pt x="45057" y="71038"/>
                    <a:pt x="68443" y="54244"/>
                  </a:cubicBezTo>
                  <a:cubicBezTo>
                    <a:pt x="91828" y="37450"/>
                    <a:pt x="178401" y="26954"/>
                    <a:pt x="178401" y="26954"/>
                  </a:cubicBezTo>
                  <a:lnTo>
                    <a:pt x="65798" y="0"/>
                  </a:lnTo>
                  <a:cubicBezTo>
                    <a:pt x="65798" y="0"/>
                    <a:pt x="-17206" y="52439"/>
                    <a:pt x="3240" y="140271"/>
                  </a:cubicBezTo>
                  <a:cubicBezTo>
                    <a:pt x="23687" y="228103"/>
                    <a:pt x="84019" y="379081"/>
                    <a:pt x="82172" y="436684"/>
                  </a:cubicBezTo>
                  <a:close/>
                </a:path>
              </a:pathLst>
            </a:custGeom>
            <a:solidFill>
              <a:srgbClr val="A9519B"/>
            </a:solidFill>
            <a:ln w="4189"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xmlns="" id="{0FCC49B8-6FDC-4970-8779-9BF9A5039318}"/>
                </a:ext>
              </a:extLst>
            </p:cNvPr>
            <p:cNvSpPr/>
            <p:nvPr/>
          </p:nvSpPr>
          <p:spPr>
            <a:xfrm rot="905063" flipH="1">
              <a:off x="5998619" y="8627039"/>
              <a:ext cx="104794" cy="104793"/>
            </a:xfrm>
            <a:custGeom>
              <a:avLst/>
              <a:gdLst>
                <a:gd name="connsiteX0" fmla="*/ 104794 w 104794"/>
                <a:gd name="connsiteY0" fmla="*/ 52397 h 104793"/>
                <a:gd name="connsiteX1" fmla="*/ 52397 w 104794"/>
                <a:gd name="connsiteY1" fmla="*/ 104794 h 104793"/>
                <a:gd name="connsiteX2" fmla="*/ 0 w 104794"/>
                <a:gd name="connsiteY2" fmla="*/ 52397 h 104793"/>
                <a:gd name="connsiteX3" fmla="*/ 52397 w 104794"/>
                <a:gd name="connsiteY3" fmla="*/ 0 h 104793"/>
                <a:gd name="connsiteX4" fmla="*/ 104794 w 104794"/>
                <a:gd name="connsiteY4" fmla="*/ 52397 h 104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94" h="104793">
                  <a:moveTo>
                    <a:pt x="104794" y="52397"/>
                  </a:moveTo>
                  <a:cubicBezTo>
                    <a:pt x="104794" y="81335"/>
                    <a:pt x="81335" y="104794"/>
                    <a:pt x="52397" y="104794"/>
                  </a:cubicBezTo>
                  <a:cubicBezTo>
                    <a:pt x="23459" y="104794"/>
                    <a:pt x="0" y="81335"/>
                    <a:pt x="0" y="52397"/>
                  </a:cubicBezTo>
                  <a:cubicBezTo>
                    <a:pt x="0" y="23459"/>
                    <a:pt x="23459" y="0"/>
                    <a:pt x="52397" y="0"/>
                  </a:cubicBezTo>
                  <a:cubicBezTo>
                    <a:pt x="81335" y="0"/>
                    <a:pt x="104794" y="23459"/>
                    <a:pt x="104794" y="52397"/>
                  </a:cubicBezTo>
                  <a:close/>
                </a:path>
              </a:pathLst>
            </a:custGeom>
            <a:solidFill>
              <a:srgbClr val="2FC1DA"/>
            </a:solidFill>
            <a:ln w="4189"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xmlns="" id="{4F7F603F-CB16-4672-8886-14675F3F9D6A}"/>
                </a:ext>
              </a:extLst>
            </p:cNvPr>
            <p:cNvSpPr/>
            <p:nvPr/>
          </p:nvSpPr>
          <p:spPr>
            <a:xfrm rot="905063" flipH="1">
              <a:off x="6741769" y="8679301"/>
              <a:ext cx="110923" cy="110923"/>
            </a:xfrm>
            <a:custGeom>
              <a:avLst/>
              <a:gdLst>
                <a:gd name="connsiteX0" fmla="*/ 110924 w 110923"/>
                <a:gd name="connsiteY0" fmla="*/ 55462 h 110923"/>
                <a:gd name="connsiteX1" fmla="*/ 55462 w 110923"/>
                <a:gd name="connsiteY1" fmla="*/ 110924 h 110923"/>
                <a:gd name="connsiteX2" fmla="*/ 0 w 110923"/>
                <a:gd name="connsiteY2" fmla="*/ 55462 h 110923"/>
                <a:gd name="connsiteX3" fmla="*/ 55462 w 110923"/>
                <a:gd name="connsiteY3" fmla="*/ 0 h 110923"/>
                <a:gd name="connsiteX4" fmla="*/ 110924 w 110923"/>
                <a:gd name="connsiteY4" fmla="*/ 55462 h 110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23" h="110923">
                  <a:moveTo>
                    <a:pt x="110924" y="55462"/>
                  </a:moveTo>
                  <a:cubicBezTo>
                    <a:pt x="110924" y="86093"/>
                    <a:pt x="86093" y="110924"/>
                    <a:pt x="55462" y="110924"/>
                  </a:cubicBezTo>
                  <a:cubicBezTo>
                    <a:pt x="24831" y="110924"/>
                    <a:pt x="0" y="86093"/>
                    <a:pt x="0" y="55462"/>
                  </a:cubicBezTo>
                  <a:cubicBezTo>
                    <a:pt x="0" y="24831"/>
                    <a:pt x="24831" y="0"/>
                    <a:pt x="55462" y="0"/>
                  </a:cubicBezTo>
                  <a:cubicBezTo>
                    <a:pt x="86093" y="0"/>
                    <a:pt x="110924" y="24831"/>
                    <a:pt x="110924" y="55462"/>
                  </a:cubicBezTo>
                  <a:close/>
                </a:path>
              </a:pathLst>
            </a:custGeom>
            <a:solidFill>
              <a:srgbClr val="2FC1DA"/>
            </a:solidFill>
            <a:ln w="4189"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xmlns="" id="{F6671945-2AAE-44D2-92D1-19CED37EE7A4}"/>
                </a:ext>
              </a:extLst>
            </p:cNvPr>
            <p:cNvSpPr/>
            <p:nvPr/>
          </p:nvSpPr>
          <p:spPr>
            <a:xfrm rot="905063" flipH="1">
              <a:off x="6296223" y="8849899"/>
              <a:ext cx="110923" cy="110923"/>
            </a:xfrm>
            <a:custGeom>
              <a:avLst/>
              <a:gdLst>
                <a:gd name="connsiteX0" fmla="*/ 110924 w 110923"/>
                <a:gd name="connsiteY0" fmla="*/ 55462 h 110923"/>
                <a:gd name="connsiteX1" fmla="*/ 55462 w 110923"/>
                <a:gd name="connsiteY1" fmla="*/ 110924 h 110923"/>
                <a:gd name="connsiteX2" fmla="*/ 0 w 110923"/>
                <a:gd name="connsiteY2" fmla="*/ 55462 h 110923"/>
                <a:gd name="connsiteX3" fmla="*/ 55462 w 110923"/>
                <a:gd name="connsiteY3" fmla="*/ 0 h 110923"/>
                <a:gd name="connsiteX4" fmla="*/ 110924 w 110923"/>
                <a:gd name="connsiteY4" fmla="*/ 55462 h 1109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923" h="110923">
                  <a:moveTo>
                    <a:pt x="110924" y="55462"/>
                  </a:moveTo>
                  <a:cubicBezTo>
                    <a:pt x="110924" y="86093"/>
                    <a:pt x="86093" y="110924"/>
                    <a:pt x="55462" y="110924"/>
                  </a:cubicBezTo>
                  <a:cubicBezTo>
                    <a:pt x="24831" y="110924"/>
                    <a:pt x="0" y="86093"/>
                    <a:pt x="0" y="55462"/>
                  </a:cubicBezTo>
                  <a:cubicBezTo>
                    <a:pt x="0" y="24831"/>
                    <a:pt x="24831" y="0"/>
                    <a:pt x="55462" y="0"/>
                  </a:cubicBezTo>
                  <a:cubicBezTo>
                    <a:pt x="86093" y="0"/>
                    <a:pt x="110924" y="24831"/>
                    <a:pt x="110924" y="55462"/>
                  </a:cubicBezTo>
                  <a:close/>
                </a:path>
              </a:pathLst>
            </a:custGeom>
            <a:solidFill>
              <a:srgbClr val="E5655C"/>
            </a:solidFill>
            <a:ln w="4189"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xmlns="" id="{21EB5148-3341-4A2B-A698-B6A32F8A2A32}"/>
                </a:ext>
              </a:extLst>
            </p:cNvPr>
            <p:cNvSpPr/>
            <p:nvPr/>
          </p:nvSpPr>
          <p:spPr>
            <a:xfrm rot="905063" flipH="1">
              <a:off x="5604354" y="8919262"/>
              <a:ext cx="49290" cy="49290"/>
            </a:xfrm>
            <a:custGeom>
              <a:avLst/>
              <a:gdLst>
                <a:gd name="connsiteX0" fmla="*/ 49290 w 49290"/>
                <a:gd name="connsiteY0" fmla="*/ 24645 h 49290"/>
                <a:gd name="connsiteX1" fmla="*/ 24645 w 49290"/>
                <a:gd name="connsiteY1" fmla="*/ 49290 h 49290"/>
                <a:gd name="connsiteX2" fmla="*/ 0 w 49290"/>
                <a:gd name="connsiteY2" fmla="*/ 24645 h 49290"/>
                <a:gd name="connsiteX3" fmla="*/ 24645 w 49290"/>
                <a:gd name="connsiteY3" fmla="*/ 0 h 49290"/>
                <a:gd name="connsiteX4" fmla="*/ 49290 w 49290"/>
                <a:gd name="connsiteY4" fmla="*/ 24645 h 49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90" h="49290">
                  <a:moveTo>
                    <a:pt x="49290" y="24645"/>
                  </a:moveTo>
                  <a:cubicBezTo>
                    <a:pt x="49290" y="38256"/>
                    <a:pt x="38256" y="49290"/>
                    <a:pt x="24645" y="49290"/>
                  </a:cubicBezTo>
                  <a:cubicBezTo>
                    <a:pt x="11034" y="49290"/>
                    <a:pt x="0" y="38256"/>
                    <a:pt x="0" y="24645"/>
                  </a:cubicBezTo>
                  <a:cubicBezTo>
                    <a:pt x="0" y="11034"/>
                    <a:pt x="11034" y="0"/>
                    <a:pt x="24645" y="0"/>
                  </a:cubicBezTo>
                  <a:cubicBezTo>
                    <a:pt x="38256" y="0"/>
                    <a:pt x="49290" y="11034"/>
                    <a:pt x="49290" y="24645"/>
                  </a:cubicBezTo>
                  <a:close/>
                </a:path>
              </a:pathLst>
            </a:custGeom>
            <a:solidFill>
              <a:srgbClr val="8CB163"/>
            </a:solidFill>
            <a:ln w="4189"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xmlns="" id="{2E9DD9E3-6DE0-4CFD-879D-09BB9065EC02}"/>
                </a:ext>
              </a:extLst>
            </p:cNvPr>
            <p:cNvSpPr/>
            <p:nvPr/>
          </p:nvSpPr>
          <p:spPr>
            <a:xfrm rot="905063" flipH="1">
              <a:off x="5033976" y="8324037"/>
              <a:ext cx="166343" cy="166343"/>
            </a:xfrm>
            <a:custGeom>
              <a:avLst/>
              <a:gdLst>
                <a:gd name="connsiteX0" fmla="*/ 166344 w 166343"/>
                <a:gd name="connsiteY0" fmla="*/ 83172 h 166343"/>
                <a:gd name="connsiteX1" fmla="*/ 83172 w 166343"/>
                <a:gd name="connsiteY1" fmla="*/ 166344 h 166343"/>
                <a:gd name="connsiteX2" fmla="*/ 0 w 166343"/>
                <a:gd name="connsiteY2" fmla="*/ 83172 h 166343"/>
                <a:gd name="connsiteX3" fmla="*/ 83172 w 166343"/>
                <a:gd name="connsiteY3" fmla="*/ 0 h 166343"/>
                <a:gd name="connsiteX4" fmla="*/ 166344 w 166343"/>
                <a:gd name="connsiteY4" fmla="*/ 83172 h 1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343" h="166343">
                  <a:moveTo>
                    <a:pt x="166344" y="83172"/>
                  </a:moveTo>
                  <a:cubicBezTo>
                    <a:pt x="166344" y="129106"/>
                    <a:pt x="129106" y="166344"/>
                    <a:pt x="83172" y="166344"/>
                  </a:cubicBezTo>
                  <a:cubicBezTo>
                    <a:pt x="37237" y="166344"/>
                    <a:pt x="0" y="129106"/>
                    <a:pt x="0" y="83172"/>
                  </a:cubicBezTo>
                  <a:cubicBezTo>
                    <a:pt x="0" y="37237"/>
                    <a:pt x="37237" y="0"/>
                    <a:pt x="83172" y="0"/>
                  </a:cubicBezTo>
                  <a:cubicBezTo>
                    <a:pt x="129106" y="0"/>
                    <a:pt x="166344" y="37237"/>
                    <a:pt x="166344" y="83172"/>
                  </a:cubicBezTo>
                  <a:close/>
                </a:path>
              </a:pathLst>
            </a:custGeom>
            <a:solidFill>
              <a:srgbClr val="A9519B"/>
            </a:solidFill>
            <a:ln w="418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xmlns="" id="{21F4DAE1-1440-417C-9094-4C87ABA1149D}"/>
                </a:ext>
              </a:extLst>
            </p:cNvPr>
            <p:cNvSpPr/>
            <p:nvPr/>
          </p:nvSpPr>
          <p:spPr>
            <a:xfrm rot="905063" flipH="1">
              <a:off x="5543460" y="7727712"/>
              <a:ext cx="117053" cy="117053"/>
            </a:xfrm>
            <a:custGeom>
              <a:avLst/>
              <a:gdLst>
                <a:gd name="connsiteX0" fmla="*/ 117054 w 117053"/>
                <a:gd name="connsiteY0" fmla="*/ 58527 h 117053"/>
                <a:gd name="connsiteX1" fmla="*/ 58527 w 117053"/>
                <a:gd name="connsiteY1" fmla="*/ 117054 h 117053"/>
                <a:gd name="connsiteX2" fmla="*/ 0 w 117053"/>
                <a:gd name="connsiteY2" fmla="*/ 58527 h 117053"/>
                <a:gd name="connsiteX3" fmla="*/ 58527 w 117053"/>
                <a:gd name="connsiteY3" fmla="*/ 0 h 117053"/>
                <a:gd name="connsiteX4" fmla="*/ 117054 w 117053"/>
                <a:gd name="connsiteY4" fmla="*/ 58527 h 11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53" h="117053">
                  <a:moveTo>
                    <a:pt x="117054" y="58527"/>
                  </a:moveTo>
                  <a:cubicBezTo>
                    <a:pt x="117054" y="90850"/>
                    <a:pt x="90850" y="117054"/>
                    <a:pt x="58527" y="117054"/>
                  </a:cubicBezTo>
                  <a:cubicBezTo>
                    <a:pt x="26203" y="117054"/>
                    <a:pt x="0" y="90850"/>
                    <a:pt x="0" y="58527"/>
                  </a:cubicBezTo>
                  <a:cubicBezTo>
                    <a:pt x="0" y="26203"/>
                    <a:pt x="26203" y="0"/>
                    <a:pt x="58527" y="0"/>
                  </a:cubicBezTo>
                  <a:cubicBezTo>
                    <a:pt x="90850" y="0"/>
                    <a:pt x="117054" y="26203"/>
                    <a:pt x="117054" y="58527"/>
                  </a:cubicBezTo>
                  <a:close/>
                </a:path>
              </a:pathLst>
            </a:custGeom>
            <a:solidFill>
              <a:srgbClr val="2FC1DA"/>
            </a:solidFill>
            <a:ln w="4189"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xmlns="" id="{3FAD38A1-33A4-42B5-B176-1B968D15A0CF}"/>
                </a:ext>
              </a:extLst>
            </p:cNvPr>
            <p:cNvSpPr/>
            <p:nvPr/>
          </p:nvSpPr>
          <p:spPr>
            <a:xfrm rot="905063" flipH="1">
              <a:off x="6089978" y="7612890"/>
              <a:ext cx="73977" cy="73977"/>
            </a:xfrm>
            <a:custGeom>
              <a:avLst/>
              <a:gdLst>
                <a:gd name="connsiteX0" fmla="*/ 73977 w 73977"/>
                <a:gd name="connsiteY0" fmla="*/ 36989 h 73977"/>
                <a:gd name="connsiteX1" fmla="*/ 36989 w 73977"/>
                <a:gd name="connsiteY1" fmla="*/ 73977 h 73977"/>
                <a:gd name="connsiteX2" fmla="*/ 0 w 73977"/>
                <a:gd name="connsiteY2" fmla="*/ 36989 h 73977"/>
                <a:gd name="connsiteX3" fmla="*/ 36989 w 73977"/>
                <a:gd name="connsiteY3" fmla="*/ 0 h 73977"/>
                <a:gd name="connsiteX4" fmla="*/ 73977 w 73977"/>
                <a:gd name="connsiteY4" fmla="*/ 36989 h 73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77" h="73977">
                  <a:moveTo>
                    <a:pt x="73977" y="36989"/>
                  </a:moveTo>
                  <a:cubicBezTo>
                    <a:pt x="73977" y="57417"/>
                    <a:pt x="57417" y="73977"/>
                    <a:pt x="36989" y="73977"/>
                  </a:cubicBezTo>
                  <a:cubicBezTo>
                    <a:pt x="16560" y="73977"/>
                    <a:pt x="0" y="57417"/>
                    <a:pt x="0" y="36989"/>
                  </a:cubicBezTo>
                  <a:cubicBezTo>
                    <a:pt x="0" y="16560"/>
                    <a:pt x="16560" y="0"/>
                    <a:pt x="36989" y="0"/>
                  </a:cubicBezTo>
                  <a:cubicBezTo>
                    <a:pt x="57417" y="0"/>
                    <a:pt x="73977" y="16560"/>
                    <a:pt x="73977" y="36989"/>
                  </a:cubicBezTo>
                  <a:close/>
                </a:path>
              </a:pathLst>
            </a:custGeom>
            <a:solidFill>
              <a:srgbClr val="E5655C"/>
            </a:solidFill>
            <a:ln w="4189"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xmlns="" id="{DCF58129-A0A0-4BF3-A3A8-4A3532DACD59}"/>
                </a:ext>
              </a:extLst>
            </p:cNvPr>
            <p:cNvSpPr/>
            <p:nvPr/>
          </p:nvSpPr>
          <p:spPr>
            <a:xfrm rot="905063" flipH="1">
              <a:off x="6519781" y="8116254"/>
              <a:ext cx="123267" cy="123267"/>
            </a:xfrm>
            <a:custGeom>
              <a:avLst/>
              <a:gdLst>
                <a:gd name="connsiteX0" fmla="*/ 123267 w 123267"/>
                <a:gd name="connsiteY0" fmla="*/ 61634 h 123267"/>
                <a:gd name="connsiteX1" fmla="*/ 61634 w 123267"/>
                <a:gd name="connsiteY1" fmla="*/ 123267 h 123267"/>
                <a:gd name="connsiteX2" fmla="*/ 0 w 123267"/>
                <a:gd name="connsiteY2" fmla="*/ 61634 h 123267"/>
                <a:gd name="connsiteX3" fmla="*/ 61634 w 123267"/>
                <a:gd name="connsiteY3" fmla="*/ 0 h 123267"/>
                <a:gd name="connsiteX4" fmla="*/ 123267 w 123267"/>
                <a:gd name="connsiteY4" fmla="*/ 61634 h 123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267" h="123267">
                  <a:moveTo>
                    <a:pt x="123267" y="61634"/>
                  </a:moveTo>
                  <a:cubicBezTo>
                    <a:pt x="123267" y="95673"/>
                    <a:pt x="95673" y="123267"/>
                    <a:pt x="61634" y="123267"/>
                  </a:cubicBezTo>
                  <a:cubicBezTo>
                    <a:pt x="27594" y="123267"/>
                    <a:pt x="0" y="95673"/>
                    <a:pt x="0" y="61634"/>
                  </a:cubicBezTo>
                  <a:cubicBezTo>
                    <a:pt x="0" y="27594"/>
                    <a:pt x="27594" y="0"/>
                    <a:pt x="61634" y="0"/>
                  </a:cubicBezTo>
                  <a:cubicBezTo>
                    <a:pt x="95673" y="0"/>
                    <a:pt x="123267" y="27594"/>
                    <a:pt x="123267" y="61634"/>
                  </a:cubicBezTo>
                  <a:close/>
                </a:path>
              </a:pathLst>
            </a:custGeom>
            <a:solidFill>
              <a:srgbClr val="FFC70B"/>
            </a:solidFill>
            <a:ln w="4189"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xmlns="" id="{D2519C86-6CBA-40EA-B960-482D0617CBE9}"/>
                </a:ext>
              </a:extLst>
            </p:cNvPr>
            <p:cNvSpPr/>
            <p:nvPr/>
          </p:nvSpPr>
          <p:spPr>
            <a:xfrm rot="905063" flipH="1">
              <a:off x="6669855" y="7546253"/>
              <a:ext cx="166343" cy="166343"/>
            </a:xfrm>
            <a:custGeom>
              <a:avLst/>
              <a:gdLst>
                <a:gd name="connsiteX0" fmla="*/ 166344 w 166343"/>
                <a:gd name="connsiteY0" fmla="*/ 83172 h 166343"/>
                <a:gd name="connsiteX1" fmla="*/ 83172 w 166343"/>
                <a:gd name="connsiteY1" fmla="*/ 166344 h 166343"/>
                <a:gd name="connsiteX2" fmla="*/ 0 w 166343"/>
                <a:gd name="connsiteY2" fmla="*/ 83172 h 166343"/>
                <a:gd name="connsiteX3" fmla="*/ 83172 w 166343"/>
                <a:gd name="connsiteY3" fmla="*/ 0 h 166343"/>
                <a:gd name="connsiteX4" fmla="*/ 166344 w 166343"/>
                <a:gd name="connsiteY4" fmla="*/ 83172 h 16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343" h="166343">
                  <a:moveTo>
                    <a:pt x="166344" y="83172"/>
                  </a:moveTo>
                  <a:cubicBezTo>
                    <a:pt x="166344" y="129106"/>
                    <a:pt x="129106" y="166344"/>
                    <a:pt x="83172" y="166344"/>
                  </a:cubicBezTo>
                  <a:cubicBezTo>
                    <a:pt x="37237" y="166344"/>
                    <a:pt x="0" y="129106"/>
                    <a:pt x="0" y="83172"/>
                  </a:cubicBezTo>
                  <a:cubicBezTo>
                    <a:pt x="0" y="37237"/>
                    <a:pt x="37237" y="0"/>
                    <a:pt x="83172" y="0"/>
                  </a:cubicBezTo>
                  <a:cubicBezTo>
                    <a:pt x="129106" y="0"/>
                    <a:pt x="166344" y="37237"/>
                    <a:pt x="166344" y="83172"/>
                  </a:cubicBezTo>
                  <a:close/>
                </a:path>
              </a:pathLst>
            </a:custGeom>
            <a:solidFill>
              <a:srgbClr val="8CB163"/>
            </a:solidFill>
            <a:ln w="4189" cap="flat">
              <a:noFill/>
              <a:prstDash val="solid"/>
              <a:miter/>
            </a:ln>
          </p:spPr>
          <p:txBody>
            <a:bodyPr rtlCol="0" anchor="ctr"/>
            <a:lstStyle/>
            <a:p>
              <a:endParaRPr lang="zh-CN" altLang="en-US"/>
            </a:p>
          </p:txBody>
        </p:sp>
      </p:grpSp>
      <p:sp>
        <p:nvSpPr>
          <p:cNvPr id="7" name="任意多边形: 形状 6">
            <a:extLst>
              <a:ext uri="{FF2B5EF4-FFF2-40B4-BE49-F238E27FC236}">
                <a16:creationId xmlns:a16="http://schemas.microsoft.com/office/drawing/2014/main" xmlns="" id="{779C4C02-9773-4A16-8B42-A07447E82589}"/>
              </a:ext>
            </a:extLst>
          </p:cNvPr>
          <p:cNvSpPr/>
          <p:nvPr/>
        </p:nvSpPr>
        <p:spPr>
          <a:xfrm>
            <a:off x="5878807" y="5729813"/>
            <a:ext cx="1075948" cy="334941"/>
          </a:xfrm>
          <a:custGeom>
            <a:avLst/>
            <a:gdLst>
              <a:gd name="connsiteX0" fmla="*/ 0 w 1106905"/>
              <a:gd name="connsiteY0" fmla="*/ 60158 h 324853"/>
              <a:gd name="connsiteX1" fmla="*/ 252663 w 1106905"/>
              <a:gd name="connsiteY1" fmla="*/ 324853 h 324853"/>
              <a:gd name="connsiteX2" fmla="*/ 1106905 w 1106905"/>
              <a:gd name="connsiteY2" fmla="*/ 276727 h 324853"/>
              <a:gd name="connsiteX3" fmla="*/ 938463 w 1106905"/>
              <a:gd name="connsiteY3" fmla="*/ 0 h 324853"/>
              <a:gd name="connsiteX4" fmla="*/ 0 w 1106905"/>
              <a:gd name="connsiteY4" fmla="*/ 60158 h 324853"/>
              <a:gd name="connsiteX0" fmla="*/ 0 w 1133098"/>
              <a:gd name="connsiteY0" fmla="*/ 50633 h 324853"/>
              <a:gd name="connsiteX1" fmla="*/ 278856 w 1133098"/>
              <a:gd name="connsiteY1" fmla="*/ 324853 h 324853"/>
              <a:gd name="connsiteX2" fmla="*/ 1133098 w 1133098"/>
              <a:gd name="connsiteY2" fmla="*/ 276727 h 324853"/>
              <a:gd name="connsiteX3" fmla="*/ 964656 w 1133098"/>
              <a:gd name="connsiteY3" fmla="*/ 0 h 324853"/>
              <a:gd name="connsiteX4" fmla="*/ 0 w 1133098"/>
              <a:gd name="connsiteY4" fmla="*/ 50633 h 324853"/>
              <a:gd name="connsiteX0" fmla="*/ 0 w 1133098"/>
              <a:gd name="connsiteY0" fmla="*/ 64921 h 339141"/>
              <a:gd name="connsiteX1" fmla="*/ 278856 w 1133098"/>
              <a:gd name="connsiteY1" fmla="*/ 339141 h 339141"/>
              <a:gd name="connsiteX2" fmla="*/ 1133098 w 1133098"/>
              <a:gd name="connsiteY2" fmla="*/ 291015 h 339141"/>
              <a:gd name="connsiteX3" fmla="*/ 969419 w 1133098"/>
              <a:gd name="connsiteY3" fmla="*/ 0 h 339141"/>
              <a:gd name="connsiteX4" fmla="*/ 0 w 1133098"/>
              <a:gd name="connsiteY4" fmla="*/ 64921 h 339141"/>
              <a:gd name="connsiteX0" fmla="*/ 0 w 1223585"/>
              <a:gd name="connsiteY0" fmla="*/ 64921 h 339141"/>
              <a:gd name="connsiteX1" fmla="*/ 278856 w 1223585"/>
              <a:gd name="connsiteY1" fmla="*/ 339141 h 339141"/>
              <a:gd name="connsiteX2" fmla="*/ 1223585 w 1223585"/>
              <a:gd name="connsiteY2" fmla="*/ 231484 h 339141"/>
              <a:gd name="connsiteX3" fmla="*/ 969419 w 1223585"/>
              <a:gd name="connsiteY3" fmla="*/ 0 h 339141"/>
              <a:gd name="connsiteX4" fmla="*/ 0 w 1223585"/>
              <a:gd name="connsiteY4" fmla="*/ 64921 h 339141"/>
              <a:gd name="connsiteX0" fmla="*/ 0 w 1223585"/>
              <a:gd name="connsiteY0" fmla="*/ 64921 h 327234"/>
              <a:gd name="connsiteX1" fmla="*/ 283618 w 1223585"/>
              <a:gd name="connsiteY1" fmla="*/ 327234 h 327234"/>
              <a:gd name="connsiteX2" fmla="*/ 1223585 w 1223585"/>
              <a:gd name="connsiteY2" fmla="*/ 231484 h 327234"/>
              <a:gd name="connsiteX3" fmla="*/ 969419 w 1223585"/>
              <a:gd name="connsiteY3" fmla="*/ 0 h 327234"/>
              <a:gd name="connsiteX4" fmla="*/ 0 w 1223585"/>
              <a:gd name="connsiteY4" fmla="*/ 64921 h 327234"/>
              <a:gd name="connsiteX0" fmla="*/ 0 w 1223585"/>
              <a:gd name="connsiteY0" fmla="*/ 64921 h 393909"/>
              <a:gd name="connsiteX1" fmla="*/ 288380 w 1223585"/>
              <a:gd name="connsiteY1" fmla="*/ 393909 h 393909"/>
              <a:gd name="connsiteX2" fmla="*/ 1223585 w 1223585"/>
              <a:gd name="connsiteY2" fmla="*/ 231484 h 393909"/>
              <a:gd name="connsiteX3" fmla="*/ 969419 w 1223585"/>
              <a:gd name="connsiteY3" fmla="*/ 0 h 393909"/>
              <a:gd name="connsiteX4" fmla="*/ 0 w 1223585"/>
              <a:gd name="connsiteY4" fmla="*/ 64921 h 393909"/>
              <a:gd name="connsiteX0" fmla="*/ 0 w 1204535"/>
              <a:gd name="connsiteY0" fmla="*/ 64921 h 393909"/>
              <a:gd name="connsiteX1" fmla="*/ 288380 w 1204535"/>
              <a:gd name="connsiteY1" fmla="*/ 393909 h 393909"/>
              <a:gd name="connsiteX2" fmla="*/ 1204535 w 1204535"/>
              <a:gd name="connsiteY2" fmla="*/ 312446 h 393909"/>
              <a:gd name="connsiteX3" fmla="*/ 969419 w 1204535"/>
              <a:gd name="connsiteY3" fmla="*/ 0 h 393909"/>
              <a:gd name="connsiteX4" fmla="*/ 0 w 1204535"/>
              <a:gd name="connsiteY4" fmla="*/ 64921 h 393909"/>
              <a:gd name="connsiteX0" fmla="*/ 0 w 1218823"/>
              <a:gd name="connsiteY0" fmla="*/ 64921 h 393909"/>
              <a:gd name="connsiteX1" fmla="*/ 288380 w 1218823"/>
              <a:gd name="connsiteY1" fmla="*/ 393909 h 393909"/>
              <a:gd name="connsiteX2" fmla="*/ 1218823 w 1218823"/>
              <a:gd name="connsiteY2" fmla="*/ 288633 h 393909"/>
              <a:gd name="connsiteX3" fmla="*/ 969419 w 1218823"/>
              <a:gd name="connsiteY3" fmla="*/ 0 h 393909"/>
              <a:gd name="connsiteX4" fmla="*/ 0 w 1218823"/>
              <a:gd name="connsiteY4" fmla="*/ 64921 h 393909"/>
              <a:gd name="connsiteX0" fmla="*/ 0 w 1218823"/>
              <a:gd name="connsiteY0" fmla="*/ 64921 h 408197"/>
              <a:gd name="connsiteX1" fmla="*/ 169317 w 1218823"/>
              <a:gd name="connsiteY1" fmla="*/ 408197 h 408197"/>
              <a:gd name="connsiteX2" fmla="*/ 1218823 w 1218823"/>
              <a:gd name="connsiteY2" fmla="*/ 288633 h 408197"/>
              <a:gd name="connsiteX3" fmla="*/ 969419 w 1218823"/>
              <a:gd name="connsiteY3" fmla="*/ 0 h 408197"/>
              <a:gd name="connsiteX4" fmla="*/ 0 w 1218823"/>
              <a:gd name="connsiteY4" fmla="*/ 64921 h 408197"/>
              <a:gd name="connsiteX0" fmla="*/ 0 w 1085473"/>
              <a:gd name="connsiteY0" fmla="*/ 64921 h 408197"/>
              <a:gd name="connsiteX1" fmla="*/ 169317 w 1085473"/>
              <a:gd name="connsiteY1" fmla="*/ 408197 h 408197"/>
              <a:gd name="connsiteX2" fmla="*/ 1085473 w 1085473"/>
              <a:gd name="connsiteY2" fmla="*/ 321970 h 408197"/>
              <a:gd name="connsiteX3" fmla="*/ 969419 w 1085473"/>
              <a:gd name="connsiteY3" fmla="*/ 0 h 408197"/>
              <a:gd name="connsiteX4" fmla="*/ 0 w 1085473"/>
              <a:gd name="connsiteY4" fmla="*/ 64921 h 408197"/>
              <a:gd name="connsiteX0" fmla="*/ 0 w 1075948"/>
              <a:gd name="connsiteY0" fmla="*/ 64921 h 408197"/>
              <a:gd name="connsiteX1" fmla="*/ 159792 w 1075948"/>
              <a:gd name="connsiteY1" fmla="*/ 408197 h 408197"/>
              <a:gd name="connsiteX2" fmla="*/ 1075948 w 1075948"/>
              <a:gd name="connsiteY2" fmla="*/ 321970 h 408197"/>
              <a:gd name="connsiteX3" fmla="*/ 959894 w 1075948"/>
              <a:gd name="connsiteY3" fmla="*/ 0 h 408197"/>
              <a:gd name="connsiteX4" fmla="*/ 0 w 1075948"/>
              <a:gd name="connsiteY4" fmla="*/ 64921 h 408197"/>
              <a:gd name="connsiteX0" fmla="*/ 0 w 1075948"/>
              <a:gd name="connsiteY0" fmla="*/ 67302 h 410578"/>
              <a:gd name="connsiteX1" fmla="*/ 159792 w 1075948"/>
              <a:gd name="connsiteY1" fmla="*/ 410578 h 410578"/>
              <a:gd name="connsiteX2" fmla="*/ 1075948 w 1075948"/>
              <a:gd name="connsiteY2" fmla="*/ 324351 h 410578"/>
              <a:gd name="connsiteX3" fmla="*/ 967037 w 1075948"/>
              <a:gd name="connsiteY3" fmla="*/ 0 h 410578"/>
              <a:gd name="connsiteX4" fmla="*/ 0 w 1075948"/>
              <a:gd name="connsiteY4" fmla="*/ 67302 h 410578"/>
              <a:gd name="connsiteX0" fmla="*/ 0 w 1075948"/>
              <a:gd name="connsiteY0" fmla="*/ 62540 h 405816"/>
              <a:gd name="connsiteX1" fmla="*/ 159792 w 1075948"/>
              <a:gd name="connsiteY1" fmla="*/ 405816 h 405816"/>
              <a:gd name="connsiteX2" fmla="*/ 1075948 w 1075948"/>
              <a:gd name="connsiteY2" fmla="*/ 319589 h 405816"/>
              <a:gd name="connsiteX3" fmla="*/ 969419 w 1075948"/>
              <a:gd name="connsiteY3" fmla="*/ 0 h 405816"/>
              <a:gd name="connsiteX4" fmla="*/ 0 w 1075948"/>
              <a:gd name="connsiteY4" fmla="*/ 62540 h 405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948" h="405816">
                <a:moveTo>
                  <a:pt x="0" y="62540"/>
                </a:moveTo>
                <a:lnTo>
                  <a:pt x="159792" y="405816"/>
                </a:lnTo>
                <a:lnTo>
                  <a:pt x="1075948" y="319589"/>
                </a:lnTo>
                <a:lnTo>
                  <a:pt x="969419" y="0"/>
                </a:lnTo>
                <a:lnTo>
                  <a:pt x="0" y="62540"/>
                </a:lnTo>
                <a:close/>
              </a:path>
            </a:pathLst>
          </a:custGeom>
          <a:solidFill>
            <a:schemeClr val="accent3">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402CA5A1-9D70-44FA-899A-995B3BEBBCA0}"/>
              </a:ext>
            </a:extLst>
          </p:cNvPr>
          <p:cNvSpPr/>
          <p:nvPr/>
        </p:nvSpPr>
        <p:spPr>
          <a:xfrm>
            <a:off x="4731250" y="5654994"/>
            <a:ext cx="1140411" cy="380665"/>
          </a:xfrm>
          <a:custGeom>
            <a:avLst/>
            <a:gdLst>
              <a:gd name="connsiteX0" fmla="*/ 180474 w 1046748"/>
              <a:gd name="connsiteY0" fmla="*/ 0 h 348915"/>
              <a:gd name="connsiteX1" fmla="*/ 0 w 1046748"/>
              <a:gd name="connsiteY1" fmla="*/ 204536 h 348915"/>
              <a:gd name="connsiteX2" fmla="*/ 806116 w 1046748"/>
              <a:gd name="connsiteY2" fmla="*/ 348915 h 348915"/>
              <a:gd name="connsiteX3" fmla="*/ 1046748 w 1046748"/>
              <a:gd name="connsiteY3" fmla="*/ 168442 h 348915"/>
              <a:gd name="connsiteX4" fmla="*/ 180474 w 1046748"/>
              <a:gd name="connsiteY4" fmla="*/ 0 h 348915"/>
              <a:gd name="connsiteX0" fmla="*/ 180474 w 1025317"/>
              <a:gd name="connsiteY0" fmla="*/ 0 h 348915"/>
              <a:gd name="connsiteX1" fmla="*/ 0 w 1025317"/>
              <a:gd name="connsiteY1" fmla="*/ 204536 h 348915"/>
              <a:gd name="connsiteX2" fmla="*/ 806116 w 1025317"/>
              <a:gd name="connsiteY2" fmla="*/ 348915 h 348915"/>
              <a:gd name="connsiteX3" fmla="*/ 1025317 w 1025317"/>
              <a:gd name="connsiteY3" fmla="*/ 154154 h 348915"/>
              <a:gd name="connsiteX4" fmla="*/ 180474 w 1025317"/>
              <a:gd name="connsiteY4" fmla="*/ 0 h 348915"/>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294940"/>
              <a:gd name="connsiteX1" fmla="*/ 0 w 1025317"/>
              <a:gd name="connsiteY1" fmla="*/ 150561 h 294940"/>
              <a:gd name="connsiteX2" fmla="*/ 806116 w 1025317"/>
              <a:gd name="connsiteY2" fmla="*/ 294940 h 294940"/>
              <a:gd name="connsiteX3" fmla="*/ 1025317 w 1025317"/>
              <a:gd name="connsiteY3" fmla="*/ 100179 h 294940"/>
              <a:gd name="connsiteX4" fmla="*/ 186824 w 1025317"/>
              <a:gd name="connsiteY4" fmla="*/ 0 h 294940"/>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380665"/>
              <a:gd name="connsiteX1" fmla="*/ 0 w 1025317"/>
              <a:gd name="connsiteY1" fmla="*/ 195011 h 380665"/>
              <a:gd name="connsiteX2" fmla="*/ 739441 w 1025317"/>
              <a:gd name="connsiteY2" fmla="*/ 380665 h 380665"/>
              <a:gd name="connsiteX3" fmla="*/ 1025317 w 1025317"/>
              <a:gd name="connsiteY3" fmla="*/ 144629 h 380665"/>
              <a:gd name="connsiteX4" fmla="*/ 186824 w 1025317"/>
              <a:gd name="connsiteY4" fmla="*/ 0 h 380665"/>
              <a:gd name="connsiteX0" fmla="*/ 316999 w 1155492"/>
              <a:gd name="connsiteY0" fmla="*/ 0 h 380665"/>
              <a:gd name="connsiteX1" fmla="*/ 0 w 1155492"/>
              <a:gd name="connsiteY1" fmla="*/ 201361 h 380665"/>
              <a:gd name="connsiteX2" fmla="*/ 869616 w 1155492"/>
              <a:gd name="connsiteY2" fmla="*/ 380665 h 380665"/>
              <a:gd name="connsiteX3" fmla="*/ 1155492 w 1155492"/>
              <a:gd name="connsiteY3" fmla="*/ 144629 h 380665"/>
              <a:gd name="connsiteX4" fmla="*/ 316999 w 11554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39866 h 380665"/>
              <a:gd name="connsiteX4" fmla="*/ 304299 w 1142792"/>
              <a:gd name="connsiteY4" fmla="*/ 0 h 380665"/>
              <a:gd name="connsiteX0" fmla="*/ 304299 w 1133267"/>
              <a:gd name="connsiteY0" fmla="*/ 0 h 380665"/>
              <a:gd name="connsiteX1" fmla="*/ 0 w 1133267"/>
              <a:gd name="connsiteY1" fmla="*/ 195011 h 380665"/>
              <a:gd name="connsiteX2" fmla="*/ 856916 w 1133267"/>
              <a:gd name="connsiteY2" fmla="*/ 380665 h 380665"/>
              <a:gd name="connsiteX3" fmla="*/ 1133267 w 1133267"/>
              <a:gd name="connsiteY3" fmla="*/ 135104 h 380665"/>
              <a:gd name="connsiteX4" fmla="*/ 304299 w 1133267"/>
              <a:gd name="connsiteY4" fmla="*/ 0 h 380665"/>
              <a:gd name="connsiteX0" fmla="*/ 304299 w 1135648"/>
              <a:gd name="connsiteY0" fmla="*/ 0 h 380665"/>
              <a:gd name="connsiteX1" fmla="*/ 0 w 1135648"/>
              <a:gd name="connsiteY1" fmla="*/ 195011 h 380665"/>
              <a:gd name="connsiteX2" fmla="*/ 856916 w 1135648"/>
              <a:gd name="connsiteY2" fmla="*/ 380665 h 380665"/>
              <a:gd name="connsiteX3" fmla="*/ 1135648 w 1135648"/>
              <a:gd name="connsiteY3" fmla="*/ 137485 h 380665"/>
              <a:gd name="connsiteX4" fmla="*/ 304299 w 1135648"/>
              <a:gd name="connsiteY4" fmla="*/ 0 h 380665"/>
              <a:gd name="connsiteX0" fmla="*/ 304299 w 1140411"/>
              <a:gd name="connsiteY0" fmla="*/ 0 h 380665"/>
              <a:gd name="connsiteX1" fmla="*/ 0 w 1140411"/>
              <a:gd name="connsiteY1" fmla="*/ 195011 h 380665"/>
              <a:gd name="connsiteX2" fmla="*/ 856916 w 1140411"/>
              <a:gd name="connsiteY2" fmla="*/ 380665 h 380665"/>
              <a:gd name="connsiteX3" fmla="*/ 1140411 w 1140411"/>
              <a:gd name="connsiteY3" fmla="*/ 135104 h 380665"/>
              <a:gd name="connsiteX4" fmla="*/ 304299 w 1140411"/>
              <a:gd name="connsiteY4" fmla="*/ 0 h 380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411" h="380665">
                <a:moveTo>
                  <a:pt x="304299" y="0"/>
                </a:moveTo>
                <a:lnTo>
                  <a:pt x="0" y="195011"/>
                </a:lnTo>
                <a:cubicBezTo>
                  <a:pt x="428514" y="294996"/>
                  <a:pt x="571277" y="318780"/>
                  <a:pt x="856916" y="380665"/>
                </a:cubicBezTo>
                <a:lnTo>
                  <a:pt x="1140411" y="135104"/>
                </a:lnTo>
                <a:lnTo>
                  <a:pt x="304299" y="0"/>
                </a:lnTo>
                <a:close/>
              </a:path>
            </a:pathLst>
          </a:custGeom>
          <a:solidFill>
            <a:schemeClr val="accent3">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矩形: 圆角 114">
            <a:extLst>
              <a:ext uri="{FF2B5EF4-FFF2-40B4-BE49-F238E27FC236}">
                <a16:creationId xmlns:a16="http://schemas.microsoft.com/office/drawing/2014/main" xmlns="" id="{FCDC6AFD-A08B-485C-BF6D-843F9997AE60}"/>
              </a:ext>
            </a:extLst>
          </p:cNvPr>
          <p:cNvSpPr/>
          <p:nvPr/>
        </p:nvSpPr>
        <p:spPr>
          <a:xfrm>
            <a:off x="4738721" y="3092385"/>
            <a:ext cx="2714558" cy="4086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r>
              <a:rPr lang="en-US" altLang="zh-CN">
                <a:solidFill>
                  <a:schemeClr val="bg1"/>
                </a:solidFill>
                <a:latin typeface="+mn-ea"/>
              </a:rPr>
              <a:t>20XX</a:t>
            </a:r>
            <a:r>
              <a:rPr lang="zh-CN" altLang="en-US">
                <a:solidFill>
                  <a:schemeClr val="bg1"/>
                </a:solidFill>
                <a:latin typeface="+mn-ea"/>
              </a:rPr>
              <a:t>稿定集团青春年会 </a:t>
            </a:r>
          </a:p>
        </p:txBody>
      </p:sp>
      <p:sp>
        <p:nvSpPr>
          <p:cNvPr id="131" name="PA-文本框 92">
            <a:extLst>
              <a:ext uri="{FF2B5EF4-FFF2-40B4-BE49-F238E27FC236}">
                <a16:creationId xmlns:a16="http://schemas.microsoft.com/office/drawing/2014/main" xmlns="" id="{43CF764E-FA39-48B0-AC5A-1F8F428C4081}"/>
              </a:ext>
            </a:extLst>
          </p:cNvPr>
          <p:cNvSpPr txBox="1"/>
          <p:nvPr>
            <p:custDataLst>
              <p:tags r:id="rId6"/>
            </p:custDataLst>
          </p:nvPr>
        </p:nvSpPr>
        <p:spPr>
          <a:xfrm>
            <a:off x="3265097" y="1420321"/>
            <a:ext cx="5661806" cy="1846659"/>
          </a:xfrm>
          <a:prstGeom prst="rect">
            <a:avLst/>
          </a:prstGeom>
          <a:noFill/>
          <a:ln w="25400">
            <a:noFill/>
          </a:ln>
        </p:spPr>
        <p:txBody>
          <a:bodyPr wrap="none" lIns="0" tIns="0" rIns="0" bIns="0" rtlCol="0">
            <a:spAutoFit/>
          </a:bodyPr>
          <a:lstStyle>
            <a:defPPr>
              <a:defRPr lang="zh-CN"/>
            </a:defPPr>
            <a:lvl1pPr>
              <a:defRPr kumimoji="0" sz="11500" b="0" i="0" u="none" strike="noStrike" cap="none" spc="0" normalizeH="0" baseline="0">
                <a:ln>
                  <a:noFill/>
                </a:ln>
                <a:solidFill>
                  <a:schemeClr val="accent2"/>
                </a:solidFill>
                <a:effectLst>
                  <a:outerShdw dist="38100" algn="bl" rotWithShape="0">
                    <a:schemeClr val="accent3"/>
                  </a:outerShdw>
                </a:effectLst>
                <a:uLnTx/>
                <a:uFillTx/>
                <a:latin typeface="优设标题黑" panose="00000500000000000000" pitchFamily="2" charset="-122"/>
                <a:ea typeface="优设标题黑" panose="00000500000000000000" pitchFamily="2" charset="-122"/>
              </a:defRPr>
            </a:lvl1pPr>
          </a:lstStyle>
          <a:p>
            <a:r>
              <a:rPr lang="zh-CN" altLang="en-US" sz="12000">
                <a:ln w="12700">
                  <a:noFill/>
                </a:ln>
                <a:solidFill>
                  <a:schemeClr val="accent3"/>
                </a:solidFill>
                <a:effectLst>
                  <a:outerShdw dist="50800" algn="ctr" rotWithShape="0">
                    <a:schemeClr val="accent2"/>
                  </a:outerShdw>
                </a:effectLst>
                <a:latin typeface="+mj-ea"/>
                <a:ea typeface="+mj-ea"/>
              </a:rPr>
              <a:t>年终盛典</a:t>
            </a:r>
          </a:p>
        </p:txBody>
      </p:sp>
      <p:sp>
        <p:nvSpPr>
          <p:cNvPr id="141" name="PA-文本框 92">
            <a:extLst>
              <a:ext uri="{FF2B5EF4-FFF2-40B4-BE49-F238E27FC236}">
                <a16:creationId xmlns:a16="http://schemas.microsoft.com/office/drawing/2014/main" xmlns="" id="{71FF373D-8974-4763-9E22-9A7C2A88B558}"/>
              </a:ext>
            </a:extLst>
          </p:cNvPr>
          <p:cNvSpPr txBox="1"/>
          <p:nvPr>
            <p:custDataLst>
              <p:tags r:id="rId7"/>
            </p:custDataLst>
          </p:nvPr>
        </p:nvSpPr>
        <p:spPr>
          <a:xfrm>
            <a:off x="4762302" y="1202261"/>
            <a:ext cx="2667397" cy="414601"/>
          </a:xfrm>
          <a:prstGeom prst="rect">
            <a:avLst/>
          </a:prstGeom>
          <a:noFill/>
          <a:ln w="25400">
            <a:noFill/>
          </a:ln>
        </p:spPr>
        <p:txBody>
          <a:bodyPr wrap="none" lIns="0" tIns="0" rIns="0" bIns="0" rtlCol="0">
            <a:spAutoFit/>
          </a:bodyPr>
          <a:lstStyle>
            <a:defPPr>
              <a:defRPr lang="zh-CN"/>
            </a:defPPr>
            <a:lvl1pPr>
              <a:defRPr kumimoji="0" sz="11500" b="0" i="0" u="none" strike="noStrike" cap="none" spc="0" normalizeH="0" baseline="0">
                <a:ln>
                  <a:noFill/>
                </a:ln>
                <a:solidFill>
                  <a:schemeClr val="accent2"/>
                </a:solidFill>
                <a:effectLst>
                  <a:outerShdw dist="38100" algn="bl" rotWithShape="0">
                    <a:schemeClr val="accent3"/>
                  </a:outerShdw>
                </a:effectLst>
                <a:uLnTx/>
                <a:uFillTx/>
                <a:latin typeface="优设标题黑" panose="00000500000000000000" pitchFamily="2" charset="-122"/>
                <a:ea typeface="优设标题黑" panose="00000500000000000000" pitchFamily="2" charset="-122"/>
              </a:defRPr>
            </a:lvl1pPr>
          </a:lstStyle>
          <a:p>
            <a:pPr>
              <a:lnSpc>
                <a:spcPct val="80000"/>
              </a:lnSpc>
            </a:pPr>
            <a:r>
              <a:rPr lang="zh-CN" altLang="en-US" sz="3200">
                <a:ln w="12700">
                  <a:noFill/>
                </a:ln>
                <a:solidFill>
                  <a:schemeClr val="bg1"/>
                </a:solidFill>
                <a:effectLst/>
                <a:latin typeface="+mn-ea"/>
                <a:ea typeface="+mn-ea"/>
              </a:rPr>
              <a:t>正青春</a:t>
            </a:r>
            <a:r>
              <a:rPr lang="en-US" altLang="zh-CN" sz="3200">
                <a:ln w="12700">
                  <a:noFill/>
                </a:ln>
                <a:solidFill>
                  <a:schemeClr val="bg1"/>
                </a:solidFill>
                <a:effectLst/>
                <a:latin typeface="+mn-ea"/>
                <a:ea typeface="+mn-ea"/>
              </a:rPr>
              <a:t>·</a:t>
            </a:r>
            <a:r>
              <a:rPr lang="zh-CN" altLang="en-US" sz="3200">
                <a:ln w="12700">
                  <a:noFill/>
                </a:ln>
                <a:solidFill>
                  <a:schemeClr val="bg1"/>
                </a:solidFill>
                <a:effectLst/>
                <a:latin typeface="+mn-ea"/>
                <a:ea typeface="+mn-ea"/>
              </a:rPr>
              <a:t>一起拼</a:t>
            </a:r>
          </a:p>
        </p:txBody>
      </p:sp>
      <p:sp>
        <p:nvSpPr>
          <p:cNvPr id="144" name="PA-文本框 92">
            <a:extLst>
              <a:ext uri="{FF2B5EF4-FFF2-40B4-BE49-F238E27FC236}">
                <a16:creationId xmlns:a16="http://schemas.microsoft.com/office/drawing/2014/main" xmlns="" id="{A1C9CEDC-74E2-4BA8-896A-4494AA47181A}"/>
              </a:ext>
            </a:extLst>
          </p:cNvPr>
          <p:cNvSpPr txBox="1"/>
          <p:nvPr>
            <p:custDataLst>
              <p:tags r:id="rId8"/>
            </p:custDataLst>
          </p:nvPr>
        </p:nvSpPr>
        <p:spPr>
          <a:xfrm rot="21248993">
            <a:off x="1391080" y="4635829"/>
            <a:ext cx="1322478" cy="803040"/>
          </a:xfrm>
          <a:prstGeom prst="rect">
            <a:avLst/>
          </a:prstGeom>
          <a:noFill/>
          <a:ln w="25400">
            <a:noFill/>
          </a:ln>
        </p:spPr>
        <p:txBody>
          <a:bodyPr wrap="none" lIns="0" tIns="0" rIns="0" bIns="0" rtlCol="0">
            <a:spAutoFit/>
          </a:bodyPr>
          <a:lstStyle>
            <a:defPPr>
              <a:defRPr lang="zh-CN"/>
            </a:defPPr>
            <a:lvl1pPr>
              <a:defRPr kumimoji="0" sz="11500" b="0" i="0" u="none" strike="noStrike" cap="none" spc="0" normalizeH="0" baseline="0">
                <a:ln>
                  <a:noFill/>
                </a:ln>
                <a:solidFill>
                  <a:schemeClr val="accent2"/>
                </a:solidFill>
                <a:effectLst>
                  <a:outerShdw dist="38100" algn="bl" rotWithShape="0">
                    <a:schemeClr val="accent3"/>
                  </a:outerShdw>
                </a:effectLst>
                <a:uLnTx/>
                <a:uFillTx/>
                <a:latin typeface="优设标题黑" panose="00000500000000000000" pitchFamily="2" charset="-122"/>
                <a:ea typeface="优设标题黑" panose="00000500000000000000" pitchFamily="2" charset="-122"/>
              </a:defRPr>
            </a:lvl1pPr>
          </a:lstStyle>
          <a:p>
            <a:pPr>
              <a:lnSpc>
                <a:spcPct val="80000"/>
              </a:lnSpc>
            </a:pPr>
            <a:r>
              <a:rPr lang="en-US" altLang="zh-CN" sz="3200">
                <a:ln w="12700">
                  <a:noFill/>
                </a:ln>
                <a:solidFill>
                  <a:schemeClr val="bg1">
                    <a:alpha val="37000"/>
                  </a:schemeClr>
                </a:solidFill>
                <a:effectLst/>
                <a:latin typeface="+mj-lt"/>
              </a:rPr>
              <a:t>FIGH</a:t>
            </a:r>
          </a:p>
          <a:p>
            <a:pPr>
              <a:lnSpc>
                <a:spcPct val="80000"/>
              </a:lnSpc>
            </a:pPr>
            <a:r>
              <a:rPr lang="en-US" altLang="zh-CN" sz="3200">
                <a:ln w="12700">
                  <a:noFill/>
                </a:ln>
                <a:solidFill>
                  <a:schemeClr val="bg1">
                    <a:alpha val="37000"/>
                  </a:schemeClr>
                </a:solidFill>
                <a:effectLst/>
                <a:latin typeface="+mj-lt"/>
              </a:rPr>
              <a:t> TING</a:t>
            </a:r>
            <a:endParaRPr lang="zh-CN" altLang="en-US" sz="3200">
              <a:ln w="12700">
                <a:noFill/>
              </a:ln>
              <a:solidFill>
                <a:schemeClr val="bg1">
                  <a:alpha val="37000"/>
                </a:schemeClr>
              </a:solidFill>
              <a:effectLst/>
              <a:latin typeface="+mj-lt"/>
            </a:endParaRPr>
          </a:p>
        </p:txBody>
      </p:sp>
      <p:pic>
        <p:nvPicPr>
          <p:cNvPr id="11" name="图片 10" descr="徽标&#10;&#10;描述已自动生成">
            <a:extLst>
              <a:ext uri="{FF2B5EF4-FFF2-40B4-BE49-F238E27FC236}">
                <a16:creationId xmlns:a16="http://schemas.microsoft.com/office/drawing/2014/main" xmlns="" id="{A6E4F7C1-EECE-4390-A4CF-47445ED3914A}"/>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36224" y="457995"/>
            <a:ext cx="1810333" cy="713909"/>
          </a:xfrm>
          <a:prstGeom prst="rect">
            <a:avLst/>
          </a:prstGeom>
        </p:spPr>
      </p:pic>
    </p:spTree>
    <p:extLst>
      <p:ext uri="{BB962C8B-B14F-4D97-AF65-F5344CB8AC3E}">
        <p14:creationId xmlns:p14="http://schemas.microsoft.com/office/powerpoint/2010/main" val="2203574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500"/>
                                  </p:stCondLst>
                                  <p:childTnLst>
                                    <p:animEffect transition="out" filter="fade">
                                      <p:cBhvr>
                                        <p:cTn id="6" dur="2000" tmFilter="0, 0; .2, .5; .8, .5; 1, 0"/>
                                        <p:tgtEl>
                                          <p:spTgt spid="99"/>
                                        </p:tgtEl>
                                      </p:cBhvr>
                                    </p:animEffect>
                                    <p:animScale>
                                      <p:cBhvr>
                                        <p:cTn id="7" dur="1000" autoRev="1" fill="hold"/>
                                        <p:tgtEl>
                                          <p:spTgt spid="99"/>
                                        </p:tgtEl>
                                      </p:cBhvr>
                                      <p:by x="105000" y="105000"/>
                                    </p:animScale>
                                  </p:childTnLst>
                                </p:cTn>
                              </p:par>
                              <p:par>
                                <p:cTn id="8" presetID="26" presetClass="emph" presetSubtype="0" repeatCount="indefinite" fill="hold" grpId="0" nodeType="withEffect">
                                  <p:stCondLst>
                                    <p:cond delay="1000"/>
                                  </p:stCondLst>
                                  <p:childTnLst>
                                    <p:animEffect transition="out" filter="fade">
                                      <p:cBhvr>
                                        <p:cTn id="9" dur="2000" tmFilter="0, 0; .2, .5; .8, .5; 1, 0"/>
                                        <p:tgtEl>
                                          <p:spTgt spid="103"/>
                                        </p:tgtEl>
                                      </p:cBhvr>
                                    </p:animEffect>
                                    <p:animScale>
                                      <p:cBhvr>
                                        <p:cTn id="10" dur="1000" autoRev="1" fill="hold"/>
                                        <p:tgtEl>
                                          <p:spTgt spid="103"/>
                                        </p:tgtEl>
                                      </p:cBhvr>
                                      <p:by x="105000" y="105000"/>
                                    </p:animScale>
                                  </p:childTnLst>
                                </p:cTn>
                              </p:par>
                              <p:par>
                                <p:cTn id="11" presetID="26" presetClass="emph" presetSubtype="0" repeatCount="indefinite" fill="hold" grpId="0" nodeType="withEffect">
                                  <p:stCondLst>
                                    <p:cond delay="1000"/>
                                  </p:stCondLst>
                                  <p:childTnLst>
                                    <p:animEffect transition="out" filter="fade">
                                      <p:cBhvr>
                                        <p:cTn id="12" dur="2000" tmFilter="0, 0; .2, .5; .8, .5; 1, 0"/>
                                        <p:tgtEl>
                                          <p:spTgt spid="101"/>
                                        </p:tgtEl>
                                      </p:cBhvr>
                                    </p:animEffect>
                                    <p:animScale>
                                      <p:cBhvr>
                                        <p:cTn id="13" dur="1000" autoRev="1" fill="hold"/>
                                        <p:tgtEl>
                                          <p:spTgt spid="101"/>
                                        </p:tgtEl>
                                      </p:cBhvr>
                                      <p:by x="105000" y="105000"/>
                                    </p:animScale>
                                  </p:childTnLst>
                                </p:cTn>
                              </p:par>
                              <p:par>
                                <p:cTn id="14" presetID="26" presetClass="emph" presetSubtype="0" repeatCount="indefinite" fill="hold" grpId="0" nodeType="withEffect">
                                  <p:stCondLst>
                                    <p:cond delay="1000"/>
                                  </p:stCondLst>
                                  <p:childTnLst>
                                    <p:animEffect transition="out" filter="fade">
                                      <p:cBhvr>
                                        <p:cTn id="15" dur="2000" tmFilter="0, 0; .2, .5; .8, .5; 1, 0"/>
                                        <p:tgtEl>
                                          <p:spTgt spid="104"/>
                                        </p:tgtEl>
                                      </p:cBhvr>
                                    </p:animEffect>
                                    <p:animScale>
                                      <p:cBhvr>
                                        <p:cTn id="16" dur="1000" autoRev="1" fill="hold"/>
                                        <p:tgtEl>
                                          <p:spTgt spid="104"/>
                                        </p:tgtEl>
                                      </p:cBhvr>
                                      <p:by x="105000" y="105000"/>
                                    </p:animScale>
                                  </p:childTnLst>
                                </p:cTn>
                              </p:par>
                              <p:par>
                                <p:cTn id="17" presetID="26" presetClass="emph" presetSubtype="0" repeatCount="indefinite" fill="hold" grpId="0" nodeType="withEffect">
                                  <p:stCondLst>
                                    <p:cond delay="1000"/>
                                  </p:stCondLst>
                                  <p:childTnLst>
                                    <p:animEffect transition="out" filter="fade">
                                      <p:cBhvr>
                                        <p:cTn id="18" dur="2000" tmFilter="0, 0; .2, .5; .8, .5; 1, 0"/>
                                        <p:tgtEl>
                                          <p:spTgt spid="106"/>
                                        </p:tgtEl>
                                      </p:cBhvr>
                                    </p:animEffect>
                                    <p:animScale>
                                      <p:cBhvr>
                                        <p:cTn id="19" dur="1000" autoRev="1" fill="hold"/>
                                        <p:tgtEl>
                                          <p:spTgt spid="106"/>
                                        </p:tgtEl>
                                      </p:cBhvr>
                                      <p:by x="105000" y="105000"/>
                                    </p:animScale>
                                  </p:childTnLst>
                                </p:cTn>
                              </p:par>
                              <p:par>
                                <p:cTn id="20" presetID="26" presetClass="emph" presetSubtype="0" repeatCount="indefinite" fill="hold" grpId="0" nodeType="withEffect">
                                  <p:stCondLst>
                                    <p:cond delay="1000"/>
                                  </p:stCondLst>
                                  <p:childTnLst>
                                    <p:animEffect transition="out" filter="fade">
                                      <p:cBhvr>
                                        <p:cTn id="21" dur="2000" tmFilter="0, 0; .2, .5; .8, .5; 1, 0"/>
                                        <p:tgtEl>
                                          <p:spTgt spid="28"/>
                                        </p:tgtEl>
                                      </p:cBhvr>
                                    </p:animEffect>
                                    <p:animScale>
                                      <p:cBhvr>
                                        <p:cTn id="22" dur="1000" autoRev="1" fill="hold"/>
                                        <p:tgtEl>
                                          <p:spTgt spid="28"/>
                                        </p:tgtEl>
                                      </p:cBhvr>
                                      <p:by x="105000" y="105000"/>
                                    </p:animScale>
                                  </p:childTnLst>
                                </p:cTn>
                              </p:par>
                              <p:par>
                                <p:cTn id="23" presetID="26" presetClass="emph" presetSubtype="0" repeatCount="indefinite" fill="hold" grpId="0" nodeType="withEffect">
                                  <p:stCondLst>
                                    <p:cond delay="1250"/>
                                  </p:stCondLst>
                                  <p:childTnLst>
                                    <p:animEffect transition="out" filter="fade">
                                      <p:cBhvr>
                                        <p:cTn id="24" dur="2000" tmFilter="0, 0; .2, .5; .8, .5; 1, 0"/>
                                        <p:tgtEl>
                                          <p:spTgt spid="123"/>
                                        </p:tgtEl>
                                      </p:cBhvr>
                                    </p:animEffect>
                                    <p:animScale>
                                      <p:cBhvr>
                                        <p:cTn id="25" dur="1000" autoRev="1" fill="hold"/>
                                        <p:tgtEl>
                                          <p:spTgt spid="123"/>
                                        </p:tgtEl>
                                      </p:cBhvr>
                                      <p:by x="105000" y="105000"/>
                                    </p:animScale>
                                  </p:childTnLst>
                                </p:cTn>
                              </p:par>
                              <p:par>
                                <p:cTn id="26" presetID="26" presetClass="emph" presetSubtype="0" repeatCount="indefinite" fill="hold" grpId="0" nodeType="withEffect">
                                  <p:stCondLst>
                                    <p:cond delay="1750"/>
                                  </p:stCondLst>
                                  <p:childTnLst>
                                    <p:animEffect transition="out" filter="fade">
                                      <p:cBhvr>
                                        <p:cTn id="27" dur="2000" tmFilter="0, 0; .2, .5; .8, .5; 1, 0"/>
                                        <p:tgtEl>
                                          <p:spTgt spid="140"/>
                                        </p:tgtEl>
                                      </p:cBhvr>
                                    </p:animEffect>
                                    <p:animScale>
                                      <p:cBhvr>
                                        <p:cTn id="28" dur="1000" autoRev="1" fill="hold"/>
                                        <p:tgtEl>
                                          <p:spTgt spid="140"/>
                                        </p:tgtEl>
                                      </p:cBhvr>
                                      <p:by x="105000" y="105000"/>
                                    </p:animScale>
                                  </p:childTnLst>
                                </p:cTn>
                              </p:par>
                              <p:par>
                                <p:cTn id="29" presetID="26" presetClass="emph" presetSubtype="0" repeatCount="indefinite" fill="hold" grpId="0" nodeType="withEffect">
                                  <p:stCondLst>
                                    <p:cond delay="1250"/>
                                  </p:stCondLst>
                                  <p:childTnLst>
                                    <p:animEffect transition="out" filter="fade">
                                      <p:cBhvr>
                                        <p:cTn id="30" dur="2000" tmFilter="0, 0; .2, .5; .8, .5; 1, 0"/>
                                        <p:tgtEl>
                                          <p:spTgt spid="111"/>
                                        </p:tgtEl>
                                      </p:cBhvr>
                                    </p:animEffect>
                                    <p:animScale>
                                      <p:cBhvr>
                                        <p:cTn id="31" dur="1000" autoRev="1" fill="hold"/>
                                        <p:tgtEl>
                                          <p:spTgt spid="111"/>
                                        </p:tgtEl>
                                      </p:cBhvr>
                                      <p:by x="105000" y="105000"/>
                                    </p:animScale>
                                  </p:childTnLst>
                                </p:cTn>
                              </p:par>
                              <p:par>
                                <p:cTn id="32" presetID="26" presetClass="emph" presetSubtype="0" repeatCount="indefinite" fill="hold" grpId="0" nodeType="withEffect">
                                  <p:stCondLst>
                                    <p:cond delay="1750"/>
                                  </p:stCondLst>
                                  <p:childTnLst>
                                    <p:animEffect transition="out" filter="fade">
                                      <p:cBhvr>
                                        <p:cTn id="33" dur="2000" tmFilter="0, 0; .2, .5; .8, .5; 1, 0"/>
                                        <p:tgtEl>
                                          <p:spTgt spid="100"/>
                                        </p:tgtEl>
                                      </p:cBhvr>
                                    </p:animEffect>
                                    <p:animScale>
                                      <p:cBhvr>
                                        <p:cTn id="34" dur="1000" autoRev="1" fill="hold"/>
                                        <p:tgtEl>
                                          <p:spTgt spid="100"/>
                                        </p:tgtEl>
                                      </p:cBhvr>
                                      <p:by x="105000" y="105000"/>
                                    </p:animScale>
                                  </p:childTnLst>
                                </p:cTn>
                              </p:par>
                              <p:par>
                                <p:cTn id="35" presetID="26" presetClass="emph" presetSubtype="0" repeatCount="indefinite" fill="hold" grpId="0" nodeType="withEffect">
                                  <p:stCondLst>
                                    <p:cond delay="1250"/>
                                  </p:stCondLst>
                                  <p:childTnLst>
                                    <p:animEffect transition="out" filter="fade">
                                      <p:cBhvr>
                                        <p:cTn id="36" dur="2000" tmFilter="0, 0; .2, .5; .8, .5; 1, 0"/>
                                        <p:tgtEl>
                                          <p:spTgt spid="112"/>
                                        </p:tgtEl>
                                      </p:cBhvr>
                                    </p:animEffect>
                                    <p:animScale>
                                      <p:cBhvr>
                                        <p:cTn id="37" dur="1000" autoRev="1" fill="hold"/>
                                        <p:tgtEl>
                                          <p:spTgt spid="112"/>
                                        </p:tgtEl>
                                      </p:cBhvr>
                                      <p:by x="105000" y="105000"/>
                                    </p:animScale>
                                  </p:childTnLst>
                                </p:cTn>
                              </p:par>
                              <p:par>
                                <p:cTn id="38" presetID="26" presetClass="emph" presetSubtype="0" repeatCount="indefinite" fill="hold" grpId="0" nodeType="withEffect">
                                  <p:stCondLst>
                                    <p:cond delay="1750"/>
                                  </p:stCondLst>
                                  <p:childTnLst>
                                    <p:animEffect transition="out" filter="fade">
                                      <p:cBhvr>
                                        <p:cTn id="39" dur="2000" tmFilter="0, 0; .2, .5; .8, .5; 1, 0"/>
                                        <p:tgtEl>
                                          <p:spTgt spid="97"/>
                                        </p:tgtEl>
                                      </p:cBhvr>
                                    </p:animEffect>
                                    <p:animScale>
                                      <p:cBhvr>
                                        <p:cTn id="40" dur="1000" autoRev="1" fill="hold"/>
                                        <p:tgtEl>
                                          <p:spTgt spid="9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6" grpId="0" animBg="1"/>
      <p:bldP spid="111" grpId="0" animBg="1"/>
      <p:bldP spid="112" grpId="0" animBg="1"/>
      <p:bldP spid="28" grpId="0" animBg="1"/>
      <p:bldP spid="97" grpId="0" animBg="1"/>
      <p:bldP spid="99" grpId="0" animBg="1"/>
      <p:bldP spid="100" grpId="0" animBg="1"/>
      <p:bldP spid="103" grpId="0" animBg="1"/>
      <p:bldP spid="104" grpId="0" animBg="1"/>
      <p:bldP spid="123" grpId="0" animBg="1"/>
      <p:bldP spid="14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17" name="任意多边形: 形状 16">
            <a:extLst>
              <a:ext uri="{FF2B5EF4-FFF2-40B4-BE49-F238E27FC236}">
                <a16:creationId xmlns:a16="http://schemas.microsoft.com/office/drawing/2014/main" xmlns="" id="{BBADEA88-C0DB-4FA7-A886-AE4AA5AE9E68}"/>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23" name="任意多边形: 形状 22">
            <a:extLst>
              <a:ext uri="{FF2B5EF4-FFF2-40B4-BE49-F238E27FC236}">
                <a16:creationId xmlns:a16="http://schemas.microsoft.com/office/drawing/2014/main" xmlns="" id="{A9FB7085-1FB0-4D4D-A218-4B24819EF805}"/>
              </a:ext>
            </a:extLst>
          </p:cNvPr>
          <p:cNvSpPr/>
          <p:nvPr/>
        </p:nvSpPr>
        <p:spPr>
          <a:xfrm>
            <a:off x="1417712" y="5447744"/>
            <a:ext cx="9356577" cy="1410256"/>
          </a:xfrm>
          <a:custGeom>
            <a:avLst/>
            <a:gdLst>
              <a:gd name="connsiteX0" fmla="*/ 4678289 w 9356577"/>
              <a:gd name="connsiteY0" fmla="*/ 0 h 1410256"/>
              <a:gd name="connsiteX1" fmla="*/ 9235005 w 9356577"/>
              <a:gd name="connsiteY1" fmla="*/ 1266856 h 1410256"/>
              <a:gd name="connsiteX2" fmla="*/ 9356577 w 9356577"/>
              <a:gd name="connsiteY2" fmla="*/ 1410256 h 1410256"/>
              <a:gd name="connsiteX3" fmla="*/ 0 w 9356577"/>
              <a:gd name="connsiteY3" fmla="*/ 1410256 h 1410256"/>
              <a:gd name="connsiteX4" fmla="*/ 121572 w 9356577"/>
              <a:gd name="connsiteY4" fmla="*/ 1266856 h 1410256"/>
              <a:gd name="connsiteX5" fmla="*/ 4678289 w 9356577"/>
              <a:gd name="connsiteY5" fmla="*/ 0 h 1410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56577" h="1410256">
                <a:moveTo>
                  <a:pt x="4678289" y="0"/>
                </a:moveTo>
                <a:cubicBezTo>
                  <a:pt x="6743113" y="0"/>
                  <a:pt x="8510142" y="524320"/>
                  <a:pt x="9235005" y="1266856"/>
                </a:cubicBezTo>
                <a:lnTo>
                  <a:pt x="9356577" y="1410256"/>
                </a:lnTo>
                <a:lnTo>
                  <a:pt x="0" y="1410256"/>
                </a:lnTo>
                <a:lnTo>
                  <a:pt x="121572" y="1266856"/>
                </a:lnTo>
                <a:cubicBezTo>
                  <a:pt x="846435" y="524320"/>
                  <a:pt x="2613464" y="0"/>
                  <a:pt x="4678289" y="0"/>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xmlns="" id="{F75A67C9-923C-4651-9B72-086AC716A76E}"/>
              </a:ext>
            </a:extLst>
          </p:cNvPr>
          <p:cNvSpPr/>
          <p:nvPr/>
        </p:nvSpPr>
        <p:spPr>
          <a:xfrm>
            <a:off x="1642791" y="5591930"/>
            <a:ext cx="8906418" cy="1266070"/>
          </a:xfrm>
          <a:custGeom>
            <a:avLst/>
            <a:gdLst>
              <a:gd name="connsiteX0" fmla="*/ 4453210 w 8906418"/>
              <a:gd name="connsiteY0" fmla="*/ 0 h 1266070"/>
              <a:gd name="connsiteX1" fmla="*/ 8861982 w 8906418"/>
              <a:gd name="connsiteY1" fmla="*/ 1221724 h 1266070"/>
              <a:gd name="connsiteX2" fmla="*/ 8906418 w 8906418"/>
              <a:gd name="connsiteY2" fmla="*/ 1266070 h 1266070"/>
              <a:gd name="connsiteX3" fmla="*/ 0 w 8906418"/>
              <a:gd name="connsiteY3" fmla="*/ 1266070 h 1266070"/>
              <a:gd name="connsiteX4" fmla="*/ 44435 w 8906418"/>
              <a:gd name="connsiteY4" fmla="*/ 1221724 h 1266070"/>
              <a:gd name="connsiteX5" fmla="*/ 4453210 w 8906418"/>
              <a:gd name="connsiteY5" fmla="*/ 0 h 1266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06418" h="1266070">
                <a:moveTo>
                  <a:pt x="4453210" y="0"/>
                </a:moveTo>
                <a:cubicBezTo>
                  <a:pt x="6388982" y="0"/>
                  <a:pt x="8063020" y="498118"/>
                  <a:pt x="8861982" y="1221724"/>
                </a:cubicBezTo>
                <a:lnTo>
                  <a:pt x="8906418" y="1266070"/>
                </a:lnTo>
                <a:lnTo>
                  <a:pt x="0" y="1266070"/>
                </a:lnTo>
                <a:lnTo>
                  <a:pt x="44435" y="1221724"/>
                </a:lnTo>
                <a:cubicBezTo>
                  <a:pt x="843397" y="498118"/>
                  <a:pt x="2517436" y="0"/>
                  <a:pt x="4453210" y="0"/>
                </a:cubicBez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4" name="椭圆 593">
            <a:extLst>
              <a:ext uri="{FF2B5EF4-FFF2-40B4-BE49-F238E27FC236}">
                <a16:creationId xmlns:a16="http://schemas.microsoft.com/office/drawing/2014/main" xmlns="" id="{174CED36-C565-49F4-9DB3-5A6644C29CDF}"/>
              </a:ext>
            </a:extLst>
          </p:cNvPr>
          <p:cNvSpPr/>
          <p:nvPr/>
        </p:nvSpPr>
        <p:spPr>
          <a:xfrm>
            <a:off x="4022458" y="5842188"/>
            <a:ext cx="4147085" cy="82717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A1B9F1CC-494D-4A24-812B-EB25AFFF875B}"/>
              </a:ext>
            </a:extLst>
          </p:cNvPr>
          <p:cNvSpPr/>
          <p:nvPr/>
        </p:nvSpPr>
        <p:spPr>
          <a:xfrm rot="1807548" flipH="1">
            <a:off x="1689045" y="-618054"/>
            <a:ext cx="1775084" cy="8321427"/>
          </a:xfrm>
          <a:custGeom>
            <a:avLst/>
            <a:gdLst>
              <a:gd name="connsiteX0" fmla="*/ 981940 w 1775084"/>
              <a:gd name="connsiteY0" fmla="*/ 119579 h 8321427"/>
              <a:gd name="connsiteX1" fmla="*/ 775869 w 1775084"/>
              <a:gd name="connsiteY1" fmla="*/ 0 h 8321427"/>
              <a:gd name="connsiteX2" fmla="*/ 0 w 1775084"/>
              <a:gd name="connsiteY2" fmla="*/ 7478784 h 8321427"/>
              <a:gd name="connsiteX3" fmla="*/ 1452127 w 1775084"/>
              <a:gd name="connsiteY3" fmla="*/ 8321427 h 8321427"/>
              <a:gd name="connsiteX4" fmla="*/ 1775084 w 1775084"/>
              <a:gd name="connsiteY4" fmla="*/ 7764875 h 8321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5084" h="8321427">
                <a:moveTo>
                  <a:pt x="981940" y="119579"/>
                </a:moveTo>
                <a:lnTo>
                  <a:pt x="775869" y="0"/>
                </a:lnTo>
                <a:lnTo>
                  <a:pt x="0" y="7478784"/>
                </a:lnTo>
                <a:lnTo>
                  <a:pt x="1452127" y="8321427"/>
                </a:lnTo>
                <a:lnTo>
                  <a:pt x="1775084" y="7764875"/>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xmlns="" id="{32A5EF67-C5E4-4902-B5C2-A38D66B485A5}"/>
              </a:ext>
            </a:extLst>
          </p:cNvPr>
          <p:cNvSpPr txBox="1"/>
          <p:nvPr/>
        </p:nvSpPr>
        <p:spPr>
          <a:xfrm>
            <a:off x="4537880" y="858793"/>
            <a:ext cx="3116238" cy="1015663"/>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zh-CN" altLang="en-US" sz="6600">
                <a:solidFill>
                  <a:schemeClr val="bg1"/>
                </a:solidFill>
                <a:effectLst/>
                <a:latin typeface="+mj-ea"/>
                <a:ea typeface="+mj-ea"/>
              </a:rPr>
              <a:t>合唱歌曲</a:t>
            </a:r>
          </a:p>
        </p:txBody>
      </p:sp>
      <p:sp>
        <p:nvSpPr>
          <p:cNvPr id="27" name="任意多边形: 形状 26">
            <a:extLst>
              <a:ext uri="{FF2B5EF4-FFF2-40B4-BE49-F238E27FC236}">
                <a16:creationId xmlns:a16="http://schemas.microsoft.com/office/drawing/2014/main" xmlns="" id="{EC9BD8E5-FD12-4521-BB2F-588C4E96F384}"/>
              </a:ext>
            </a:extLst>
          </p:cNvPr>
          <p:cNvSpPr/>
          <p:nvPr/>
        </p:nvSpPr>
        <p:spPr>
          <a:xfrm rot="19792452">
            <a:off x="8696604" y="-620803"/>
            <a:ext cx="1781272" cy="8339141"/>
          </a:xfrm>
          <a:custGeom>
            <a:avLst/>
            <a:gdLst>
              <a:gd name="connsiteX0" fmla="*/ 775869 w 1781272"/>
              <a:gd name="connsiteY0" fmla="*/ 0 h 8339141"/>
              <a:gd name="connsiteX1" fmla="*/ 981940 w 1781272"/>
              <a:gd name="connsiteY1" fmla="*/ 119579 h 8339141"/>
              <a:gd name="connsiteX2" fmla="*/ 1781272 w 1781272"/>
              <a:gd name="connsiteY2" fmla="*/ 7824533 h 8339141"/>
              <a:gd name="connsiteX3" fmla="*/ 1482655 w 1781272"/>
              <a:gd name="connsiteY3" fmla="*/ 8339141 h 8339141"/>
              <a:gd name="connsiteX4" fmla="*/ 0 w 1781272"/>
              <a:gd name="connsiteY4" fmla="*/ 7478784 h 8339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272" h="8339141">
                <a:moveTo>
                  <a:pt x="775869" y="0"/>
                </a:moveTo>
                <a:lnTo>
                  <a:pt x="981940" y="119579"/>
                </a:lnTo>
                <a:lnTo>
                  <a:pt x="1781272" y="7824533"/>
                </a:lnTo>
                <a:lnTo>
                  <a:pt x="1482655" y="8339141"/>
                </a:lnTo>
                <a:lnTo>
                  <a:pt x="0" y="7478784"/>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xmlns="" id="{1FF6F95F-375E-47CD-A0CE-5FA384137C31}"/>
              </a:ext>
            </a:extLst>
          </p:cNvPr>
          <p:cNvSpPr/>
          <p:nvPr/>
        </p:nvSpPr>
        <p:spPr>
          <a:xfrm rot="19579648" flipH="1">
            <a:off x="1527732" y="-1275931"/>
            <a:ext cx="3810608" cy="10031894"/>
          </a:xfrm>
          <a:custGeom>
            <a:avLst/>
            <a:gdLst>
              <a:gd name="connsiteX0" fmla="*/ 2688710 w 3810608"/>
              <a:gd name="connsiteY0" fmla="*/ 0 h 10031894"/>
              <a:gd name="connsiteX1" fmla="*/ 1226871 w 3810608"/>
              <a:gd name="connsiteY1" fmla="*/ 973913 h 10031894"/>
              <a:gd name="connsiteX2" fmla="*/ 0 w 3810608"/>
              <a:gd name="connsiteY2" fmla="*/ 10031894 h 10031894"/>
              <a:gd name="connsiteX3" fmla="*/ 3810608 w 3810608"/>
              <a:gd name="connsiteY3" fmla="*/ 7493173 h 10031894"/>
              <a:gd name="connsiteX4" fmla="*/ 2822983 w 3810608"/>
              <a:gd name="connsiteY4" fmla="*/ 201544 h 1003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08" h="10031894">
                <a:moveTo>
                  <a:pt x="2688710" y="0"/>
                </a:moveTo>
                <a:lnTo>
                  <a:pt x="1226871" y="973913"/>
                </a:lnTo>
                <a:lnTo>
                  <a:pt x="0" y="10031894"/>
                </a:lnTo>
                <a:lnTo>
                  <a:pt x="3810608" y="7493173"/>
                </a:lnTo>
                <a:lnTo>
                  <a:pt x="2822983" y="201544"/>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602E0688-9D3C-4F11-BC1A-9B687175D6DB}"/>
              </a:ext>
            </a:extLst>
          </p:cNvPr>
          <p:cNvSpPr/>
          <p:nvPr/>
        </p:nvSpPr>
        <p:spPr>
          <a:xfrm rot="2020352">
            <a:off x="6895075" y="-1264481"/>
            <a:ext cx="3769684" cy="10007011"/>
          </a:xfrm>
          <a:custGeom>
            <a:avLst/>
            <a:gdLst>
              <a:gd name="connsiteX0" fmla="*/ 1226872 w 3769684"/>
              <a:gd name="connsiteY0" fmla="*/ 949030 h 10007011"/>
              <a:gd name="connsiteX1" fmla="*/ 2651360 w 3769684"/>
              <a:gd name="connsiteY1" fmla="*/ 0 h 10007011"/>
              <a:gd name="connsiteX2" fmla="*/ 2780742 w 3769684"/>
              <a:gd name="connsiteY2" fmla="*/ 194202 h 10007011"/>
              <a:gd name="connsiteX3" fmla="*/ 3769684 w 3769684"/>
              <a:gd name="connsiteY3" fmla="*/ 7495554 h 10007011"/>
              <a:gd name="connsiteX4" fmla="*/ 0 w 3769684"/>
              <a:gd name="connsiteY4" fmla="*/ 10007011 h 10007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9684" h="10007011">
                <a:moveTo>
                  <a:pt x="1226872" y="949030"/>
                </a:moveTo>
                <a:lnTo>
                  <a:pt x="2651360" y="0"/>
                </a:lnTo>
                <a:lnTo>
                  <a:pt x="2780742" y="194202"/>
                </a:lnTo>
                <a:lnTo>
                  <a:pt x="3769684" y="7495554"/>
                </a:lnTo>
                <a:lnTo>
                  <a:pt x="0" y="10007011"/>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95" name="图片 594">
            <a:extLst>
              <a:ext uri="{FF2B5EF4-FFF2-40B4-BE49-F238E27FC236}">
                <a16:creationId xmlns:a16="http://schemas.microsoft.com/office/drawing/2014/main" xmlns="" id="{BD4D06EB-5032-4B7D-9B3D-43F22C2DE755}"/>
              </a:ext>
            </a:extLst>
          </p:cNvPr>
          <p:cNvPicPr>
            <a:picLocks noChangeAspect="1"/>
          </p:cNvPicPr>
          <p:nvPr/>
        </p:nvPicPr>
        <p:blipFill>
          <a:blip r:embed="rId4"/>
          <a:stretch>
            <a:fillRect/>
          </a:stretch>
        </p:blipFill>
        <p:spPr>
          <a:xfrm>
            <a:off x="4245763" y="2883741"/>
            <a:ext cx="3700593" cy="3724979"/>
          </a:xfrm>
          <a:prstGeom prst="rect">
            <a:avLst/>
          </a:prstGeom>
          <a:effectLst>
            <a:outerShdw dist="38100" dir="14880000" algn="tl" rotWithShape="0">
              <a:schemeClr val="bg1"/>
            </a:outerShdw>
          </a:effectLst>
        </p:spPr>
      </p:pic>
      <p:sp>
        <p:nvSpPr>
          <p:cNvPr id="276" name="文本框 275">
            <a:extLst>
              <a:ext uri="{FF2B5EF4-FFF2-40B4-BE49-F238E27FC236}">
                <a16:creationId xmlns:a16="http://schemas.microsoft.com/office/drawing/2014/main" xmlns="" id="{8E362ED4-2BEC-4CC7-8B99-53B4DEB730BC}"/>
              </a:ext>
            </a:extLst>
          </p:cNvPr>
          <p:cNvSpPr txBox="1"/>
          <p:nvPr/>
        </p:nvSpPr>
        <p:spPr>
          <a:xfrm>
            <a:off x="5179503" y="1775822"/>
            <a:ext cx="1795363" cy="720775"/>
          </a:xfrm>
          <a:prstGeom prst="rect">
            <a:avLst/>
          </a:prstGeom>
          <a:noFill/>
          <a:effectLst>
            <a:outerShdw blurRad="50800" dist="25400" dir="5400000" algn="ctr" rotWithShape="0">
              <a:srgbClr val="000000">
                <a:alpha val="43137"/>
              </a:srgbClr>
            </a:outerShdw>
          </a:effectLst>
        </p:spPr>
        <p:txBody>
          <a:bodyPr wrap="none" lIns="0" tIns="0" rIns="0" bIns="0" rtlCol="0">
            <a:spAutoFit/>
          </a:bodyPr>
          <a:lstStyle>
            <a:defPPr>
              <a:defRPr lang="zh-CN"/>
            </a:defPPr>
            <a:lvl1pPr>
              <a:defRPr sz="6000">
                <a:latin typeface="+mj-ea"/>
                <a:ea typeface="+mj-ea"/>
              </a:defRPr>
            </a:lvl1pPr>
          </a:lstStyle>
          <a:p>
            <a:pPr algn="ctr">
              <a:lnSpc>
                <a:spcPct val="120000"/>
              </a:lnSpc>
            </a:pPr>
            <a:r>
              <a:rPr kumimoji="0" lang="zh-CN" altLang="en-US" sz="2000" b="0" i="0" u="none" strike="noStrike" kern="1200" cap="none" spc="0" normalizeH="0" baseline="0" noProof="0">
                <a:ln>
                  <a:noFill/>
                </a:ln>
                <a:solidFill>
                  <a:schemeClr val="bg1"/>
                </a:solidFill>
                <a:effectLst/>
                <a:uLnTx/>
                <a:uFillTx/>
                <a:latin typeface="+mn-ea"/>
                <a:ea typeface="+mn-ea"/>
                <a:cs typeface="+mn-cs"/>
              </a:rPr>
              <a:t>曲目：海阔天空</a:t>
            </a:r>
            <a:endParaRPr kumimoji="0" lang="en-US" altLang="zh-CN" sz="2000" b="0" i="0" u="none" strike="noStrike" kern="1200" cap="none" spc="0" normalizeH="0" baseline="0" noProof="0">
              <a:ln>
                <a:noFill/>
              </a:ln>
              <a:solidFill>
                <a:schemeClr val="bg1"/>
              </a:solidFill>
              <a:effectLst/>
              <a:uLnTx/>
              <a:uFillTx/>
              <a:latin typeface="+mn-ea"/>
              <a:ea typeface="+mn-ea"/>
              <a:cs typeface="+mn-cs"/>
            </a:endParaRPr>
          </a:p>
          <a:p>
            <a:pPr algn="ctr">
              <a:lnSpc>
                <a:spcPct val="120000"/>
              </a:lnSpc>
            </a:pPr>
            <a:r>
              <a:rPr kumimoji="0" lang="zh-CN" altLang="en-US" sz="2000" b="0" i="0" u="none" strike="noStrike" kern="1200" cap="none" spc="0" normalizeH="0" baseline="0" noProof="0">
                <a:ln>
                  <a:noFill/>
                </a:ln>
                <a:solidFill>
                  <a:schemeClr val="bg1"/>
                </a:solidFill>
                <a:effectLst/>
                <a:uLnTx/>
                <a:uFillTx/>
                <a:latin typeface="+mn-ea"/>
                <a:ea typeface="+mn-ea"/>
                <a:cs typeface="+mn-cs"/>
              </a:rPr>
              <a:t>表演者：设计部</a:t>
            </a:r>
            <a:endParaRPr lang="zh-CN" altLang="en-US" sz="2000">
              <a:solidFill>
                <a:schemeClr val="bg1"/>
              </a:solidFill>
              <a:latin typeface="+mn-ea"/>
              <a:ea typeface="+mn-ea"/>
            </a:endParaRPr>
          </a:p>
        </p:txBody>
      </p:sp>
    </p:spTree>
    <p:extLst>
      <p:ext uri="{BB962C8B-B14F-4D97-AF65-F5344CB8AC3E}">
        <p14:creationId xmlns:p14="http://schemas.microsoft.com/office/powerpoint/2010/main" val="2060197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389AC54D-9AF7-47B6-B280-802C12E268A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7" name="图片 186">
            <a:extLst>
              <a:ext uri="{FF2B5EF4-FFF2-40B4-BE49-F238E27FC236}">
                <a16:creationId xmlns:a16="http://schemas.microsoft.com/office/drawing/2014/main" xmlns="" id="{9CFA1287-4583-4862-9DAC-B5ABD3661064}"/>
              </a:ext>
            </a:extLst>
          </p:cNvPr>
          <p:cNvPicPr>
            <a:picLocks noChangeAspect="1"/>
          </p:cNvPicPr>
          <p:nvPr/>
        </p:nvPicPr>
        <p:blipFill>
          <a:blip r:embed="rId6">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pic>
        <p:nvPicPr>
          <p:cNvPr id="183" name="图片 182">
            <a:extLst>
              <a:ext uri="{FF2B5EF4-FFF2-40B4-BE49-F238E27FC236}">
                <a16:creationId xmlns:a16="http://schemas.microsoft.com/office/drawing/2014/main" xmlns="" id="{EA7AAF1F-3E67-4C6F-A677-FC8742AF6202}"/>
              </a:ext>
            </a:extLst>
          </p:cNvPr>
          <p:cNvPicPr>
            <a:picLocks noChangeAspect="1"/>
          </p:cNvPicPr>
          <p:nvPr/>
        </p:nvPicPr>
        <p:blipFill>
          <a:blip r:embed="rId7">
            <a:alphaModFix amt="46000"/>
          </a:blip>
          <a:stretch>
            <a:fillRect/>
          </a:stretch>
        </p:blipFill>
        <p:spPr>
          <a:xfrm>
            <a:off x="9894467" y="5420168"/>
            <a:ext cx="664867" cy="385096"/>
          </a:xfrm>
          <a:prstGeom prst="rect">
            <a:avLst/>
          </a:prstGeom>
        </p:spPr>
      </p:pic>
      <p:pic>
        <p:nvPicPr>
          <p:cNvPr id="184" name="图片 183">
            <a:extLst>
              <a:ext uri="{FF2B5EF4-FFF2-40B4-BE49-F238E27FC236}">
                <a16:creationId xmlns:a16="http://schemas.microsoft.com/office/drawing/2014/main" xmlns="" id="{1B1F5AC2-F6F2-4511-BDA4-2D81B133F39C}"/>
              </a:ext>
            </a:extLst>
          </p:cNvPr>
          <p:cNvPicPr>
            <a:picLocks noChangeAspect="1"/>
          </p:cNvPicPr>
          <p:nvPr/>
        </p:nvPicPr>
        <p:blipFill>
          <a:blip r:embed="rId7">
            <a:alphaModFix amt="57000"/>
          </a:blip>
          <a:stretch>
            <a:fillRect/>
          </a:stretch>
        </p:blipFill>
        <p:spPr>
          <a:xfrm rot="20736509">
            <a:off x="2958443" y="5208848"/>
            <a:ext cx="998825" cy="578527"/>
          </a:xfrm>
          <a:prstGeom prst="rect">
            <a:avLst/>
          </a:prstGeom>
        </p:spPr>
      </p:pic>
      <p:sp>
        <p:nvSpPr>
          <p:cNvPr id="34" name="任意多边形: 形状 33">
            <a:extLst>
              <a:ext uri="{FF2B5EF4-FFF2-40B4-BE49-F238E27FC236}">
                <a16:creationId xmlns:a16="http://schemas.microsoft.com/office/drawing/2014/main" xmlns="" id="{C007A724-3275-402C-946A-73F4161D0D3E}"/>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a:extLst>
              <a:ext uri="{FF2B5EF4-FFF2-40B4-BE49-F238E27FC236}">
                <a16:creationId xmlns:a16="http://schemas.microsoft.com/office/drawing/2014/main" xmlns="" id="{11ABF2A4-178D-4FE5-BCEE-5B36B3627C93}"/>
              </a:ext>
            </a:extLst>
          </p:cNvPr>
          <p:cNvGrpSpPr/>
          <p:nvPr/>
        </p:nvGrpSpPr>
        <p:grpSpPr>
          <a:xfrm>
            <a:off x="4747085" y="4799472"/>
            <a:ext cx="2428550" cy="1486611"/>
            <a:chOff x="4731250" y="5198485"/>
            <a:chExt cx="2223505" cy="1361091"/>
          </a:xfrm>
        </p:grpSpPr>
        <p:grpSp>
          <p:nvGrpSpPr>
            <p:cNvPr id="26" name="PA-组合 57">
              <a:extLst>
                <a:ext uri="{FF2B5EF4-FFF2-40B4-BE49-F238E27FC236}">
                  <a16:creationId xmlns:a16="http://schemas.microsoft.com/office/drawing/2014/main" xmlns="" id="{B9CC179A-1B73-4E0E-AAC4-0748A58D89F4}"/>
                </a:ext>
              </a:extLst>
            </p:cNvPr>
            <p:cNvGrpSpPr/>
            <p:nvPr>
              <p:custDataLst>
                <p:tags r:id="rId1"/>
              </p:custDataLst>
            </p:nvPr>
          </p:nvGrpSpPr>
          <p:grpSpPr>
            <a:xfrm>
              <a:off x="5031677" y="5198485"/>
              <a:ext cx="1814045" cy="1204051"/>
              <a:chOff x="6266084" y="4721224"/>
              <a:chExt cx="1884932" cy="1485901"/>
            </a:xfrm>
            <a:effectLst>
              <a:outerShdw dist="38100" dir="5400000" algn="t" rotWithShape="0">
                <a:schemeClr val="accent2">
                  <a:lumMod val="50000"/>
                </a:schemeClr>
              </a:outerShdw>
            </a:effectLst>
          </p:grpSpPr>
          <p:sp>
            <p:nvSpPr>
              <p:cNvPr id="31" name="PA-任意多边形 52">
                <a:extLst>
                  <a:ext uri="{FF2B5EF4-FFF2-40B4-BE49-F238E27FC236}">
                    <a16:creationId xmlns:a16="http://schemas.microsoft.com/office/drawing/2014/main" xmlns="" id="{83527393-1B74-468B-BE51-6EB5E49A6E97}"/>
                  </a:ext>
                </a:extLst>
              </p:cNvPr>
              <p:cNvSpPr/>
              <p:nvPr>
                <p:custDataLst>
                  <p:tags r:id="rId2"/>
                </p:custDataLst>
              </p:nvPr>
            </p:nvSpPr>
            <p:spPr>
              <a:xfrm>
                <a:off x="6266084" y="4814094"/>
                <a:ext cx="883443" cy="1393031"/>
              </a:xfrm>
              <a:custGeom>
                <a:avLst/>
                <a:gdLst>
                  <a:gd name="connsiteX0" fmla="*/ 0 w 876300"/>
                  <a:gd name="connsiteY0" fmla="*/ 0 h 1393031"/>
                  <a:gd name="connsiteX1" fmla="*/ 876300 w 876300"/>
                  <a:gd name="connsiteY1" fmla="*/ 171450 h 1393031"/>
                  <a:gd name="connsiteX2" fmla="*/ 876300 w 876300"/>
                  <a:gd name="connsiteY2" fmla="*/ 1393031 h 1393031"/>
                  <a:gd name="connsiteX3" fmla="*/ 0 w 876300"/>
                  <a:gd name="connsiteY3" fmla="*/ 1226343 h 1393031"/>
                  <a:gd name="connsiteX4" fmla="*/ 0 w 876300"/>
                  <a:gd name="connsiteY4" fmla="*/ 0 h 1393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1393031">
                    <a:moveTo>
                      <a:pt x="0" y="0"/>
                    </a:moveTo>
                    <a:lnTo>
                      <a:pt x="876300" y="171450"/>
                    </a:lnTo>
                    <a:lnTo>
                      <a:pt x="876300" y="1393031"/>
                    </a:lnTo>
                    <a:lnTo>
                      <a:pt x="0" y="122634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任意多边形 55">
                <a:extLst>
                  <a:ext uri="{FF2B5EF4-FFF2-40B4-BE49-F238E27FC236}">
                    <a16:creationId xmlns:a16="http://schemas.microsoft.com/office/drawing/2014/main" xmlns="" id="{7445B37D-67F1-4D9C-9A69-A0EC1BA82BEF}"/>
                  </a:ext>
                </a:extLst>
              </p:cNvPr>
              <p:cNvSpPr/>
              <p:nvPr>
                <p:custDataLst>
                  <p:tags r:id="rId3"/>
                </p:custDataLst>
              </p:nvPr>
            </p:nvSpPr>
            <p:spPr>
              <a:xfrm>
                <a:off x="7147146" y="4892675"/>
                <a:ext cx="1003870" cy="1314450"/>
              </a:xfrm>
              <a:custGeom>
                <a:avLst/>
                <a:gdLst>
                  <a:gd name="connsiteX0" fmla="*/ 0 w 962025"/>
                  <a:gd name="connsiteY0" fmla="*/ 92869 h 1314450"/>
                  <a:gd name="connsiteX1" fmla="*/ 962025 w 962025"/>
                  <a:gd name="connsiteY1" fmla="*/ 0 h 1314450"/>
                  <a:gd name="connsiteX2" fmla="*/ 962025 w 962025"/>
                  <a:gd name="connsiteY2" fmla="*/ 1221581 h 1314450"/>
                  <a:gd name="connsiteX3" fmla="*/ 0 w 962025"/>
                  <a:gd name="connsiteY3" fmla="*/ 1314450 h 1314450"/>
                  <a:gd name="connsiteX4" fmla="*/ 0 w 962025"/>
                  <a:gd name="connsiteY4" fmla="*/ 92869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5" h="1314450">
                    <a:moveTo>
                      <a:pt x="0" y="92869"/>
                    </a:moveTo>
                    <a:lnTo>
                      <a:pt x="962025" y="0"/>
                    </a:lnTo>
                    <a:lnTo>
                      <a:pt x="962025" y="1221581"/>
                    </a:lnTo>
                    <a:lnTo>
                      <a:pt x="0" y="1314450"/>
                    </a:lnTo>
                    <a:cubicBezTo>
                      <a:pt x="794" y="909637"/>
                      <a:pt x="1587" y="504825"/>
                      <a:pt x="0" y="9286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任意多边形 56">
                <a:extLst>
                  <a:ext uri="{FF2B5EF4-FFF2-40B4-BE49-F238E27FC236}">
                    <a16:creationId xmlns:a16="http://schemas.microsoft.com/office/drawing/2014/main" xmlns="" id="{4F79570F-69D7-406E-A4BA-FA153804534B}"/>
                  </a:ext>
                </a:extLst>
              </p:cNvPr>
              <p:cNvSpPr/>
              <p:nvPr>
                <p:custDataLst>
                  <p:tags r:id="rId4"/>
                </p:custDataLst>
              </p:nvPr>
            </p:nvSpPr>
            <p:spPr>
              <a:xfrm>
                <a:off x="6271639" y="4721224"/>
                <a:ext cx="1869415" cy="262268"/>
              </a:xfrm>
              <a:custGeom>
                <a:avLst/>
                <a:gdLst>
                  <a:gd name="connsiteX0" fmla="*/ 0 w 1838325"/>
                  <a:gd name="connsiteY0" fmla="*/ 92869 h 264319"/>
                  <a:gd name="connsiteX1" fmla="*/ 892968 w 1838325"/>
                  <a:gd name="connsiteY1" fmla="*/ 264319 h 264319"/>
                  <a:gd name="connsiteX2" fmla="*/ 1838325 w 1838325"/>
                  <a:gd name="connsiteY2" fmla="*/ 173831 h 264319"/>
                  <a:gd name="connsiteX3" fmla="*/ 981075 w 1838325"/>
                  <a:gd name="connsiteY3" fmla="*/ 0 h 264319"/>
                  <a:gd name="connsiteX4" fmla="*/ 0 w 1838325"/>
                  <a:gd name="connsiteY4" fmla="*/ 92869 h 264319"/>
                  <a:gd name="connsiteX0" fmla="*/ 0 w 2051050"/>
                  <a:gd name="connsiteY0" fmla="*/ 92869 h 264319"/>
                  <a:gd name="connsiteX1" fmla="*/ 892968 w 2051050"/>
                  <a:gd name="connsiteY1" fmla="*/ 264319 h 264319"/>
                  <a:gd name="connsiteX2" fmla="*/ 2051050 w 2051050"/>
                  <a:gd name="connsiteY2" fmla="*/ 173831 h 264319"/>
                  <a:gd name="connsiteX3" fmla="*/ 981075 w 2051050"/>
                  <a:gd name="connsiteY3" fmla="*/ 0 h 264319"/>
                  <a:gd name="connsiteX4" fmla="*/ 0 w 2051050"/>
                  <a:gd name="connsiteY4" fmla="*/ 92869 h 264319"/>
                  <a:gd name="connsiteX0" fmla="*/ 0 w 2041525"/>
                  <a:gd name="connsiteY0" fmla="*/ 92869 h 264319"/>
                  <a:gd name="connsiteX1" fmla="*/ 892968 w 2041525"/>
                  <a:gd name="connsiteY1" fmla="*/ 264319 h 264319"/>
                  <a:gd name="connsiteX2" fmla="*/ 2041525 w 2041525"/>
                  <a:gd name="connsiteY2" fmla="*/ 173831 h 264319"/>
                  <a:gd name="connsiteX3" fmla="*/ 981075 w 2041525"/>
                  <a:gd name="connsiteY3" fmla="*/ 0 h 264319"/>
                  <a:gd name="connsiteX4" fmla="*/ 0 w 2041525"/>
                  <a:gd name="connsiteY4" fmla="*/ 92869 h 264319"/>
                  <a:gd name="connsiteX0" fmla="*/ 0 w 1884251"/>
                  <a:gd name="connsiteY0" fmla="*/ 92869 h 264319"/>
                  <a:gd name="connsiteX1" fmla="*/ 892968 w 1884251"/>
                  <a:gd name="connsiteY1" fmla="*/ 264319 h 264319"/>
                  <a:gd name="connsiteX2" fmla="*/ 1884251 w 1884251"/>
                  <a:gd name="connsiteY2" fmla="*/ 185701 h 264319"/>
                  <a:gd name="connsiteX3" fmla="*/ 981075 w 1884251"/>
                  <a:gd name="connsiteY3" fmla="*/ 0 h 264319"/>
                  <a:gd name="connsiteX4" fmla="*/ 0 w 1884251"/>
                  <a:gd name="connsiteY4" fmla="*/ 92869 h 264319"/>
                  <a:gd name="connsiteX0" fmla="*/ 0 w 1869414"/>
                  <a:gd name="connsiteY0" fmla="*/ 92869 h 264319"/>
                  <a:gd name="connsiteX1" fmla="*/ 892968 w 1869414"/>
                  <a:gd name="connsiteY1" fmla="*/ 264319 h 264319"/>
                  <a:gd name="connsiteX2" fmla="*/ 1869414 w 1869414"/>
                  <a:gd name="connsiteY2" fmla="*/ 182733 h 264319"/>
                  <a:gd name="connsiteX3" fmla="*/ 981075 w 1869414"/>
                  <a:gd name="connsiteY3" fmla="*/ 0 h 264319"/>
                  <a:gd name="connsiteX4" fmla="*/ 0 w 1869414"/>
                  <a:gd name="connsiteY4" fmla="*/ 92869 h 264319"/>
                  <a:gd name="connsiteX0" fmla="*/ 0 w 1869414"/>
                  <a:gd name="connsiteY0" fmla="*/ 92869 h 262267"/>
                  <a:gd name="connsiteX1" fmla="*/ 870408 w 1869414"/>
                  <a:gd name="connsiteY1" fmla="*/ 262267 h 262267"/>
                  <a:gd name="connsiteX2" fmla="*/ 1869414 w 1869414"/>
                  <a:gd name="connsiteY2" fmla="*/ 182733 h 262267"/>
                  <a:gd name="connsiteX3" fmla="*/ 981075 w 1869414"/>
                  <a:gd name="connsiteY3" fmla="*/ 0 h 262267"/>
                  <a:gd name="connsiteX4" fmla="*/ 0 w 1869414"/>
                  <a:gd name="connsiteY4" fmla="*/ 92869 h 26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14" h="262267">
                    <a:moveTo>
                      <a:pt x="0" y="92869"/>
                    </a:moveTo>
                    <a:lnTo>
                      <a:pt x="870408" y="262267"/>
                    </a:lnTo>
                    <a:lnTo>
                      <a:pt x="1869414" y="182733"/>
                    </a:lnTo>
                    <a:lnTo>
                      <a:pt x="981075" y="0"/>
                    </a:lnTo>
                    <a:lnTo>
                      <a:pt x="0" y="92869"/>
                    </a:lnTo>
                    <a:close/>
                  </a:path>
                </a:pathLst>
              </a:custGeom>
              <a:solidFill>
                <a:schemeClr val="accent2">
                  <a:lumMod val="50000"/>
                </a:schemeClr>
              </a:solidFill>
              <a:ln cap="rnd">
                <a:solidFill>
                  <a:schemeClr val="accent2">
                    <a:lumMod val="75000"/>
                  </a:schemeClr>
                </a:solidFill>
                <a:round/>
              </a:ln>
              <a:effectLst>
                <a:innerShdw dist="38100" dir="13500000">
                  <a:schemeClr val="accent5">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xmlns="" id="{389A8BEA-7EB2-4F8E-AE9D-B0D48525B291}"/>
                </a:ext>
              </a:extLst>
            </p:cNvPr>
            <p:cNvSpPr txBox="1"/>
            <p:nvPr/>
          </p:nvSpPr>
          <p:spPr>
            <a:xfrm>
              <a:off x="5013572" y="5347880"/>
              <a:ext cx="863278" cy="1211696"/>
            </a:xfrm>
            <a:prstGeom prst="rect">
              <a:avLst/>
            </a:prstGeom>
            <a:noFill/>
            <a:ln>
              <a:noFill/>
            </a:ln>
            <a:effectLst/>
            <a:scene3d>
              <a:camera prst="isometricLeftDown">
                <a:rot lat="1625434" lon="1882446" rev="397160"/>
              </a:camera>
              <a:lightRig rig="threePt" dir="t"/>
            </a:scene3d>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defPPr>
                <a:defRPr lang="zh-CN"/>
              </a:defPPr>
              <a:lvl1pPr>
                <a:defRPr sz="5400">
                  <a:solidFill>
                    <a:schemeClr val="accent3">
                      <a:lumMod val="75000"/>
                    </a:schemeClr>
                  </a:solidFill>
                  <a:latin typeface="优设标题黑" panose="00000500000000000000" pitchFamily="2" charset="-122"/>
                  <a:ea typeface="优设标题黑" panose="00000500000000000000" pitchFamily="2" charset="-122"/>
                </a:defRPr>
              </a:lvl1pPr>
            </a:lstStyle>
            <a:p>
              <a:pPr algn="ctr"/>
              <a:r>
                <a:rPr lang="en-US" altLang="zh-CN" sz="8000">
                  <a:solidFill>
                    <a:schemeClr val="accent2">
                      <a:lumMod val="20000"/>
                      <a:lumOff val="80000"/>
                    </a:schemeClr>
                  </a:solidFill>
                </a:rPr>
                <a:t>5</a:t>
              </a:r>
              <a:endParaRPr lang="zh-CN" altLang="en-US" sz="8000">
                <a:solidFill>
                  <a:schemeClr val="accent2">
                    <a:lumMod val="20000"/>
                    <a:lumOff val="80000"/>
                  </a:schemeClr>
                </a:solidFill>
              </a:endParaRPr>
            </a:p>
          </p:txBody>
        </p:sp>
        <p:sp>
          <p:nvSpPr>
            <p:cNvPr id="29" name="任意多边形: 形状 28">
              <a:extLst>
                <a:ext uri="{FF2B5EF4-FFF2-40B4-BE49-F238E27FC236}">
                  <a16:creationId xmlns:a16="http://schemas.microsoft.com/office/drawing/2014/main" xmlns="" id="{F0A0AD92-DCA8-4267-A6DD-AB8328CD9A48}"/>
                </a:ext>
              </a:extLst>
            </p:cNvPr>
            <p:cNvSpPr/>
            <p:nvPr/>
          </p:nvSpPr>
          <p:spPr>
            <a:xfrm>
              <a:off x="5878807" y="5354177"/>
              <a:ext cx="1075948" cy="405816"/>
            </a:xfrm>
            <a:custGeom>
              <a:avLst/>
              <a:gdLst>
                <a:gd name="connsiteX0" fmla="*/ 0 w 1106905"/>
                <a:gd name="connsiteY0" fmla="*/ 60158 h 324853"/>
                <a:gd name="connsiteX1" fmla="*/ 252663 w 1106905"/>
                <a:gd name="connsiteY1" fmla="*/ 324853 h 324853"/>
                <a:gd name="connsiteX2" fmla="*/ 1106905 w 1106905"/>
                <a:gd name="connsiteY2" fmla="*/ 276727 h 324853"/>
                <a:gd name="connsiteX3" fmla="*/ 938463 w 1106905"/>
                <a:gd name="connsiteY3" fmla="*/ 0 h 324853"/>
                <a:gd name="connsiteX4" fmla="*/ 0 w 1106905"/>
                <a:gd name="connsiteY4" fmla="*/ 60158 h 324853"/>
                <a:gd name="connsiteX0" fmla="*/ 0 w 1133098"/>
                <a:gd name="connsiteY0" fmla="*/ 50633 h 324853"/>
                <a:gd name="connsiteX1" fmla="*/ 278856 w 1133098"/>
                <a:gd name="connsiteY1" fmla="*/ 324853 h 324853"/>
                <a:gd name="connsiteX2" fmla="*/ 1133098 w 1133098"/>
                <a:gd name="connsiteY2" fmla="*/ 276727 h 324853"/>
                <a:gd name="connsiteX3" fmla="*/ 964656 w 1133098"/>
                <a:gd name="connsiteY3" fmla="*/ 0 h 324853"/>
                <a:gd name="connsiteX4" fmla="*/ 0 w 1133098"/>
                <a:gd name="connsiteY4" fmla="*/ 50633 h 324853"/>
                <a:gd name="connsiteX0" fmla="*/ 0 w 1133098"/>
                <a:gd name="connsiteY0" fmla="*/ 64921 h 339141"/>
                <a:gd name="connsiteX1" fmla="*/ 278856 w 1133098"/>
                <a:gd name="connsiteY1" fmla="*/ 339141 h 339141"/>
                <a:gd name="connsiteX2" fmla="*/ 1133098 w 1133098"/>
                <a:gd name="connsiteY2" fmla="*/ 291015 h 339141"/>
                <a:gd name="connsiteX3" fmla="*/ 969419 w 1133098"/>
                <a:gd name="connsiteY3" fmla="*/ 0 h 339141"/>
                <a:gd name="connsiteX4" fmla="*/ 0 w 1133098"/>
                <a:gd name="connsiteY4" fmla="*/ 64921 h 339141"/>
                <a:gd name="connsiteX0" fmla="*/ 0 w 1223585"/>
                <a:gd name="connsiteY0" fmla="*/ 64921 h 339141"/>
                <a:gd name="connsiteX1" fmla="*/ 278856 w 1223585"/>
                <a:gd name="connsiteY1" fmla="*/ 339141 h 339141"/>
                <a:gd name="connsiteX2" fmla="*/ 1223585 w 1223585"/>
                <a:gd name="connsiteY2" fmla="*/ 231484 h 339141"/>
                <a:gd name="connsiteX3" fmla="*/ 969419 w 1223585"/>
                <a:gd name="connsiteY3" fmla="*/ 0 h 339141"/>
                <a:gd name="connsiteX4" fmla="*/ 0 w 1223585"/>
                <a:gd name="connsiteY4" fmla="*/ 64921 h 339141"/>
                <a:gd name="connsiteX0" fmla="*/ 0 w 1223585"/>
                <a:gd name="connsiteY0" fmla="*/ 64921 h 327234"/>
                <a:gd name="connsiteX1" fmla="*/ 283618 w 1223585"/>
                <a:gd name="connsiteY1" fmla="*/ 327234 h 327234"/>
                <a:gd name="connsiteX2" fmla="*/ 1223585 w 1223585"/>
                <a:gd name="connsiteY2" fmla="*/ 231484 h 327234"/>
                <a:gd name="connsiteX3" fmla="*/ 969419 w 1223585"/>
                <a:gd name="connsiteY3" fmla="*/ 0 h 327234"/>
                <a:gd name="connsiteX4" fmla="*/ 0 w 1223585"/>
                <a:gd name="connsiteY4" fmla="*/ 64921 h 327234"/>
                <a:gd name="connsiteX0" fmla="*/ 0 w 1223585"/>
                <a:gd name="connsiteY0" fmla="*/ 64921 h 393909"/>
                <a:gd name="connsiteX1" fmla="*/ 288380 w 1223585"/>
                <a:gd name="connsiteY1" fmla="*/ 393909 h 393909"/>
                <a:gd name="connsiteX2" fmla="*/ 1223585 w 1223585"/>
                <a:gd name="connsiteY2" fmla="*/ 231484 h 393909"/>
                <a:gd name="connsiteX3" fmla="*/ 969419 w 1223585"/>
                <a:gd name="connsiteY3" fmla="*/ 0 h 393909"/>
                <a:gd name="connsiteX4" fmla="*/ 0 w 1223585"/>
                <a:gd name="connsiteY4" fmla="*/ 64921 h 393909"/>
                <a:gd name="connsiteX0" fmla="*/ 0 w 1204535"/>
                <a:gd name="connsiteY0" fmla="*/ 64921 h 393909"/>
                <a:gd name="connsiteX1" fmla="*/ 288380 w 1204535"/>
                <a:gd name="connsiteY1" fmla="*/ 393909 h 393909"/>
                <a:gd name="connsiteX2" fmla="*/ 1204535 w 1204535"/>
                <a:gd name="connsiteY2" fmla="*/ 312446 h 393909"/>
                <a:gd name="connsiteX3" fmla="*/ 969419 w 1204535"/>
                <a:gd name="connsiteY3" fmla="*/ 0 h 393909"/>
                <a:gd name="connsiteX4" fmla="*/ 0 w 1204535"/>
                <a:gd name="connsiteY4" fmla="*/ 64921 h 393909"/>
                <a:gd name="connsiteX0" fmla="*/ 0 w 1218823"/>
                <a:gd name="connsiteY0" fmla="*/ 64921 h 393909"/>
                <a:gd name="connsiteX1" fmla="*/ 288380 w 1218823"/>
                <a:gd name="connsiteY1" fmla="*/ 393909 h 393909"/>
                <a:gd name="connsiteX2" fmla="*/ 1218823 w 1218823"/>
                <a:gd name="connsiteY2" fmla="*/ 288633 h 393909"/>
                <a:gd name="connsiteX3" fmla="*/ 969419 w 1218823"/>
                <a:gd name="connsiteY3" fmla="*/ 0 h 393909"/>
                <a:gd name="connsiteX4" fmla="*/ 0 w 1218823"/>
                <a:gd name="connsiteY4" fmla="*/ 64921 h 393909"/>
                <a:gd name="connsiteX0" fmla="*/ 0 w 1218823"/>
                <a:gd name="connsiteY0" fmla="*/ 64921 h 408197"/>
                <a:gd name="connsiteX1" fmla="*/ 169317 w 1218823"/>
                <a:gd name="connsiteY1" fmla="*/ 408197 h 408197"/>
                <a:gd name="connsiteX2" fmla="*/ 1218823 w 1218823"/>
                <a:gd name="connsiteY2" fmla="*/ 288633 h 408197"/>
                <a:gd name="connsiteX3" fmla="*/ 969419 w 1218823"/>
                <a:gd name="connsiteY3" fmla="*/ 0 h 408197"/>
                <a:gd name="connsiteX4" fmla="*/ 0 w 1218823"/>
                <a:gd name="connsiteY4" fmla="*/ 64921 h 408197"/>
                <a:gd name="connsiteX0" fmla="*/ 0 w 1085473"/>
                <a:gd name="connsiteY0" fmla="*/ 64921 h 408197"/>
                <a:gd name="connsiteX1" fmla="*/ 169317 w 1085473"/>
                <a:gd name="connsiteY1" fmla="*/ 408197 h 408197"/>
                <a:gd name="connsiteX2" fmla="*/ 1085473 w 1085473"/>
                <a:gd name="connsiteY2" fmla="*/ 321970 h 408197"/>
                <a:gd name="connsiteX3" fmla="*/ 969419 w 1085473"/>
                <a:gd name="connsiteY3" fmla="*/ 0 h 408197"/>
                <a:gd name="connsiteX4" fmla="*/ 0 w 1085473"/>
                <a:gd name="connsiteY4" fmla="*/ 64921 h 408197"/>
                <a:gd name="connsiteX0" fmla="*/ 0 w 1075948"/>
                <a:gd name="connsiteY0" fmla="*/ 64921 h 408197"/>
                <a:gd name="connsiteX1" fmla="*/ 159792 w 1075948"/>
                <a:gd name="connsiteY1" fmla="*/ 408197 h 408197"/>
                <a:gd name="connsiteX2" fmla="*/ 1075948 w 1075948"/>
                <a:gd name="connsiteY2" fmla="*/ 321970 h 408197"/>
                <a:gd name="connsiteX3" fmla="*/ 959894 w 1075948"/>
                <a:gd name="connsiteY3" fmla="*/ 0 h 408197"/>
                <a:gd name="connsiteX4" fmla="*/ 0 w 1075948"/>
                <a:gd name="connsiteY4" fmla="*/ 64921 h 408197"/>
                <a:gd name="connsiteX0" fmla="*/ 0 w 1075948"/>
                <a:gd name="connsiteY0" fmla="*/ 67302 h 410578"/>
                <a:gd name="connsiteX1" fmla="*/ 159792 w 1075948"/>
                <a:gd name="connsiteY1" fmla="*/ 410578 h 410578"/>
                <a:gd name="connsiteX2" fmla="*/ 1075948 w 1075948"/>
                <a:gd name="connsiteY2" fmla="*/ 324351 h 410578"/>
                <a:gd name="connsiteX3" fmla="*/ 967037 w 1075948"/>
                <a:gd name="connsiteY3" fmla="*/ 0 h 410578"/>
                <a:gd name="connsiteX4" fmla="*/ 0 w 1075948"/>
                <a:gd name="connsiteY4" fmla="*/ 67302 h 410578"/>
                <a:gd name="connsiteX0" fmla="*/ 0 w 1075948"/>
                <a:gd name="connsiteY0" fmla="*/ 62540 h 405816"/>
                <a:gd name="connsiteX1" fmla="*/ 159792 w 1075948"/>
                <a:gd name="connsiteY1" fmla="*/ 405816 h 405816"/>
                <a:gd name="connsiteX2" fmla="*/ 1075948 w 1075948"/>
                <a:gd name="connsiteY2" fmla="*/ 319589 h 405816"/>
                <a:gd name="connsiteX3" fmla="*/ 969419 w 1075948"/>
                <a:gd name="connsiteY3" fmla="*/ 0 h 405816"/>
                <a:gd name="connsiteX4" fmla="*/ 0 w 1075948"/>
                <a:gd name="connsiteY4" fmla="*/ 62540 h 405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948" h="405816">
                  <a:moveTo>
                    <a:pt x="0" y="62540"/>
                  </a:moveTo>
                  <a:lnTo>
                    <a:pt x="159792" y="405816"/>
                  </a:lnTo>
                  <a:lnTo>
                    <a:pt x="1075948" y="319589"/>
                  </a:lnTo>
                  <a:lnTo>
                    <a:pt x="969419" y="0"/>
                  </a:lnTo>
                  <a:lnTo>
                    <a:pt x="0" y="6254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47A6655-2B91-494E-9660-E4687F662CF1}"/>
                </a:ext>
              </a:extLst>
            </p:cNvPr>
            <p:cNvSpPr/>
            <p:nvPr/>
          </p:nvSpPr>
          <p:spPr>
            <a:xfrm>
              <a:off x="4731250" y="5279358"/>
              <a:ext cx="1140411" cy="380665"/>
            </a:xfrm>
            <a:custGeom>
              <a:avLst/>
              <a:gdLst>
                <a:gd name="connsiteX0" fmla="*/ 180474 w 1046748"/>
                <a:gd name="connsiteY0" fmla="*/ 0 h 348915"/>
                <a:gd name="connsiteX1" fmla="*/ 0 w 1046748"/>
                <a:gd name="connsiteY1" fmla="*/ 204536 h 348915"/>
                <a:gd name="connsiteX2" fmla="*/ 806116 w 1046748"/>
                <a:gd name="connsiteY2" fmla="*/ 348915 h 348915"/>
                <a:gd name="connsiteX3" fmla="*/ 1046748 w 1046748"/>
                <a:gd name="connsiteY3" fmla="*/ 168442 h 348915"/>
                <a:gd name="connsiteX4" fmla="*/ 180474 w 1046748"/>
                <a:gd name="connsiteY4" fmla="*/ 0 h 348915"/>
                <a:gd name="connsiteX0" fmla="*/ 180474 w 1025317"/>
                <a:gd name="connsiteY0" fmla="*/ 0 h 348915"/>
                <a:gd name="connsiteX1" fmla="*/ 0 w 1025317"/>
                <a:gd name="connsiteY1" fmla="*/ 204536 h 348915"/>
                <a:gd name="connsiteX2" fmla="*/ 806116 w 1025317"/>
                <a:gd name="connsiteY2" fmla="*/ 348915 h 348915"/>
                <a:gd name="connsiteX3" fmla="*/ 1025317 w 1025317"/>
                <a:gd name="connsiteY3" fmla="*/ 154154 h 348915"/>
                <a:gd name="connsiteX4" fmla="*/ 180474 w 1025317"/>
                <a:gd name="connsiteY4" fmla="*/ 0 h 348915"/>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294940"/>
                <a:gd name="connsiteX1" fmla="*/ 0 w 1025317"/>
                <a:gd name="connsiteY1" fmla="*/ 150561 h 294940"/>
                <a:gd name="connsiteX2" fmla="*/ 806116 w 1025317"/>
                <a:gd name="connsiteY2" fmla="*/ 294940 h 294940"/>
                <a:gd name="connsiteX3" fmla="*/ 1025317 w 1025317"/>
                <a:gd name="connsiteY3" fmla="*/ 100179 h 294940"/>
                <a:gd name="connsiteX4" fmla="*/ 186824 w 1025317"/>
                <a:gd name="connsiteY4" fmla="*/ 0 h 294940"/>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380665"/>
                <a:gd name="connsiteX1" fmla="*/ 0 w 1025317"/>
                <a:gd name="connsiteY1" fmla="*/ 195011 h 380665"/>
                <a:gd name="connsiteX2" fmla="*/ 739441 w 1025317"/>
                <a:gd name="connsiteY2" fmla="*/ 380665 h 380665"/>
                <a:gd name="connsiteX3" fmla="*/ 1025317 w 1025317"/>
                <a:gd name="connsiteY3" fmla="*/ 144629 h 380665"/>
                <a:gd name="connsiteX4" fmla="*/ 186824 w 1025317"/>
                <a:gd name="connsiteY4" fmla="*/ 0 h 380665"/>
                <a:gd name="connsiteX0" fmla="*/ 316999 w 1155492"/>
                <a:gd name="connsiteY0" fmla="*/ 0 h 380665"/>
                <a:gd name="connsiteX1" fmla="*/ 0 w 1155492"/>
                <a:gd name="connsiteY1" fmla="*/ 201361 h 380665"/>
                <a:gd name="connsiteX2" fmla="*/ 869616 w 1155492"/>
                <a:gd name="connsiteY2" fmla="*/ 380665 h 380665"/>
                <a:gd name="connsiteX3" fmla="*/ 1155492 w 1155492"/>
                <a:gd name="connsiteY3" fmla="*/ 144629 h 380665"/>
                <a:gd name="connsiteX4" fmla="*/ 316999 w 11554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39866 h 380665"/>
                <a:gd name="connsiteX4" fmla="*/ 304299 w 1142792"/>
                <a:gd name="connsiteY4" fmla="*/ 0 h 380665"/>
                <a:gd name="connsiteX0" fmla="*/ 304299 w 1133267"/>
                <a:gd name="connsiteY0" fmla="*/ 0 h 380665"/>
                <a:gd name="connsiteX1" fmla="*/ 0 w 1133267"/>
                <a:gd name="connsiteY1" fmla="*/ 195011 h 380665"/>
                <a:gd name="connsiteX2" fmla="*/ 856916 w 1133267"/>
                <a:gd name="connsiteY2" fmla="*/ 380665 h 380665"/>
                <a:gd name="connsiteX3" fmla="*/ 1133267 w 1133267"/>
                <a:gd name="connsiteY3" fmla="*/ 135104 h 380665"/>
                <a:gd name="connsiteX4" fmla="*/ 304299 w 1133267"/>
                <a:gd name="connsiteY4" fmla="*/ 0 h 380665"/>
                <a:gd name="connsiteX0" fmla="*/ 304299 w 1135648"/>
                <a:gd name="connsiteY0" fmla="*/ 0 h 380665"/>
                <a:gd name="connsiteX1" fmla="*/ 0 w 1135648"/>
                <a:gd name="connsiteY1" fmla="*/ 195011 h 380665"/>
                <a:gd name="connsiteX2" fmla="*/ 856916 w 1135648"/>
                <a:gd name="connsiteY2" fmla="*/ 380665 h 380665"/>
                <a:gd name="connsiteX3" fmla="*/ 1135648 w 1135648"/>
                <a:gd name="connsiteY3" fmla="*/ 137485 h 380665"/>
                <a:gd name="connsiteX4" fmla="*/ 304299 w 1135648"/>
                <a:gd name="connsiteY4" fmla="*/ 0 h 380665"/>
                <a:gd name="connsiteX0" fmla="*/ 304299 w 1140411"/>
                <a:gd name="connsiteY0" fmla="*/ 0 h 380665"/>
                <a:gd name="connsiteX1" fmla="*/ 0 w 1140411"/>
                <a:gd name="connsiteY1" fmla="*/ 195011 h 380665"/>
                <a:gd name="connsiteX2" fmla="*/ 856916 w 1140411"/>
                <a:gd name="connsiteY2" fmla="*/ 380665 h 380665"/>
                <a:gd name="connsiteX3" fmla="*/ 1140411 w 1140411"/>
                <a:gd name="connsiteY3" fmla="*/ 135104 h 380665"/>
                <a:gd name="connsiteX4" fmla="*/ 304299 w 1140411"/>
                <a:gd name="connsiteY4" fmla="*/ 0 h 380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411" h="380665">
                  <a:moveTo>
                    <a:pt x="304299" y="0"/>
                  </a:moveTo>
                  <a:lnTo>
                    <a:pt x="0" y="195011"/>
                  </a:lnTo>
                  <a:cubicBezTo>
                    <a:pt x="428514" y="294996"/>
                    <a:pt x="571277" y="318780"/>
                    <a:pt x="856916" y="380665"/>
                  </a:cubicBezTo>
                  <a:lnTo>
                    <a:pt x="1140411" y="135104"/>
                  </a:lnTo>
                  <a:lnTo>
                    <a:pt x="304299" y="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821AB2DE-9441-42B0-BFE6-CF443DD3206E}"/>
              </a:ext>
            </a:extLst>
          </p:cNvPr>
          <p:cNvPicPr>
            <a:picLocks noChangeAspect="1"/>
          </p:cNvPicPr>
          <p:nvPr/>
        </p:nvPicPr>
        <p:blipFill>
          <a:blip r:embed="rId8">
            <a:alphaModFix amt="71000"/>
          </a:blip>
          <a:stretch>
            <a:fillRect/>
          </a:stretch>
        </p:blipFill>
        <p:spPr>
          <a:xfrm>
            <a:off x="3895771" y="3505458"/>
            <a:ext cx="4288461" cy="1729194"/>
          </a:xfrm>
          <a:prstGeom prst="rect">
            <a:avLst/>
          </a:prstGeom>
        </p:spPr>
      </p:pic>
      <p:sp>
        <p:nvSpPr>
          <p:cNvPr id="24" name="任意多边形: 形状 23">
            <a:extLst>
              <a:ext uri="{FF2B5EF4-FFF2-40B4-BE49-F238E27FC236}">
                <a16:creationId xmlns:a16="http://schemas.microsoft.com/office/drawing/2014/main" xmlns="" id="{2422B6A2-EDAD-4D33-B469-C93FFBF2C461}"/>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xmlns="" id="{372E3EC7-7859-413F-8CFD-B43917C29EB9}"/>
              </a:ext>
            </a:extLst>
          </p:cNvPr>
          <p:cNvSpPr txBox="1"/>
          <p:nvPr/>
        </p:nvSpPr>
        <p:spPr>
          <a:xfrm>
            <a:off x="4973898" y="577424"/>
            <a:ext cx="2244204" cy="3847207"/>
          </a:xfrm>
          <a:prstGeom prst="rect">
            <a:avLst/>
          </a:prstGeom>
          <a:noFill/>
          <a:ln w="25400">
            <a:noFill/>
          </a:ln>
        </p:spPr>
        <p:txBody>
          <a:bodyPr wrap="none" lIns="0" tIns="0" rIns="0" bIns="0" rtlCol="0">
            <a:spAutoFit/>
          </a:bodyPr>
          <a:lstStyle>
            <a:defPPr>
              <a:defRPr lang="zh-CN"/>
            </a:defPPr>
            <a:lvl1pPr>
              <a:defRPr kumimoji="0" sz="13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en-US" altLang="zh-CN" sz="25000">
                <a:effectLst/>
                <a:latin typeface="胡晓波男神体" panose="02010600030101010101" pitchFamily="2" charset="-122"/>
                <a:ea typeface="胡晓波男神体" panose="02010600030101010101" pitchFamily="2" charset="-122"/>
                <a:cs typeface="胡晓波男神体" panose="02010600030101010101" pitchFamily="2" charset="-122"/>
              </a:rPr>
              <a:t>5</a:t>
            </a:r>
            <a:endParaRPr lang="zh-CN" altLang="en-US" sz="25000">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3" name="矩形 22">
            <a:extLst>
              <a:ext uri="{FF2B5EF4-FFF2-40B4-BE49-F238E27FC236}">
                <a16:creationId xmlns:a16="http://schemas.microsoft.com/office/drawing/2014/main" xmlns="" id="{8AB13EB1-CFBE-49E4-8A09-5A5DC414F44F}"/>
              </a:ext>
            </a:extLst>
          </p:cNvPr>
          <p:cNvSpPr/>
          <p:nvPr/>
        </p:nvSpPr>
        <p:spPr>
          <a:xfrm>
            <a:off x="3919334" y="2492896"/>
            <a:ext cx="4288461" cy="883410"/>
          </a:xfrm>
          <a:prstGeom prst="rect">
            <a:avLst/>
          </a:prstGeom>
          <a:blipFill dpi="0" rotWithShape="1">
            <a:blip r:embed="rId9"/>
            <a:srcRect/>
            <a:stretch>
              <a:fillRect l="-91393" t="-279960" r="-92905" b="-39411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0" name="文本框 179">
            <a:extLst>
              <a:ext uri="{FF2B5EF4-FFF2-40B4-BE49-F238E27FC236}">
                <a16:creationId xmlns:a16="http://schemas.microsoft.com/office/drawing/2014/main" xmlns="" id="{A93E1B06-4101-4B11-A54E-A54789129608}"/>
              </a:ext>
            </a:extLst>
          </p:cNvPr>
          <p:cNvSpPr txBox="1"/>
          <p:nvPr/>
        </p:nvSpPr>
        <p:spPr>
          <a:xfrm>
            <a:off x="4217025" y="2347951"/>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幸运抽奖</a:t>
            </a:r>
          </a:p>
        </p:txBody>
      </p:sp>
    </p:spTree>
    <p:extLst>
      <p:ext uri="{BB962C8B-B14F-4D97-AF65-F5344CB8AC3E}">
        <p14:creationId xmlns:p14="http://schemas.microsoft.com/office/powerpoint/2010/main" val="3983794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104" name="任意多边形: 形状 103">
            <a:extLst>
              <a:ext uri="{FF2B5EF4-FFF2-40B4-BE49-F238E27FC236}">
                <a16:creationId xmlns:a16="http://schemas.microsoft.com/office/drawing/2014/main" xmlns="" id="{E9B0B280-73B6-4F2D-83E2-CB4C98814A17}"/>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8" name="任意多边形: 形状 107">
            <a:extLst>
              <a:ext uri="{FF2B5EF4-FFF2-40B4-BE49-F238E27FC236}">
                <a16:creationId xmlns:a16="http://schemas.microsoft.com/office/drawing/2014/main" xmlns="" id="{892188DF-2E45-457E-84CF-0674B59A9CA1}"/>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6" name="任意多边形: 形状 105">
            <a:extLst>
              <a:ext uri="{FF2B5EF4-FFF2-40B4-BE49-F238E27FC236}">
                <a16:creationId xmlns:a16="http://schemas.microsoft.com/office/drawing/2014/main" xmlns="" id="{069B0149-A1EE-45B4-A7B6-88FDE61EF4C7}"/>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8" name="图片 157">
            <a:extLst>
              <a:ext uri="{FF2B5EF4-FFF2-40B4-BE49-F238E27FC236}">
                <a16:creationId xmlns:a16="http://schemas.microsoft.com/office/drawing/2014/main" xmlns="" id="{40DC28F5-5A30-4072-ADB8-C61EC992B233}"/>
              </a:ext>
            </a:extLst>
          </p:cNvPr>
          <p:cNvPicPr>
            <a:picLocks noChangeAspect="1"/>
          </p:cNvPicPr>
          <p:nvPr/>
        </p:nvPicPr>
        <p:blipFill>
          <a:blip r:embed="rId3"/>
          <a:srcRect t="18822"/>
          <a:stretch>
            <a:fillRect/>
          </a:stretch>
        </p:blipFill>
        <p:spPr>
          <a:xfrm>
            <a:off x="121402" y="0"/>
            <a:ext cx="11949196" cy="4013688"/>
          </a:xfrm>
          <a:custGeom>
            <a:avLst/>
            <a:gdLst>
              <a:gd name="connsiteX0" fmla="*/ 0 w 11949196"/>
              <a:gd name="connsiteY0" fmla="*/ 0 h 4013688"/>
              <a:gd name="connsiteX1" fmla="*/ 11949196 w 11949196"/>
              <a:gd name="connsiteY1" fmla="*/ 0 h 4013688"/>
              <a:gd name="connsiteX2" fmla="*/ 11949196 w 11949196"/>
              <a:gd name="connsiteY2" fmla="*/ 4013688 h 4013688"/>
              <a:gd name="connsiteX3" fmla="*/ 0 w 11949196"/>
              <a:gd name="connsiteY3" fmla="*/ 4013688 h 4013688"/>
            </a:gdLst>
            <a:ahLst/>
            <a:cxnLst>
              <a:cxn ang="0">
                <a:pos x="connsiteX0" y="connsiteY0"/>
              </a:cxn>
              <a:cxn ang="0">
                <a:pos x="connsiteX1" y="connsiteY1"/>
              </a:cxn>
              <a:cxn ang="0">
                <a:pos x="connsiteX2" y="connsiteY2"/>
              </a:cxn>
              <a:cxn ang="0">
                <a:pos x="connsiteX3" y="connsiteY3"/>
              </a:cxn>
            </a:cxnLst>
            <a:rect l="l" t="t" r="r" b="b"/>
            <a:pathLst>
              <a:path w="11949196" h="4013688">
                <a:moveTo>
                  <a:pt x="0" y="0"/>
                </a:moveTo>
                <a:lnTo>
                  <a:pt x="11949196" y="0"/>
                </a:lnTo>
                <a:lnTo>
                  <a:pt x="11949196" y="4013688"/>
                </a:lnTo>
                <a:lnTo>
                  <a:pt x="0" y="4013688"/>
                </a:lnTo>
                <a:close/>
              </a:path>
            </a:pathLst>
          </a:custGeom>
        </p:spPr>
      </p:pic>
      <p:sp>
        <p:nvSpPr>
          <p:cNvPr id="41" name="星形: 四角 40">
            <a:extLst>
              <a:ext uri="{FF2B5EF4-FFF2-40B4-BE49-F238E27FC236}">
                <a16:creationId xmlns:a16="http://schemas.microsoft.com/office/drawing/2014/main" xmlns="" id="{F0DAF460-D530-4BFE-94D5-F6A6BC8AFCC0}"/>
              </a:ext>
            </a:extLst>
          </p:cNvPr>
          <p:cNvSpPr/>
          <p:nvPr/>
        </p:nvSpPr>
        <p:spPr>
          <a:xfrm>
            <a:off x="9892674" y="1640305"/>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星形: 四角 39">
            <a:extLst>
              <a:ext uri="{FF2B5EF4-FFF2-40B4-BE49-F238E27FC236}">
                <a16:creationId xmlns:a16="http://schemas.microsoft.com/office/drawing/2014/main" xmlns="" id="{4C30AD14-0BD4-4011-A84D-9C0705BEA37D}"/>
              </a:ext>
            </a:extLst>
          </p:cNvPr>
          <p:cNvSpPr/>
          <p:nvPr/>
        </p:nvSpPr>
        <p:spPr>
          <a:xfrm>
            <a:off x="6909239" y="1566210"/>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星形: 四角 41">
            <a:extLst>
              <a:ext uri="{FF2B5EF4-FFF2-40B4-BE49-F238E27FC236}">
                <a16:creationId xmlns:a16="http://schemas.microsoft.com/office/drawing/2014/main" xmlns="" id="{22449A1D-8126-4FAA-BD5C-4556F7CD7EFA}"/>
              </a:ext>
            </a:extLst>
          </p:cNvPr>
          <p:cNvSpPr/>
          <p:nvPr/>
        </p:nvSpPr>
        <p:spPr>
          <a:xfrm>
            <a:off x="5945590" y="2081682"/>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星形: 四角 42">
            <a:extLst>
              <a:ext uri="{FF2B5EF4-FFF2-40B4-BE49-F238E27FC236}">
                <a16:creationId xmlns:a16="http://schemas.microsoft.com/office/drawing/2014/main" xmlns="" id="{C824C74F-4BD4-4A63-8713-BF2A38E756A5}"/>
              </a:ext>
            </a:extLst>
          </p:cNvPr>
          <p:cNvSpPr/>
          <p:nvPr/>
        </p:nvSpPr>
        <p:spPr>
          <a:xfrm>
            <a:off x="6270797" y="2363649"/>
            <a:ext cx="165207" cy="288660"/>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文本框 169">
            <a:extLst>
              <a:ext uri="{FF2B5EF4-FFF2-40B4-BE49-F238E27FC236}">
                <a16:creationId xmlns:a16="http://schemas.microsoft.com/office/drawing/2014/main" xmlns="" id="{AB1477F4-1D64-4ABB-B1A7-2618202964FC}"/>
              </a:ext>
            </a:extLst>
          </p:cNvPr>
          <p:cNvSpPr txBox="1"/>
          <p:nvPr/>
        </p:nvSpPr>
        <p:spPr>
          <a:xfrm>
            <a:off x="6872602" y="1938921"/>
            <a:ext cx="2832507" cy="1231106"/>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8000">
                <a:solidFill>
                  <a:schemeClr val="bg1"/>
                </a:solidFill>
                <a:effectLst>
                  <a:outerShdw dist="50800" rotWithShape="0">
                    <a:schemeClr val="accent2"/>
                  </a:outerShdw>
                </a:effectLst>
              </a:rPr>
              <a:t>三等奖</a:t>
            </a:r>
            <a:endParaRPr lang="en-US" altLang="zh-CN" sz="8000">
              <a:solidFill>
                <a:schemeClr val="bg1"/>
              </a:solidFill>
              <a:effectLst>
                <a:outerShdw dist="50800" rotWithShape="0">
                  <a:schemeClr val="accent2"/>
                </a:outerShdw>
              </a:effectLst>
            </a:endParaRPr>
          </a:p>
        </p:txBody>
      </p:sp>
      <p:sp>
        <p:nvSpPr>
          <p:cNvPr id="101" name="文本框 100">
            <a:extLst>
              <a:ext uri="{FF2B5EF4-FFF2-40B4-BE49-F238E27FC236}">
                <a16:creationId xmlns:a16="http://schemas.microsoft.com/office/drawing/2014/main" xmlns="" id="{78AE35E7-FD25-4050-BA5D-3DFD780ACBFB}"/>
              </a:ext>
            </a:extLst>
          </p:cNvPr>
          <p:cNvSpPr txBox="1"/>
          <p:nvPr/>
        </p:nvSpPr>
        <p:spPr>
          <a:xfrm>
            <a:off x="7666041" y="3068960"/>
            <a:ext cx="1459053" cy="646331"/>
          </a:xfrm>
          <a:prstGeom prst="rect">
            <a:avLst/>
          </a:prstGeom>
          <a:noFill/>
        </p:spPr>
        <p:txBody>
          <a:bodyPr wrap="none">
            <a:spAutoFit/>
          </a:bodyPr>
          <a:lstStyle/>
          <a:p>
            <a:pPr algn="ctr"/>
            <a:r>
              <a:rPr kumimoji="0" lang="zh-CN" altLang="en-US" sz="3600" b="0" i="0" u="none" strike="noStrike" kern="1200" cap="none" spc="0" normalizeH="0" baseline="0" noProof="0">
                <a:ln>
                  <a:noFill/>
                </a:ln>
                <a:solidFill>
                  <a:srgbClr val="FCF953"/>
                </a:solidFill>
                <a:effectLst/>
                <a:uLnTx/>
                <a:uFillTx/>
                <a:latin typeface="+mj-ea"/>
                <a:ea typeface="+mj-ea"/>
                <a:cs typeface="+mn-cs"/>
              </a:rPr>
              <a:t>扫地机</a:t>
            </a:r>
            <a:endParaRPr lang="zh-CN" altLang="en-US" sz="3600">
              <a:solidFill>
                <a:schemeClr val="bg1"/>
              </a:solidFill>
              <a:latin typeface="+mj-ea"/>
              <a:ea typeface="+mj-ea"/>
            </a:endParaRPr>
          </a:p>
        </p:txBody>
      </p:sp>
      <p:sp>
        <p:nvSpPr>
          <p:cNvPr id="102" name="文本框 101">
            <a:extLst>
              <a:ext uri="{FF2B5EF4-FFF2-40B4-BE49-F238E27FC236}">
                <a16:creationId xmlns:a16="http://schemas.microsoft.com/office/drawing/2014/main" xmlns="" id="{DCFD14E7-D252-4856-9C16-15BB611A092B}"/>
              </a:ext>
            </a:extLst>
          </p:cNvPr>
          <p:cNvSpPr txBox="1"/>
          <p:nvPr/>
        </p:nvSpPr>
        <p:spPr>
          <a:xfrm>
            <a:off x="7562966" y="3573016"/>
            <a:ext cx="1669047" cy="338554"/>
          </a:xfrm>
          <a:prstGeom prst="rect">
            <a:avLst/>
          </a:prstGeom>
          <a:noFill/>
        </p:spPr>
        <p:txBody>
          <a:bodyPr wrap="none">
            <a:spAutoFit/>
          </a:bodyPr>
          <a:lstStyle/>
          <a:p>
            <a:pPr algn="ctr"/>
            <a:r>
              <a:rPr kumimoji="0" lang="zh-CN" altLang="en-US" sz="1600" b="0" i="0" u="none" strike="noStrike" kern="1200" cap="none" spc="0" normalizeH="0" baseline="0" noProof="0">
                <a:ln>
                  <a:noFill/>
                </a:ln>
                <a:solidFill>
                  <a:prstClr val="white"/>
                </a:solidFill>
                <a:effectLst/>
                <a:uLnTx/>
                <a:uFillTx/>
                <a:latin typeface="+mn-ea"/>
                <a:cs typeface="+mn-cs"/>
              </a:rPr>
              <a:t>（价值￥</a:t>
            </a:r>
            <a:r>
              <a:rPr kumimoji="0" lang="en-US" altLang="zh-CN" sz="1600" b="0" i="0" u="none" strike="noStrike" kern="1200" cap="none" spc="0" normalizeH="0" baseline="0" noProof="0">
                <a:ln>
                  <a:noFill/>
                </a:ln>
                <a:solidFill>
                  <a:prstClr val="white"/>
                </a:solidFill>
                <a:effectLst/>
                <a:uLnTx/>
                <a:uFillTx/>
                <a:latin typeface="+mn-ea"/>
                <a:cs typeface="+mn-cs"/>
              </a:rPr>
              <a:t>1999</a:t>
            </a:r>
            <a:r>
              <a:rPr kumimoji="0" lang="zh-CN" altLang="en-US" sz="1600" b="0" i="0" u="none" strike="noStrike" kern="1200" cap="none" spc="0" normalizeH="0" baseline="0" noProof="0">
                <a:ln>
                  <a:noFill/>
                </a:ln>
                <a:solidFill>
                  <a:prstClr val="white"/>
                </a:solidFill>
                <a:effectLst/>
                <a:uLnTx/>
                <a:uFillTx/>
                <a:latin typeface="+mn-ea"/>
                <a:cs typeface="+mn-cs"/>
              </a:rPr>
              <a:t>）</a:t>
            </a:r>
            <a:endParaRPr lang="zh-CN" altLang="en-US" sz="1600">
              <a:solidFill>
                <a:schemeClr val="bg1"/>
              </a:solidFill>
              <a:latin typeface="+mn-ea"/>
            </a:endParaRPr>
          </a:p>
        </p:txBody>
      </p:sp>
      <p:grpSp>
        <p:nvGrpSpPr>
          <p:cNvPr id="13" name="组合 12">
            <a:extLst>
              <a:ext uri="{FF2B5EF4-FFF2-40B4-BE49-F238E27FC236}">
                <a16:creationId xmlns:a16="http://schemas.microsoft.com/office/drawing/2014/main" xmlns="" id="{954F9F71-A0B0-471B-A4ED-3FDA3D8BA041}"/>
              </a:ext>
            </a:extLst>
          </p:cNvPr>
          <p:cNvGrpSpPr/>
          <p:nvPr/>
        </p:nvGrpSpPr>
        <p:grpSpPr>
          <a:xfrm>
            <a:off x="-4899374" y="-1830098"/>
            <a:ext cx="9807241" cy="9617563"/>
            <a:chOff x="-4899374" y="-1830098"/>
            <a:chExt cx="9807241" cy="9617563"/>
          </a:xfrm>
        </p:grpSpPr>
        <p:sp>
          <p:nvSpPr>
            <p:cNvPr id="7" name="圆: 空心 6">
              <a:extLst>
                <a:ext uri="{FF2B5EF4-FFF2-40B4-BE49-F238E27FC236}">
                  <a16:creationId xmlns:a16="http://schemas.microsoft.com/office/drawing/2014/main" xmlns="" id="{2913651F-DFDC-4515-8F67-E34DF7E6C7C3}"/>
                </a:ext>
              </a:extLst>
            </p:cNvPr>
            <p:cNvSpPr/>
            <p:nvPr/>
          </p:nvSpPr>
          <p:spPr>
            <a:xfrm rot="18900000" flipV="1">
              <a:off x="-4804536" y="-1830098"/>
              <a:ext cx="9617564" cy="9617563"/>
            </a:xfrm>
            <a:prstGeom prst="donut">
              <a:avLst>
                <a:gd name="adj" fmla="val 6623"/>
              </a:avLst>
            </a:prstGeom>
            <a:solidFill>
              <a:schemeClr val="accent2"/>
            </a:solidFill>
            <a:ln w="50800">
              <a:solidFill>
                <a:schemeClr val="accent2">
                  <a:lumMod val="50000"/>
                </a:schemeClr>
              </a:solidFill>
            </a:ln>
            <a:effectLst>
              <a:glow rad="101600">
                <a:schemeClr val="accent2">
                  <a:alpha val="4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a:extLst>
                <a:ext uri="{FF2B5EF4-FFF2-40B4-BE49-F238E27FC236}">
                  <a16:creationId xmlns:a16="http://schemas.microsoft.com/office/drawing/2014/main" xmlns="" id="{00CCC66B-F04D-4B03-9230-27F12BF72378}"/>
                </a:ext>
              </a:extLst>
            </p:cNvPr>
            <p:cNvGrpSpPr/>
            <p:nvPr/>
          </p:nvGrpSpPr>
          <p:grpSpPr>
            <a:xfrm>
              <a:off x="-4899374" y="-1443460"/>
              <a:ext cx="9807241" cy="8844287"/>
              <a:chOff x="-4899374" y="-1443460"/>
              <a:chExt cx="9807241" cy="8844287"/>
            </a:xfrm>
          </p:grpSpPr>
          <p:graphicFrame>
            <p:nvGraphicFramePr>
              <p:cNvPr id="518" name="图表 517">
                <a:extLst>
                  <a:ext uri="{FF2B5EF4-FFF2-40B4-BE49-F238E27FC236}">
                    <a16:creationId xmlns:a16="http://schemas.microsoft.com/office/drawing/2014/main" xmlns="" id="{41BC2430-EADD-47F4-97A8-EC1ECCDAD5A9}"/>
                  </a:ext>
                </a:extLst>
              </p:cNvPr>
              <p:cNvGraphicFramePr/>
              <p:nvPr>
                <p:extLst>
                  <p:ext uri="{D42A27DB-BD31-4B8C-83A1-F6EECF244321}">
                    <p14:modId xmlns:p14="http://schemas.microsoft.com/office/powerpoint/2010/main" val="2755884245"/>
                  </p:ext>
                </p:extLst>
              </p:nvPr>
            </p:nvGraphicFramePr>
            <p:xfrm>
              <a:off x="-4899374" y="-1443460"/>
              <a:ext cx="9807241" cy="8844287"/>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11">
                <a:extLst>
                  <a:ext uri="{FF2B5EF4-FFF2-40B4-BE49-F238E27FC236}">
                    <a16:creationId xmlns:a16="http://schemas.microsoft.com/office/drawing/2014/main" xmlns="" id="{32A5EF67-C5E4-4902-B5C2-A38D66B485A5}"/>
                  </a:ext>
                </a:extLst>
              </p:cNvPr>
              <p:cNvSpPr txBox="1"/>
              <p:nvPr/>
            </p:nvSpPr>
            <p:spPr>
              <a:xfrm>
                <a:off x="2354454" y="3747149"/>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三等奖</a:t>
                </a:r>
                <a:endParaRPr lang="en-US" altLang="zh-CN" sz="2800">
                  <a:solidFill>
                    <a:schemeClr val="bg1"/>
                  </a:solidFill>
                  <a:effectLst/>
                  <a:latin typeface="+mn-ea"/>
                  <a:ea typeface="+mn-ea"/>
                </a:endParaRPr>
              </a:p>
            </p:txBody>
          </p:sp>
          <p:grpSp>
            <p:nvGrpSpPr>
              <p:cNvPr id="62" name="组合 61">
                <a:extLst>
                  <a:ext uri="{FF2B5EF4-FFF2-40B4-BE49-F238E27FC236}">
                    <a16:creationId xmlns:a16="http://schemas.microsoft.com/office/drawing/2014/main" xmlns="" id="{6AA36F81-8FFD-4F2F-839F-104698F64319}"/>
                  </a:ext>
                </a:extLst>
              </p:cNvPr>
              <p:cNvGrpSpPr/>
              <p:nvPr/>
            </p:nvGrpSpPr>
            <p:grpSpPr>
              <a:xfrm>
                <a:off x="2219006" y="2156511"/>
                <a:ext cx="1521871" cy="1521871"/>
                <a:chOff x="3370343" y="8025027"/>
                <a:chExt cx="1521871" cy="1521871"/>
              </a:xfrm>
            </p:grpSpPr>
            <p:sp>
              <p:nvSpPr>
                <p:cNvPr id="5" name="任意多边形: 形状 4">
                  <a:extLst>
                    <a:ext uri="{FF2B5EF4-FFF2-40B4-BE49-F238E27FC236}">
                      <a16:creationId xmlns:a16="http://schemas.microsoft.com/office/drawing/2014/main" xmlns="" id="{EF2C5DBE-D5F7-4435-853E-513CC3E6F9FA}"/>
                    </a:ext>
                  </a:extLst>
                </p:cNvPr>
                <p:cNvSpPr/>
                <p:nvPr/>
              </p:nvSpPr>
              <p:spPr>
                <a:xfrm>
                  <a:off x="3370343" y="8025027"/>
                  <a:ext cx="1521871" cy="1521871"/>
                </a:xfrm>
                <a:custGeom>
                  <a:avLst/>
                  <a:gdLst>
                    <a:gd name="connsiteX0" fmla="*/ 1521871 w 1521871"/>
                    <a:gd name="connsiteY0" fmla="*/ 760936 h 1521871"/>
                    <a:gd name="connsiteX1" fmla="*/ 760936 w 1521871"/>
                    <a:gd name="connsiteY1" fmla="*/ 1521871 h 1521871"/>
                    <a:gd name="connsiteX2" fmla="*/ 0 w 1521871"/>
                    <a:gd name="connsiteY2" fmla="*/ 760936 h 1521871"/>
                    <a:gd name="connsiteX3" fmla="*/ 760936 w 1521871"/>
                    <a:gd name="connsiteY3" fmla="*/ 0 h 1521871"/>
                    <a:gd name="connsiteX4" fmla="*/ 1521871 w 1521871"/>
                    <a:gd name="connsiteY4" fmla="*/ 760936 h 152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871" h="1521871">
                      <a:moveTo>
                        <a:pt x="1521871" y="760936"/>
                      </a:moveTo>
                      <a:cubicBezTo>
                        <a:pt x="1521871" y="1181189"/>
                        <a:pt x="1181189" y="1521871"/>
                        <a:pt x="760936" y="1521871"/>
                      </a:cubicBezTo>
                      <a:cubicBezTo>
                        <a:pt x="340682" y="1521871"/>
                        <a:pt x="0" y="1181189"/>
                        <a:pt x="0" y="760936"/>
                      </a:cubicBezTo>
                      <a:cubicBezTo>
                        <a:pt x="0" y="340683"/>
                        <a:pt x="340682" y="0"/>
                        <a:pt x="760936" y="0"/>
                      </a:cubicBezTo>
                      <a:cubicBezTo>
                        <a:pt x="1181189" y="0"/>
                        <a:pt x="1521871" y="340683"/>
                        <a:pt x="1521871" y="760936"/>
                      </a:cubicBezTo>
                      <a:close/>
                    </a:path>
                  </a:pathLst>
                </a:custGeom>
                <a:solidFill>
                  <a:schemeClr val="accent2">
                    <a:lumMod val="40000"/>
                    <a:lumOff val="60000"/>
                  </a:schemeClr>
                </a:solidFill>
                <a:ln w="30294" cap="flat">
                  <a:solidFill>
                    <a:schemeClr val="accent2">
                      <a:lumMod val="50000"/>
                    </a:schemeClr>
                  </a:solid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xmlns="" id="{80829B34-6AAE-4A41-A521-49031ECA4B5D}"/>
                    </a:ext>
                  </a:extLst>
                </p:cNvPr>
                <p:cNvSpPr/>
                <p:nvPr/>
              </p:nvSpPr>
              <p:spPr>
                <a:xfrm>
                  <a:off x="3476884" y="8131568"/>
                  <a:ext cx="1308788" cy="1308789"/>
                </a:xfrm>
                <a:custGeom>
                  <a:avLst/>
                  <a:gdLst>
                    <a:gd name="connsiteX0" fmla="*/ 1308789 w 1308788"/>
                    <a:gd name="connsiteY0" fmla="*/ 654395 h 1308789"/>
                    <a:gd name="connsiteX1" fmla="*/ 654394 w 1308788"/>
                    <a:gd name="connsiteY1" fmla="*/ 1308789 h 1308789"/>
                    <a:gd name="connsiteX2" fmla="*/ 0 w 1308788"/>
                    <a:gd name="connsiteY2" fmla="*/ 654395 h 1308789"/>
                    <a:gd name="connsiteX3" fmla="*/ 654394 w 1308788"/>
                    <a:gd name="connsiteY3" fmla="*/ 0 h 1308789"/>
                    <a:gd name="connsiteX4" fmla="*/ 1308789 w 1308788"/>
                    <a:gd name="connsiteY4" fmla="*/ 654395 h 130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788" h="1308789">
                      <a:moveTo>
                        <a:pt x="1308789" y="654395"/>
                      </a:moveTo>
                      <a:cubicBezTo>
                        <a:pt x="1308789" y="1015807"/>
                        <a:pt x="1015806" y="1308789"/>
                        <a:pt x="654394" y="1308789"/>
                      </a:cubicBezTo>
                      <a:cubicBezTo>
                        <a:pt x="292982" y="1308789"/>
                        <a:pt x="0" y="1015807"/>
                        <a:pt x="0" y="654395"/>
                      </a:cubicBezTo>
                      <a:cubicBezTo>
                        <a:pt x="0" y="292982"/>
                        <a:pt x="292982" y="0"/>
                        <a:pt x="654394" y="0"/>
                      </a:cubicBezTo>
                      <a:cubicBezTo>
                        <a:pt x="1015806" y="0"/>
                        <a:pt x="1308789" y="292982"/>
                        <a:pt x="1308789" y="654395"/>
                      </a:cubicBezTo>
                      <a:close/>
                    </a:path>
                  </a:pathLst>
                </a:custGeom>
                <a:solidFill>
                  <a:schemeClr val="accent2">
                    <a:lumMod val="20000"/>
                    <a:lumOff val="80000"/>
                  </a:schemeClr>
                </a:solidFill>
                <a:ln w="30294" cap="flat">
                  <a:solidFill>
                    <a:schemeClr val="accent2">
                      <a:lumMod val="50000"/>
                    </a:schemeClr>
                  </a:solid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xmlns="" id="{9595588C-F6B2-47E5-A911-50EE44C43AEB}"/>
                    </a:ext>
                  </a:extLst>
                </p:cNvPr>
                <p:cNvSpPr/>
                <p:nvPr/>
              </p:nvSpPr>
              <p:spPr>
                <a:xfrm>
                  <a:off x="3496828" y="8626909"/>
                  <a:ext cx="1269151" cy="2524"/>
                </a:xfrm>
                <a:custGeom>
                  <a:avLst/>
                  <a:gdLst>
                    <a:gd name="connsiteX0" fmla="*/ 1269152 w 1269151"/>
                    <a:gd name="connsiteY0" fmla="*/ 0 h 2524"/>
                    <a:gd name="connsiteX1" fmla="*/ 0 w 1269151"/>
                    <a:gd name="connsiteY1" fmla="*/ 0 h 2524"/>
                  </a:gdLst>
                  <a:ahLst/>
                  <a:cxnLst>
                    <a:cxn ang="0">
                      <a:pos x="connsiteX0" y="connsiteY0"/>
                    </a:cxn>
                    <a:cxn ang="0">
                      <a:pos x="connsiteX1" y="connsiteY1"/>
                    </a:cxn>
                  </a:cxnLst>
                  <a:rect l="l" t="t" r="r" b="b"/>
                  <a:pathLst>
                    <a:path w="1269151" h="2524">
                      <a:moveTo>
                        <a:pt x="1269152" y="0"/>
                      </a:moveTo>
                      <a:lnTo>
                        <a:pt x="0" y="0"/>
                      </a:lnTo>
                    </a:path>
                  </a:pathLst>
                </a:custGeom>
                <a:ln w="30294" cap="flat">
                  <a:solidFill>
                    <a:schemeClr val="accent2">
                      <a:lumMod val="50000"/>
                    </a:schemeClr>
                  </a:solid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xmlns="" id="{3432EE13-F0F6-44B0-96DD-6CB11A088AD1}"/>
                    </a:ext>
                  </a:extLst>
                </p:cNvPr>
                <p:cNvSpPr/>
                <p:nvPr/>
              </p:nvSpPr>
              <p:spPr>
                <a:xfrm>
                  <a:off x="3962125" y="8470127"/>
                  <a:ext cx="338558" cy="380467"/>
                </a:xfrm>
                <a:custGeom>
                  <a:avLst/>
                  <a:gdLst>
                    <a:gd name="connsiteX0" fmla="*/ 0 w 338558"/>
                    <a:gd name="connsiteY0" fmla="*/ 0 h 380467"/>
                    <a:gd name="connsiteX1" fmla="*/ 338558 w 338558"/>
                    <a:gd name="connsiteY1" fmla="*/ 0 h 380467"/>
                    <a:gd name="connsiteX2" fmla="*/ 338558 w 338558"/>
                    <a:gd name="connsiteY2" fmla="*/ 380468 h 380467"/>
                    <a:gd name="connsiteX3" fmla="*/ 0 w 338558"/>
                    <a:gd name="connsiteY3" fmla="*/ 380468 h 380467"/>
                  </a:gdLst>
                  <a:ahLst/>
                  <a:cxnLst>
                    <a:cxn ang="0">
                      <a:pos x="connsiteX0" y="connsiteY0"/>
                    </a:cxn>
                    <a:cxn ang="0">
                      <a:pos x="connsiteX1" y="connsiteY1"/>
                    </a:cxn>
                    <a:cxn ang="0">
                      <a:pos x="connsiteX2" y="connsiteY2"/>
                    </a:cxn>
                    <a:cxn ang="0">
                      <a:pos x="connsiteX3" y="connsiteY3"/>
                    </a:cxn>
                  </a:cxnLst>
                  <a:rect l="l" t="t" r="r" b="b"/>
                  <a:pathLst>
                    <a:path w="338558" h="380467">
                      <a:moveTo>
                        <a:pt x="0" y="0"/>
                      </a:moveTo>
                      <a:lnTo>
                        <a:pt x="338558" y="0"/>
                      </a:lnTo>
                      <a:lnTo>
                        <a:pt x="338558" y="380468"/>
                      </a:lnTo>
                      <a:lnTo>
                        <a:pt x="0" y="380468"/>
                      </a:lnTo>
                      <a:close/>
                    </a:path>
                  </a:pathLst>
                </a:custGeom>
                <a:solidFill>
                  <a:schemeClr val="accent2">
                    <a:lumMod val="75000"/>
                  </a:schemeClr>
                </a:solidFill>
                <a:ln w="30294" cap="flat">
                  <a:solidFill>
                    <a:schemeClr val="accent2">
                      <a:lumMod val="50000"/>
                    </a:schemeClr>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xmlns="" id="{53585261-1F5A-4D32-82DC-70577DA825E1}"/>
                    </a:ext>
                  </a:extLst>
                </p:cNvPr>
                <p:cNvSpPr/>
                <p:nvPr/>
              </p:nvSpPr>
              <p:spPr>
                <a:xfrm>
                  <a:off x="3962125" y="8470127"/>
                  <a:ext cx="338558" cy="58067"/>
                </a:xfrm>
                <a:custGeom>
                  <a:avLst/>
                  <a:gdLst>
                    <a:gd name="connsiteX0" fmla="*/ 0 w 338558"/>
                    <a:gd name="connsiteY0" fmla="*/ 0 h 58067"/>
                    <a:gd name="connsiteX1" fmla="*/ 338558 w 338558"/>
                    <a:gd name="connsiteY1" fmla="*/ 0 h 58067"/>
                    <a:gd name="connsiteX2" fmla="*/ 338558 w 338558"/>
                    <a:gd name="connsiteY2" fmla="*/ 58067 h 58067"/>
                    <a:gd name="connsiteX3" fmla="*/ 0 w 338558"/>
                    <a:gd name="connsiteY3" fmla="*/ 58067 h 58067"/>
                  </a:gdLst>
                  <a:ahLst/>
                  <a:cxnLst>
                    <a:cxn ang="0">
                      <a:pos x="connsiteX0" y="connsiteY0"/>
                    </a:cxn>
                    <a:cxn ang="0">
                      <a:pos x="connsiteX1" y="connsiteY1"/>
                    </a:cxn>
                    <a:cxn ang="0">
                      <a:pos x="connsiteX2" y="connsiteY2"/>
                    </a:cxn>
                    <a:cxn ang="0">
                      <a:pos x="connsiteX3" y="connsiteY3"/>
                    </a:cxn>
                  </a:cxnLst>
                  <a:rect l="l" t="t" r="r" b="b"/>
                  <a:pathLst>
                    <a:path w="338558" h="58067">
                      <a:moveTo>
                        <a:pt x="0" y="0"/>
                      </a:moveTo>
                      <a:lnTo>
                        <a:pt x="338558" y="0"/>
                      </a:lnTo>
                      <a:lnTo>
                        <a:pt x="338558" y="58067"/>
                      </a:lnTo>
                      <a:lnTo>
                        <a:pt x="0" y="58067"/>
                      </a:lnTo>
                      <a:close/>
                    </a:path>
                  </a:pathLst>
                </a:custGeom>
                <a:solidFill>
                  <a:schemeClr val="accent2">
                    <a:lumMod val="75000"/>
                  </a:schemeClr>
                </a:solidFill>
                <a:ln w="30294" cap="flat">
                  <a:solidFill>
                    <a:schemeClr val="accent2">
                      <a:lumMod val="50000"/>
                    </a:schemeClr>
                  </a:solid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xmlns="" id="{F7C90BDF-D1F4-4372-B414-1384879AD619}"/>
                    </a:ext>
                  </a:extLst>
                </p:cNvPr>
                <p:cNvSpPr/>
                <p:nvPr/>
              </p:nvSpPr>
              <p:spPr>
                <a:xfrm>
                  <a:off x="4404952" y="8395901"/>
                  <a:ext cx="64631" cy="64631"/>
                </a:xfrm>
                <a:custGeom>
                  <a:avLst/>
                  <a:gdLst>
                    <a:gd name="connsiteX0" fmla="*/ 64632 w 64631"/>
                    <a:gd name="connsiteY0" fmla="*/ 32316 h 64631"/>
                    <a:gd name="connsiteX1" fmla="*/ 32316 w 64631"/>
                    <a:gd name="connsiteY1" fmla="*/ 64632 h 64631"/>
                    <a:gd name="connsiteX2" fmla="*/ 0 w 64631"/>
                    <a:gd name="connsiteY2" fmla="*/ 32316 h 64631"/>
                    <a:gd name="connsiteX3" fmla="*/ 32316 w 64631"/>
                    <a:gd name="connsiteY3" fmla="*/ 0 h 64631"/>
                    <a:gd name="connsiteX4" fmla="*/ 64632 w 64631"/>
                    <a:gd name="connsiteY4" fmla="*/ 32316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1" h="64631">
                      <a:moveTo>
                        <a:pt x="64632" y="32316"/>
                      </a:moveTo>
                      <a:cubicBezTo>
                        <a:pt x="64632" y="50163"/>
                        <a:pt x="50163" y="64632"/>
                        <a:pt x="32316" y="64632"/>
                      </a:cubicBezTo>
                      <a:cubicBezTo>
                        <a:pt x="14468" y="64632"/>
                        <a:pt x="0" y="50163"/>
                        <a:pt x="0" y="32316"/>
                      </a:cubicBezTo>
                      <a:cubicBezTo>
                        <a:pt x="0" y="14468"/>
                        <a:pt x="14468" y="0"/>
                        <a:pt x="32316" y="0"/>
                      </a:cubicBezTo>
                      <a:cubicBezTo>
                        <a:pt x="50163" y="0"/>
                        <a:pt x="64632" y="14468"/>
                        <a:pt x="64632" y="32316"/>
                      </a:cubicBez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xmlns="" id="{675C5EA1-C697-48FC-9DEE-F70CD629FDAB}"/>
                    </a:ext>
                  </a:extLst>
                </p:cNvPr>
                <p:cNvSpPr/>
                <p:nvPr/>
              </p:nvSpPr>
              <p:spPr>
                <a:xfrm>
                  <a:off x="3916934" y="9242171"/>
                  <a:ext cx="428688" cy="54785"/>
                </a:xfrm>
                <a:custGeom>
                  <a:avLst/>
                  <a:gdLst>
                    <a:gd name="connsiteX0" fmla="*/ 0 w 428688"/>
                    <a:gd name="connsiteY0" fmla="*/ 0 h 54785"/>
                    <a:gd name="connsiteX1" fmla="*/ 428689 w 428688"/>
                    <a:gd name="connsiteY1" fmla="*/ 0 h 54785"/>
                    <a:gd name="connsiteX2" fmla="*/ 428689 w 428688"/>
                    <a:gd name="connsiteY2" fmla="*/ 54785 h 54785"/>
                    <a:gd name="connsiteX3" fmla="*/ 0 w 428688"/>
                    <a:gd name="connsiteY3" fmla="*/ 54785 h 54785"/>
                  </a:gdLst>
                  <a:ahLst/>
                  <a:cxnLst>
                    <a:cxn ang="0">
                      <a:pos x="connsiteX0" y="connsiteY0"/>
                    </a:cxn>
                    <a:cxn ang="0">
                      <a:pos x="connsiteX1" y="connsiteY1"/>
                    </a:cxn>
                    <a:cxn ang="0">
                      <a:pos x="connsiteX2" y="connsiteY2"/>
                    </a:cxn>
                    <a:cxn ang="0">
                      <a:pos x="connsiteX3" y="connsiteY3"/>
                    </a:cxn>
                  </a:cxnLst>
                  <a:rect l="l" t="t" r="r" b="b"/>
                  <a:pathLst>
                    <a:path w="428688" h="54785">
                      <a:moveTo>
                        <a:pt x="0" y="0"/>
                      </a:moveTo>
                      <a:lnTo>
                        <a:pt x="428689" y="0"/>
                      </a:lnTo>
                      <a:lnTo>
                        <a:pt x="428689" y="54785"/>
                      </a:lnTo>
                      <a:lnTo>
                        <a:pt x="0" y="54785"/>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xmlns="" id="{FC564BAC-17F9-4F4B-A6E6-FCE6080253DD}"/>
                    </a:ext>
                  </a:extLst>
                </p:cNvPr>
                <p:cNvSpPr/>
                <p:nvPr/>
              </p:nvSpPr>
              <p:spPr>
                <a:xfrm>
                  <a:off x="4703368" y="9096750"/>
                  <a:ext cx="80284" cy="80284"/>
                </a:xfrm>
                <a:custGeom>
                  <a:avLst/>
                  <a:gdLst>
                    <a:gd name="connsiteX0" fmla="*/ 0 w 80284"/>
                    <a:gd name="connsiteY0" fmla="*/ 0 h 80284"/>
                    <a:gd name="connsiteX1" fmla="*/ 80284 w 80284"/>
                    <a:gd name="connsiteY1" fmla="*/ 80285 h 80284"/>
                  </a:gdLst>
                  <a:ahLst/>
                  <a:cxnLst>
                    <a:cxn ang="0">
                      <a:pos x="connsiteX0" y="connsiteY0"/>
                    </a:cxn>
                    <a:cxn ang="0">
                      <a:pos x="connsiteX1" y="connsiteY1"/>
                    </a:cxn>
                  </a:cxnLst>
                  <a:rect l="l" t="t" r="r" b="b"/>
                  <a:pathLst>
                    <a:path w="80284" h="80284">
                      <a:moveTo>
                        <a:pt x="0" y="0"/>
                      </a:moveTo>
                      <a:lnTo>
                        <a:pt x="80284" y="80285"/>
                      </a:lnTo>
                    </a:path>
                  </a:pathLst>
                </a:custGeom>
                <a:ln w="30294" cap="flat">
                  <a:solidFill>
                    <a:schemeClr val="accent2">
                      <a:lumMod val="50000"/>
                    </a:schemeClr>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xmlns="" id="{20EE28D5-1B0D-4E85-8BE0-8528F97691E1}"/>
                    </a:ext>
                  </a:extLst>
                </p:cNvPr>
                <p:cNvSpPr/>
                <p:nvPr/>
              </p:nvSpPr>
              <p:spPr>
                <a:xfrm>
                  <a:off x="3478146" y="9096750"/>
                  <a:ext cx="80284" cy="80284"/>
                </a:xfrm>
                <a:custGeom>
                  <a:avLst/>
                  <a:gdLst>
                    <a:gd name="connsiteX0" fmla="*/ 80285 w 80284"/>
                    <a:gd name="connsiteY0" fmla="*/ 0 h 80284"/>
                    <a:gd name="connsiteX1" fmla="*/ 0 w 80284"/>
                    <a:gd name="connsiteY1" fmla="*/ 80285 h 80284"/>
                  </a:gdLst>
                  <a:ahLst/>
                  <a:cxnLst>
                    <a:cxn ang="0">
                      <a:pos x="connsiteX0" y="connsiteY0"/>
                    </a:cxn>
                    <a:cxn ang="0">
                      <a:pos x="connsiteX1" y="connsiteY1"/>
                    </a:cxn>
                  </a:cxnLst>
                  <a:rect l="l" t="t" r="r" b="b"/>
                  <a:pathLst>
                    <a:path w="80284" h="80284">
                      <a:moveTo>
                        <a:pt x="80285" y="0"/>
                      </a:moveTo>
                      <a:lnTo>
                        <a:pt x="0" y="80285"/>
                      </a:lnTo>
                    </a:path>
                  </a:pathLst>
                </a:custGeom>
                <a:ln w="30294" cap="flat">
                  <a:solidFill>
                    <a:schemeClr val="accent2">
                      <a:lumMod val="50000"/>
                    </a:schemeClr>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xmlns="" id="{FE189E2D-8A5D-4607-8DA7-54900F7A199F}"/>
                    </a:ext>
                  </a:extLst>
                </p:cNvPr>
                <p:cNvSpPr/>
                <p:nvPr/>
              </p:nvSpPr>
              <p:spPr>
                <a:xfrm>
                  <a:off x="4025999" y="8597370"/>
                  <a:ext cx="54785" cy="58067"/>
                </a:xfrm>
                <a:custGeom>
                  <a:avLst/>
                  <a:gdLst>
                    <a:gd name="connsiteX0" fmla="*/ 0 w 54785"/>
                    <a:gd name="connsiteY0" fmla="*/ 0 h 58067"/>
                    <a:gd name="connsiteX1" fmla="*/ 54785 w 54785"/>
                    <a:gd name="connsiteY1" fmla="*/ 0 h 58067"/>
                    <a:gd name="connsiteX2" fmla="*/ 54785 w 54785"/>
                    <a:gd name="connsiteY2" fmla="*/ 58067 h 58067"/>
                    <a:gd name="connsiteX3" fmla="*/ 0 w 54785"/>
                    <a:gd name="connsiteY3" fmla="*/ 58067 h 58067"/>
                  </a:gdLst>
                  <a:ahLst/>
                  <a:cxnLst>
                    <a:cxn ang="0">
                      <a:pos x="connsiteX0" y="connsiteY0"/>
                    </a:cxn>
                    <a:cxn ang="0">
                      <a:pos x="connsiteX1" y="connsiteY1"/>
                    </a:cxn>
                    <a:cxn ang="0">
                      <a:pos x="connsiteX2" y="connsiteY2"/>
                    </a:cxn>
                    <a:cxn ang="0">
                      <a:pos x="connsiteX3" y="connsiteY3"/>
                    </a:cxn>
                  </a:cxnLst>
                  <a:rect l="l" t="t" r="r" b="b"/>
                  <a:pathLst>
                    <a:path w="54785" h="58067">
                      <a:moveTo>
                        <a:pt x="0" y="0"/>
                      </a:moveTo>
                      <a:lnTo>
                        <a:pt x="54785" y="0"/>
                      </a:lnTo>
                      <a:lnTo>
                        <a:pt x="54785" y="58067"/>
                      </a:lnTo>
                      <a:lnTo>
                        <a:pt x="0" y="58067"/>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xmlns="" id="{697DC25C-ACC2-4F5A-9B92-909E4D2DB430}"/>
                    </a:ext>
                  </a:extLst>
                </p:cNvPr>
                <p:cNvSpPr/>
                <p:nvPr/>
              </p:nvSpPr>
              <p:spPr>
                <a:xfrm>
                  <a:off x="4013123" y="8706941"/>
                  <a:ext cx="235299" cy="54785"/>
                </a:xfrm>
                <a:custGeom>
                  <a:avLst/>
                  <a:gdLst>
                    <a:gd name="connsiteX0" fmla="*/ 0 w 235299"/>
                    <a:gd name="connsiteY0" fmla="*/ 0 h 54785"/>
                    <a:gd name="connsiteX1" fmla="*/ 235299 w 235299"/>
                    <a:gd name="connsiteY1" fmla="*/ 0 h 54785"/>
                    <a:gd name="connsiteX2" fmla="*/ 235299 w 235299"/>
                    <a:gd name="connsiteY2" fmla="*/ 54785 h 54785"/>
                    <a:gd name="connsiteX3" fmla="*/ 0 w 235299"/>
                    <a:gd name="connsiteY3" fmla="*/ 54785 h 54785"/>
                  </a:gdLst>
                  <a:ahLst/>
                  <a:cxnLst>
                    <a:cxn ang="0">
                      <a:pos x="connsiteX0" y="connsiteY0"/>
                    </a:cxn>
                    <a:cxn ang="0">
                      <a:pos x="connsiteX1" y="connsiteY1"/>
                    </a:cxn>
                    <a:cxn ang="0">
                      <a:pos x="connsiteX2" y="connsiteY2"/>
                    </a:cxn>
                    <a:cxn ang="0">
                      <a:pos x="connsiteX3" y="connsiteY3"/>
                    </a:cxn>
                  </a:cxnLst>
                  <a:rect l="l" t="t" r="r" b="b"/>
                  <a:pathLst>
                    <a:path w="235299" h="54785">
                      <a:moveTo>
                        <a:pt x="0" y="0"/>
                      </a:moveTo>
                      <a:lnTo>
                        <a:pt x="235299" y="0"/>
                      </a:lnTo>
                      <a:lnTo>
                        <a:pt x="235299" y="54785"/>
                      </a:lnTo>
                      <a:lnTo>
                        <a:pt x="0" y="54785"/>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grpSp>
        </p:grpSp>
        <p:sp>
          <p:nvSpPr>
            <p:cNvPr id="38" name="文本框 37">
              <a:extLst>
                <a:ext uri="{FF2B5EF4-FFF2-40B4-BE49-F238E27FC236}">
                  <a16:creationId xmlns:a16="http://schemas.microsoft.com/office/drawing/2014/main" xmlns="" id="{B7524C64-3CF2-4D58-AB47-4286B5FB91DB}"/>
                </a:ext>
              </a:extLst>
            </p:cNvPr>
            <p:cNvSpPr txBox="1"/>
            <p:nvPr/>
          </p:nvSpPr>
          <p:spPr>
            <a:xfrm rot="14271999">
              <a:off x="-1144989" y="-102200"/>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二等奖</a:t>
              </a:r>
              <a:endParaRPr lang="en-US" altLang="zh-CN" sz="2800">
                <a:solidFill>
                  <a:schemeClr val="bg1"/>
                </a:solidFill>
                <a:effectLst/>
                <a:latin typeface="+mn-ea"/>
                <a:ea typeface="+mn-ea"/>
              </a:endParaRPr>
            </a:p>
          </p:txBody>
        </p:sp>
        <p:grpSp>
          <p:nvGrpSpPr>
            <p:cNvPr id="39" name="组合 38">
              <a:extLst>
                <a:ext uri="{FF2B5EF4-FFF2-40B4-BE49-F238E27FC236}">
                  <a16:creationId xmlns:a16="http://schemas.microsoft.com/office/drawing/2014/main" xmlns="" id="{D597DE4F-5C98-4EF0-8287-59DE5FD79E44}"/>
                </a:ext>
              </a:extLst>
            </p:cNvPr>
            <p:cNvGrpSpPr/>
            <p:nvPr/>
          </p:nvGrpSpPr>
          <p:grpSpPr>
            <a:xfrm rot="14271999">
              <a:off x="-1990752" y="-91510"/>
              <a:ext cx="775274" cy="1508857"/>
              <a:chOff x="4051477" y="7964478"/>
              <a:chExt cx="2193234" cy="4268526"/>
            </a:xfrm>
          </p:grpSpPr>
          <p:sp>
            <p:nvSpPr>
              <p:cNvPr id="44" name="任意多边形: 形状 43">
                <a:extLst>
                  <a:ext uri="{FF2B5EF4-FFF2-40B4-BE49-F238E27FC236}">
                    <a16:creationId xmlns:a16="http://schemas.microsoft.com/office/drawing/2014/main" xmlns="" id="{79956C8C-CFE3-46C3-ABB9-98AF4ECDF72A}"/>
                  </a:ext>
                </a:extLst>
              </p:cNvPr>
              <p:cNvSpPr/>
              <p:nvPr/>
            </p:nvSpPr>
            <p:spPr>
              <a:xfrm>
                <a:off x="4540336" y="7964478"/>
                <a:ext cx="990287" cy="1109724"/>
              </a:xfrm>
              <a:custGeom>
                <a:avLst/>
                <a:gdLst>
                  <a:gd name="connsiteX0" fmla="*/ 99603 w 990286"/>
                  <a:gd name="connsiteY0" fmla="*/ 0 h 1434658"/>
                  <a:gd name="connsiteX1" fmla="*/ 890683 w 990286"/>
                  <a:gd name="connsiteY1" fmla="*/ 0 h 1434658"/>
                  <a:gd name="connsiteX2" fmla="*/ 990286 w 990286"/>
                  <a:gd name="connsiteY2" fmla="*/ 99603 h 1434658"/>
                  <a:gd name="connsiteX3" fmla="*/ 990286 w 990286"/>
                  <a:gd name="connsiteY3" fmla="*/ 1374171 h 1434658"/>
                  <a:gd name="connsiteX4" fmla="*/ 982459 w 990286"/>
                  <a:gd name="connsiteY4" fmla="*/ 1412941 h 1434658"/>
                  <a:gd name="connsiteX5" fmla="*/ 967817 w 990286"/>
                  <a:gd name="connsiteY5" fmla="*/ 1434658 h 1434658"/>
                  <a:gd name="connsiteX6" fmla="*/ 22470 w 990286"/>
                  <a:gd name="connsiteY6" fmla="*/ 1434658 h 1434658"/>
                  <a:gd name="connsiteX7" fmla="*/ 7828 w 990286"/>
                  <a:gd name="connsiteY7" fmla="*/ 1412941 h 1434658"/>
                  <a:gd name="connsiteX8" fmla="*/ 0 w 990286"/>
                  <a:gd name="connsiteY8" fmla="*/ 1374171 h 1434658"/>
                  <a:gd name="connsiteX9" fmla="*/ 0 w 990286"/>
                  <a:gd name="connsiteY9" fmla="*/ 99603 h 1434658"/>
                  <a:gd name="connsiteX10" fmla="*/ 99603 w 990286"/>
                  <a:gd name="connsiteY10" fmla="*/ 0 h 143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286" h="1434658">
                    <a:moveTo>
                      <a:pt x="99603" y="0"/>
                    </a:moveTo>
                    <a:lnTo>
                      <a:pt x="890683" y="0"/>
                    </a:lnTo>
                    <a:cubicBezTo>
                      <a:pt x="945692" y="0"/>
                      <a:pt x="990286" y="44594"/>
                      <a:pt x="990286" y="99603"/>
                    </a:cubicBezTo>
                    <a:lnTo>
                      <a:pt x="990286" y="1374171"/>
                    </a:lnTo>
                    <a:cubicBezTo>
                      <a:pt x="990286" y="1387923"/>
                      <a:pt x="987499" y="1401025"/>
                      <a:pt x="982459" y="1412941"/>
                    </a:cubicBezTo>
                    <a:lnTo>
                      <a:pt x="967817" y="1434658"/>
                    </a:lnTo>
                    <a:lnTo>
                      <a:pt x="22470" y="1434658"/>
                    </a:lnTo>
                    <a:lnTo>
                      <a:pt x="7828" y="1412941"/>
                    </a:lnTo>
                    <a:cubicBezTo>
                      <a:pt x="2787" y="1401025"/>
                      <a:pt x="0" y="1387923"/>
                      <a:pt x="0" y="1374171"/>
                    </a:cubicBezTo>
                    <a:lnTo>
                      <a:pt x="0" y="99603"/>
                    </a:lnTo>
                    <a:cubicBezTo>
                      <a:pt x="0" y="44594"/>
                      <a:pt x="44594" y="0"/>
                      <a:pt x="99603" y="0"/>
                    </a:cubicBezTo>
                    <a:close/>
                  </a:path>
                </a:pathLst>
              </a:cu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xmlns="" id="{4290CEC6-E9EF-4DBB-AC94-20AD45369C8F}"/>
                  </a:ext>
                </a:extLst>
              </p:cNvPr>
              <p:cNvSpPr/>
              <p:nvPr/>
            </p:nvSpPr>
            <p:spPr>
              <a:xfrm flipV="1">
                <a:off x="4540336" y="11016916"/>
                <a:ext cx="990287" cy="1216088"/>
              </a:xfrm>
              <a:custGeom>
                <a:avLst/>
                <a:gdLst>
                  <a:gd name="connsiteX0" fmla="*/ 99603 w 990286"/>
                  <a:gd name="connsiteY0" fmla="*/ 0 h 1434658"/>
                  <a:gd name="connsiteX1" fmla="*/ 890683 w 990286"/>
                  <a:gd name="connsiteY1" fmla="*/ 0 h 1434658"/>
                  <a:gd name="connsiteX2" fmla="*/ 990286 w 990286"/>
                  <a:gd name="connsiteY2" fmla="*/ 99603 h 1434658"/>
                  <a:gd name="connsiteX3" fmla="*/ 990286 w 990286"/>
                  <a:gd name="connsiteY3" fmla="*/ 1374171 h 1434658"/>
                  <a:gd name="connsiteX4" fmla="*/ 982459 w 990286"/>
                  <a:gd name="connsiteY4" fmla="*/ 1412941 h 1434658"/>
                  <a:gd name="connsiteX5" fmla="*/ 967817 w 990286"/>
                  <a:gd name="connsiteY5" fmla="*/ 1434658 h 1434658"/>
                  <a:gd name="connsiteX6" fmla="*/ 22470 w 990286"/>
                  <a:gd name="connsiteY6" fmla="*/ 1434658 h 1434658"/>
                  <a:gd name="connsiteX7" fmla="*/ 7828 w 990286"/>
                  <a:gd name="connsiteY7" fmla="*/ 1412941 h 1434658"/>
                  <a:gd name="connsiteX8" fmla="*/ 0 w 990286"/>
                  <a:gd name="connsiteY8" fmla="*/ 1374171 h 1434658"/>
                  <a:gd name="connsiteX9" fmla="*/ 0 w 990286"/>
                  <a:gd name="connsiteY9" fmla="*/ 99603 h 1434658"/>
                  <a:gd name="connsiteX10" fmla="*/ 99603 w 990286"/>
                  <a:gd name="connsiteY10" fmla="*/ 0 h 143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286" h="1434658">
                    <a:moveTo>
                      <a:pt x="99603" y="0"/>
                    </a:moveTo>
                    <a:lnTo>
                      <a:pt x="890683" y="0"/>
                    </a:lnTo>
                    <a:cubicBezTo>
                      <a:pt x="945692" y="0"/>
                      <a:pt x="990286" y="44594"/>
                      <a:pt x="990286" y="99603"/>
                    </a:cubicBezTo>
                    <a:lnTo>
                      <a:pt x="990286" y="1374171"/>
                    </a:lnTo>
                    <a:cubicBezTo>
                      <a:pt x="990286" y="1387923"/>
                      <a:pt x="987499" y="1401025"/>
                      <a:pt x="982459" y="1412941"/>
                    </a:cubicBezTo>
                    <a:lnTo>
                      <a:pt x="967817" y="1434658"/>
                    </a:lnTo>
                    <a:lnTo>
                      <a:pt x="22470" y="1434658"/>
                    </a:lnTo>
                    <a:lnTo>
                      <a:pt x="7828" y="1412941"/>
                    </a:lnTo>
                    <a:cubicBezTo>
                      <a:pt x="2787" y="1401025"/>
                      <a:pt x="0" y="1387923"/>
                      <a:pt x="0" y="1374171"/>
                    </a:cubicBezTo>
                    <a:lnTo>
                      <a:pt x="0" y="99603"/>
                    </a:lnTo>
                    <a:cubicBezTo>
                      <a:pt x="0" y="44594"/>
                      <a:pt x="44594" y="0"/>
                      <a:pt x="99603" y="0"/>
                    </a:cubicBezTo>
                    <a:close/>
                  </a:path>
                </a:pathLst>
              </a:cu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矩形: 圆角 45">
                <a:extLst>
                  <a:ext uri="{FF2B5EF4-FFF2-40B4-BE49-F238E27FC236}">
                    <a16:creationId xmlns:a16="http://schemas.microsoft.com/office/drawing/2014/main" xmlns="" id="{04D68662-F54A-43DC-A4DF-D79D2586529C}"/>
                  </a:ext>
                </a:extLst>
              </p:cNvPr>
              <p:cNvSpPr/>
              <p:nvPr/>
            </p:nvSpPr>
            <p:spPr>
              <a:xfrm>
                <a:off x="4051477" y="9084396"/>
                <a:ext cx="1968002" cy="1917991"/>
              </a:xfrm>
              <a:prstGeom prst="roundRect">
                <a:avLst>
                  <a:gd name="adj" fmla="val 10058"/>
                </a:avLst>
              </a:prstGeom>
              <a:solidFill>
                <a:schemeClr val="accent2">
                  <a:lumMod val="40000"/>
                  <a:lumOff val="6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圆角 46">
                <a:extLst>
                  <a:ext uri="{FF2B5EF4-FFF2-40B4-BE49-F238E27FC236}">
                    <a16:creationId xmlns:a16="http://schemas.microsoft.com/office/drawing/2014/main" xmlns="" id="{4B642E1C-DBFF-4DEE-8BD5-3996A2F23382}"/>
                  </a:ext>
                </a:extLst>
              </p:cNvPr>
              <p:cNvSpPr/>
              <p:nvPr/>
            </p:nvSpPr>
            <p:spPr>
              <a:xfrm>
                <a:off x="4283630" y="9261952"/>
                <a:ext cx="1503696" cy="1562878"/>
              </a:xfrm>
              <a:prstGeom prst="roundRect">
                <a:avLst>
                  <a:gd name="adj" fmla="val 5291"/>
                </a:avLst>
              </a:pr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xmlns="" id="{05259D3D-25FE-48E3-9F75-D903FF5F4A30}"/>
                  </a:ext>
                </a:extLst>
              </p:cNvPr>
              <p:cNvSpPr/>
              <p:nvPr/>
            </p:nvSpPr>
            <p:spPr>
              <a:xfrm>
                <a:off x="4406088" y="9388665"/>
                <a:ext cx="1240559" cy="1297254"/>
              </a:xfrm>
              <a:custGeom>
                <a:avLst/>
                <a:gdLst>
                  <a:gd name="connsiteX0" fmla="*/ 1240560 w 1240559"/>
                  <a:gd name="connsiteY0" fmla="*/ 914230 h 1297254"/>
                  <a:gd name="connsiteX1" fmla="*/ 648596 w 1240559"/>
                  <a:gd name="connsiteY1" fmla="*/ 1297254 h 1297254"/>
                  <a:gd name="connsiteX2" fmla="*/ 0 w 1240559"/>
                  <a:gd name="connsiteY2" fmla="*/ 648659 h 1297254"/>
                  <a:gd name="connsiteX3" fmla="*/ 648659 w 1240559"/>
                  <a:gd name="connsiteY3" fmla="*/ 0 h 1297254"/>
                  <a:gd name="connsiteX4" fmla="*/ 784714 w 1240559"/>
                  <a:gd name="connsiteY4" fmla="*/ 14285 h 1297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559" h="1297254">
                    <a:moveTo>
                      <a:pt x="1240560" y="914230"/>
                    </a:moveTo>
                    <a:cubicBezTo>
                      <a:pt x="1139106" y="1140058"/>
                      <a:pt x="912199" y="1297254"/>
                      <a:pt x="648596" y="1297254"/>
                    </a:cubicBezTo>
                    <a:cubicBezTo>
                      <a:pt x="290395" y="1297254"/>
                      <a:pt x="0" y="1006859"/>
                      <a:pt x="0" y="648659"/>
                    </a:cubicBezTo>
                    <a:cubicBezTo>
                      <a:pt x="0" y="290459"/>
                      <a:pt x="290395" y="0"/>
                      <a:pt x="648659" y="0"/>
                    </a:cubicBezTo>
                    <a:cubicBezTo>
                      <a:pt x="695323" y="0"/>
                      <a:pt x="740844" y="4952"/>
                      <a:pt x="784714" y="14285"/>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xmlns="" id="{6E67DEFE-BBC2-4673-93B3-3EB65B447AB4}"/>
                  </a:ext>
                </a:extLst>
              </p:cNvPr>
              <p:cNvSpPr/>
              <p:nvPr/>
            </p:nvSpPr>
            <p:spPr>
              <a:xfrm>
                <a:off x="5685630" y="10074337"/>
                <a:ext cx="16697" cy="114278"/>
              </a:xfrm>
              <a:custGeom>
                <a:avLst/>
                <a:gdLst>
                  <a:gd name="connsiteX0" fmla="*/ 16697 w 16697"/>
                  <a:gd name="connsiteY0" fmla="*/ 0 h 114278"/>
                  <a:gd name="connsiteX1" fmla="*/ 0 w 16697"/>
                  <a:gd name="connsiteY1" fmla="*/ 114279 h 114278"/>
                </a:gdLst>
                <a:ahLst/>
                <a:cxnLst>
                  <a:cxn ang="0">
                    <a:pos x="connsiteX0" y="connsiteY0"/>
                  </a:cxn>
                  <a:cxn ang="0">
                    <a:pos x="connsiteX1" y="connsiteY1"/>
                  </a:cxn>
                </a:cxnLst>
                <a:rect l="l" t="t" r="r" b="b"/>
                <a:pathLst>
                  <a:path w="16697" h="114278">
                    <a:moveTo>
                      <a:pt x="16697" y="0"/>
                    </a:moveTo>
                    <a:cubicBezTo>
                      <a:pt x="14475" y="39109"/>
                      <a:pt x="8825" y="77329"/>
                      <a:pt x="0" y="114279"/>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xmlns="" id="{86CAED05-1EE0-4843-BCA0-E672C24EA189}"/>
                  </a:ext>
                </a:extLst>
              </p:cNvPr>
              <p:cNvSpPr/>
              <p:nvPr/>
            </p:nvSpPr>
            <p:spPr>
              <a:xfrm>
                <a:off x="5590779" y="9672013"/>
                <a:ext cx="98660" cy="230906"/>
              </a:xfrm>
              <a:custGeom>
                <a:avLst/>
                <a:gdLst>
                  <a:gd name="connsiteX0" fmla="*/ 0 w 98660"/>
                  <a:gd name="connsiteY0" fmla="*/ 0 h 230906"/>
                  <a:gd name="connsiteX1" fmla="*/ 98661 w 98660"/>
                  <a:gd name="connsiteY1" fmla="*/ 230907 h 230906"/>
                </a:gdLst>
                <a:ahLst/>
                <a:cxnLst>
                  <a:cxn ang="0">
                    <a:pos x="connsiteX0" y="connsiteY0"/>
                  </a:cxn>
                  <a:cxn ang="0">
                    <a:pos x="connsiteX1" y="connsiteY1"/>
                  </a:cxn>
                </a:cxnLst>
                <a:rect l="l" t="t" r="r" b="b"/>
                <a:pathLst>
                  <a:path w="98660" h="230906">
                    <a:moveTo>
                      <a:pt x="0" y="0"/>
                    </a:moveTo>
                    <a:cubicBezTo>
                      <a:pt x="46854" y="68631"/>
                      <a:pt x="80947" y="146785"/>
                      <a:pt x="98661" y="230907"/>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xmlns="" id="{78E53F4E-74E1-437E-845D-EDABD0C6C6DB}"/>
                  </a:ext>
                </a:extLst>
              </p:cNvPr>
              <p:cNvSpPr/>
              <p:nvPr/>
            </p:nvSpPr>
            <p:spPr>
              <a:xfrm>
                <a:off x="5476500" y="9544528"/>
                <a:ext cx="17522" cy="15554"/>
              </a:xfrm>
              <a:custGeom>
                <a:avLst/>
                <a:gdLst>
                  <a:gd name="connsiteX0" fmla="*/ 0 w 17522"/>
                  <a:gd name="connsiteY0" fmla="*/ 0 h 15554"/>
                  <a:gd name="connsiteX1" fmla="*/ 17523 w 17522"/>
                  <a:gd name="connsiteY1" fmla="*/ 15555 h 15554"/>
                </a:gdLst>
                <a:ahLst/>
                <a:cxnLst>
                  <a:cxn ang="0">
                    <a:pos x="connsiteX0" y="connsiteY0"/>
                  </a:cxn>
                  <a:cxn ang="0">
                    <a:pos x="connsiteX1" y="connsiteY1"/>
                  </a:cxn>
                </a:cxnLst>
                <a:rect l="l" t="t" r="r" b="b"/>
                <a:pathLst>
                  <a:path w="17522" h="15554">
                    <a:moveTo>
                      <a:pt x="0" y="0"/>
                    </a:moveTo>
                    <a:cubicBezTo>
                      <a:pt x="5968" y="5079"/>
                      <a:pt x="11809" y="10285"/>
                      <a:pt x="17523" y="15555"/>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xmlns="" id="{4430954E-4BF5-4C1E-98FA-93DEE9D39D7C}"/>
                  </a:ext>
                </a:extLst>
              </p:cNvPr>
              <p:cNvSpPr/>
              <p:nvPr/>
            </p:nvSpPr>
            <p:spPr>
              <a:xfrm>
                <a:off x="5321334" y="9445804"/>
                <a:ext cx="40886" cy="20252"/>
              </a:xfrm>
              <a:custGeom>
                <a:avLst/>
                <a:gdLst>
                  <a:gd name="connsiteX0" fmla="*/ 0 w 40886"/>
                  <a:gd name="connsiteY0" fmla="*/ 0 h 20252"/>
                  <a:gd name="connsiteX1" fmla="*/ 40886 w 40886"/>
                  <a:gd name="connsiteY1" fmla="*/ 20253 h 20252"/>
                </a:gdLst>
                <a:ahLst/>
                <a:cxnLst>
                  <a:cxn ang="0">
                    <a:pos x="connsiteX0" y="connsiteY0"/>
                  </a:cxn>
                  <a:cxn ang="0">
                    <a:pos x="connsiteX1" y="connsiteY1"/>
                  </a:cxn>
                </a:cxnLst>
                <a:rect l="l" t="t" r="r" b="b"/>
                <a:pathLst>
                  <a:path w="40886" h="20252">
                    <a:moveTo>
                      <a:pt x="0" y="0"/>
                    </a:moveTo>
                    <a:cubicBezTo>
                      <a:pt x="13904" y="6285"/>
                      <a:pt x="27554" y="13015"/>
                      <a:pt x="40886" y="20253"/>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xmlns="" id="{286C4AE8-0FEB-4293-B360-2753E6D138C5}"/>
                  </a:ext>
                </a:extLst>
              </p:cNvPr>
              <p:cNvSpPr/>
              <p:nvPr/>
            </p:nvSpPr>
            <p:spPr>
              <a:xfrm>
                <a:off x="4733687" y="8760132"/>
                <a:ext cx="628533" cy="6348"/>
              </a:xfrm>
              <a:custGeom>
                <a:avLst/>
                <a:gdLst>
                  <a:gd name="connsiteX0" fmla="*/ 0 w 628533"/>
                  <a:gd name="connsiteY0" fmla="*/ 0 h 6348"/>
                  <a:gd name="connsiteX1" fmla="*/ 628533 w 628533"/>
                  <a:gd name="connsiteY1" fmla="*/ 0 h 6348"/>
                </a:gdLst>
                <a:ahLst/>
                <a:cxnLst>
                  <a:cxn ang="0">
                    <a:pos x="connsiteX0" y="connsiteY0"/>
                  </a:cxn>
                  <a:cxn ang="0">
                    <a:pos x="connsiteX1" y="connsiteY1"/>
                  </a:cxn>
                </a:cxnLst>
                <a:rect l="l" t="t" r="r" b="b"/>
                <a:pathLst>
                  <a:path w="628533" h="6348">
                    <a:moveTo>
                      <a:pt x="0" y="0"/>
                    </a:moveTo>
                    <a:lnTo>
                      <a:pt x="628533" y="0"/>
                    </a:lnTo>
                  </a:path>
                </a:pathLst>
              </a:custGeom>
              <a:ln w="25400" cap="rnd">
                <a:solidFill>
                  <a:schemeClr val="accent2">
                    <a:lumMod val="50000"/>
                  </a:schemeClr>
                </a:solid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xmlns="" id="{5DAC95C1-68A3-41ED-B7AC-2896FC9232D5}"/>
                  </a:ext>
                </a:extLst>
              </p:cNvPr>
              <p:cNvSpPr/>
              <p:nvPr/>
            </p:nvSpPr>
            <p:spPr>
              <a:xfrm>
                <a:off x="4733687" y="8531574"/>
                <a:ext cx="342836" cy="6348"/>
              </a:xfrm>
              <a:custGeom>
                <a:avLst/>
                <a:gdLst>
                  <a:gd name="connsiteX0" fmla="*/ 0 w 342836"/>
                  <a:gd name="connsiteY0" fmla="*/ 0 h 6348"/>
                  <a:gd name="connsiteX1" fmla="*/ 342836 w 342836"/>
                  <a:gd name="connsiteY1" fmla="*/ 0 h 6348"/>
                </a:gdLst>
                <a:ahLst/>
                <a:cxnLst>
                  <a:cxn ang="0">
                    <a:pos x="connsiteX0" y="connsiteY0"/>
                  </a:cxn>
                  <a:cxn ang="0">
                    <a:pos x="connsiteX1" y="connsiteY1"/>
                  </a:cxn>
                </a:cxnLst>
                <a:rect l="l" t="t" r="r" b="b"/>
                <a:pathLst>
                  <a:path w="342836" h="6348">
                    <a:moveTo>
                      <a:pt x="0" y="0"/>
                    </a:moveTo>
                    <a:lnTo>
                      <a:pt x="342836" y="0"/>
                    </a:lnTo>
                  </a:path>
                </a:pathLst>
              </a:custGeom>
              <a:ln w="25400" cap="rnd">
                <a:solidFill>
                  <a:schemeClr val="accent2">
                    <a:lumMod val="50000"/>
                  </a:schemeClr>
                </a:solid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xmlns="" id="{68F108AB-EB13-40E8-9EC6-380DB7F48170}"/>
                  </a:ext>
                </a:extLst>
              </p:cNvPr>
              <p:cNvSpPr/>
              <p:nvPr/>
            </p:nvSpPr>
            <p:spPr>
              <a:xfrm>
                <a:off x="5190803" y="8531574"/>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xmlns="" id="{BFFC8DE1-C4FE-44F3-A2F8-99E2E40B9A8A}"/>
                  </a:ext>
                </a:extLst>
              </p:cNvPr>
              <p:cNvSpPr/>
              <p:nvPr/>
            </p:nvSpPr>
            <p:spPr>
              <a:xfrm>
                <a:off x="5190803" y="8303016"/>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xmlns="" id="{B80236DE-FE96-462A-A26A-99FEEE78B37A}"/>
                  </a:ext>
                </a:extLst>
              </p:cNvPr>
              <p:cNvSpPr/>
              <p:nvPr/>
            </p:nvSpPr>
            <p:spPr>
              <a:xfrm>
                <a:off x="4733687" y="8303016"/>
                <a:ext cx="228557" cy="6348"/>
              </a:xfrm>
              <a:custGeom>
                <a:avLst/>
                <a:gdLst>
                  <a:gd name="connsiteX0" fmla="*/ 0 w 228557"/>
                  <a:gd name="connsiteY0" fmla="*/ 0 h 6348"/>
                  <a:gd name="connsiteX1" fmla="*/ 228558 w 228557"/>
                  <a:gd name="connsiteY1" fmla="*/ 0 h 6348"/>
                </a:gdLst>
                <a:ahLst/>
                <a:cxnLst>
                  <a:cxn ang="0">
                    <a:pos x="connsiteX0" y="connsiteY0"/>
                  </a:cxn>
                  <a:cxn ang="0">
                    <a:pos x="connsiteX1" y="connsiteY1"/>
                  </a:cxn>
                </a:cxnLst>
                <a:rect l="l" t="t" r="r" b="b"/>
                <a:pathLst>
                  <a:path w="228557" h="6348">
                    <a:moveTo>
                      <a:pt x="0" y="0"/>
                    </a:moveTo>
                    <a:lnTo>
                      <a:pt x="228558" y="0"/>
                    </a:lnTo>
                  </a:path>
                </a:pathLst>
              </a:custGeom>
              <a:ln w="25400" cap="rnd">
                <a:solidFill>
                  <a:schemeClr val="accent2">
                    <a:lumMod val="50000"/>
                  </a:schemeClr>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xmlns="" id="{4495962E-ED5B-4DF7-9568-D7A7CC122E20}"/>
                  </a:ext>
                </a:extLst>
              </p:cNvPr>
              <p:cNvSpPr/>
              <p:nvPr/>
            </p:nvSpPr>
            <p:spPr>
              <a:xfrm>
                <a:off x="4733687" y="11331404"/>
                <a:ext cx="628533" cy="6348"/>
              </a:xfrm>
              <a:custGeom>
                <a:avLst/>
                <a:gdLst>
                  <a:gd name="connsiteX0" fmla="*/ 0 w 628533"/>
                  <a:gd name="connsiteY0" fmla="*/ 0 h 6348"/>
                  <a:gd name="connsiteX1" fmla="*/ 628533 w 628533"/>
                  <a:gd name="connsiteY1" fmla="*/ 0 h 6348"/>
                </a:gdLst>
                <a:ahLst/>
                <a:cxnLst>
                  <a:cxn ang="0">
                    <a:pos x="connsiteX0" y="connsiteY0"/>
                  </a:cxn>
                  <a:cxn ang="0">
                    <a:pos x="connsiteX1" y="connsiteY1"/>
                  </a:cxn>
                </a:cxnLst>
                <a:rect l="l" t="t" r="r" b="b"/>
                <a:pathLst>
                  <a:path w="628533" h="6348">
                    <a:moveTo>
                      <a:pt x="0" y="0"/>
                    </a:moveTo>
                    <a:lnTo>
                      <a:pt x="628533" y="0"/>
                    </a:lnTo>
                  </a:path>
                </a:pathLst>
              </a:custGeom>
              <a:ln w="25400" cap="rnd">
                <a:solidFill>
                  <a:schemeClr val="accent2">
                    <a:lumMod val="50000"/>
                  </a:schemeClr>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xmlns="" id="{B9D03D17-A1B5-4E7C-8868-45854A7BEF4E}"/>
                  </a:ext>
                </a:extLst>
              </p:cNvPr>
              <p:cNvSpPr/>
              <p:nvPr/>
            </p:nvSpPr>
            <p:spPr>
              <a:xfrm>
                <a:off x="4733687" y="11559961"/>
                <a:ext cx="342836" cy="6348"/>
              </a:xfrm>
              <a:custGeom>
                <a:avLst/>
                <a:gdLst>
                  <a:gd name="connsiteX0" fmla="*/ 0 w 342836"/>
                  <a:gd name="connsiteY0" fmla="*/ 0 h 6348"/>
                  <a:gd name="connsiteX1" fmla="*/ 342836 w 342836"/>
                  <a:gd name="connsiteY1" fmla="*/ 0 h 6348"/>
                </a:gdLst>
                <a:ahLst/>
                <a:cxnLst>
                  <a:cxn ang="0">
                    <a:pos x="connsiteX0" y="connsiteY0"/>
                  </a:cxn>
                  <a:cxn ang="0">
                    <a:pos x="connsiteX1" y="connsiteY1"/>
                  </a:cxn>
                </a:cxnLst>
                <a:rect l="l" t="t" r="r" b="b"/>
                <a:pathLst>
                  <a:path w="342836" h="6348">
                    <a:moveTo>
                      <a:pt x="0" y="0"/>
                    </a:moveTo>
                    <a:lnTo>
                      <a:pt x="342836" y="0"/>
                    </a:lnTo>
                  </a:path>
                </a:pathLst>
              </a:custGeom>
              <a:ln w="25400" cap="rnd">
                <a:solidFill>
                  <a:schemeClr val="accent2">
                    <a:lumMod val="50000"/>
                  </a:schemeClr>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DC1DE2AE-33AC-471F-8B0E-0ABF3436B520}"/>
                  </a:ext>
                </a:extLst>
              </p:cNvPr>
              <p:cNvSpPr/>
              <p:nvPr/>
            </p:nvSpPr>
            <p:spPr>
              <a:xfrm>
                <a:off x="5190803" y="11559961"/>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4FEFDC63-23C1-4ABF-9E77-F96A28B7DEE5}"/>
                  </a:ext>
                </a:extLst>
              </p:cNvPr>
              <p:cNvSpPr/>
              <p:nvPr/>
            </p:nvSpPr>
            <p:spPr>
              <a:xfrm>
                <a:off x="5190803" y="11801217"/>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87B5080A-D8A8-48CD-83DB-D600CCED6A00}"/>
                  </a:ext>
                </a:extLst>
              </p:cNvPr>
              <p:cNvSpPr/>
              <p:nvPr/>
            </p:nvSpPr>
            <p:spPr>
              <a:xfrm>
                <a:off x="4733687" y="11801217"/>
                <a:ext cx="228557" cy="6348"/>
              </a:xfrm>
              <a:custGeom>
                <a:avLst/>
                <a:gdLst>
                  <a:gd name="connsiteX0" fmla="*/ 0 w 228557"/>
                  <a:gd name="connsiteY0" fmla="*/ 0 h 6348"/>
                  <a:gd name="connsiteX1" fmla="*/ 228558 w 228557"/>
                  <a:gd name="connsiteY1" fmla="*/ 0 h 6348"/>
                </a:gdLst>
                <a:ahLst/>
                <a:cxnLst>
                  <a:cxn ang="0">
                    <a:pos x="connsiteX0" y="connsiteY0"/>
                  </a:cxn>
                  <a:cxn ang="0">
                    <a:pos x="connsiteX1" y="connsiteY1"/>
                  </a:cxn>
                </a:cxnLst>
                <a:rect l="l" t="t" r="r" b="b"/>
                <a:pathLst>
                  <a:path w="228557" h="6348">
                    <a:moveTo>
                      <a:pt x="0" y="0"/>
                    </a:moveTo>
                    <a:lnTo>
                      <a:pt x="228558" y="0"/>
                    </a:lnTo>
                  </a:path>
                </a:pathLst>
              </a:custGeom>
              <a:ln w="25400" cap="rnd">
                <a:solidFill>
                  <a:schemeClr val="accent2">
                    <a:lumMod val="50000"/>
                  </a:schemeClr>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xmlns="" id="{05FC18CB-D323-41DB-B114-D878EE1D9A68}"/>
                  </a:ext>
                </a:extLst>
              </p:cNvPr>
              <p:cNvSpPr/>
              <p:nvPr/>
            </p:nvSpPr>
            <p:spPr>
              <a:xfrm>
                <a:off x="4962245" y="9902919"/>
                <a:ext cx="228557" cy="228557"/>
              </a:xfrm>
              <a:custGeom>
                <a:avLst/>
                <a:gdLst>
                  <a:gd name="connsiteX0" fmla="*/ 228558 w 228557"/>
                  <a:gd name="connsiteY0" fmla="*/ 114279 h 228557"/>
                  <a:gd name="connsiteX1" fmla="*/ 114279 w 228557"/>
                  <a:gd name="connsiteY1" fmla="*/ 228558 h 228557"/>
                  <a:gd name="connsiteX2" fmla="*/ 0 w 228557"/>
                  <a:gd name="connsiteY2" fmla="*/ 114279 h 228557"/>
                  <a:gd name="connsiteX3" fmla="*/ 114279 w 228557"/>
                  <a:gd name="connsiteY3" fmla="*/ 0 h 228557"/>
                  <a:gd name="connsiteX4" fmla="*/ 228558 w 228557"/>
                  <a:gd name="connsiteY4" fmla="*/ 114279 h 22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57" h="228557">
                    <a:moveTo>
                      <a:pt x="228558" y="114279"/>
                    </a:moveTo>
                    <a:cubicBezTo>
                      <a:pt x="228558" y="177393"/>
                      <a:pt x="177393" y="228558"/>
                      <a:pt x="114279" y="228558"/>
                    </a:cubicBezTo>
                    <a:cubicBezTo>
                      <a:pt x="51164" y="228558"/>
                      <a:pt x="0" y="177393"/>
                      <a:pt x="0" y="114279"/>
                    </a:cubicBezTo>
                    <a:cubicBezTo>
                      <a:pt x="0" y="51164"/>
                      <a:pt x="51164" y="0"/>
                      <a:pt x="114279" y="0"/>
                    </a:cubicBezTo>
                    <a:cubicBezTo>
                      <a:pt x="177393" y="0"/>
                      <a:pt x="228558" y="51164"/>
                      <a:pt x="228558" y="114279"/>
                    </a:cubicBezTo>
                    <a:close/>
                  </a:path>
                </a:pathLst>
              </a:custGeom>
              <a:solidFill>
                <a:schemeClr val="bg1"/>
              </a:solidFill>
              <a:ln w="25400" cap="flat">
                <a:solidFill>
                  <a:schemeClr val="accent2">
                    <a:lumMod val="50000"/>
                  </a:schemeClr>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xmlns="" id="{888CBA8F-FD04-46EF-A862-4D1B8E67B6D7}"/>
                  </a:ext>
                </a:extLst>
              </p:cNvPr>
              <p:cNvSpPr/>
              <p:nvPr/>
            </p:nvSpPr>
            <p:spPr>
              <a:xfrm>
                <a:off x="6016154" y="9788640"/>
                <a:ext cx="228557" cy="399975"/>
              </a:xfrm>
              <a:custGeom>
                <a:avLst/>
                <a:gdLst>
                  <a:gd name="connsiteX0" fmla="*/ 0 w 228557"/>
                  <a:gd name="connsiteY0" fmla="*/ 0 h 399975"/>
                  <a:gd name="connsiteX1" fmla="*/ 228558 w 228557"/>
                  <a:gd name="connsiteY1" fmla="*/ 0 h 399975"/>
                  <a:gd name="connsiteX2" fmla="*/ 228558 w 228557"/>
                  <a:gd name="connsiteY2" fmla="*/ 399976 h 399975"/>
                  <a:gd name="connsiteX3" fmla="*/ 0 w 228557"/>
                  <a:gd name="connsiteY3" fmla="*/ 399976 h 399975"/>
                </a:gdLst>
                <a:ahLst/>
                <a:cxnLst>
                  <a:cxn ang="0">
                    <a:pos x="connsiteX0" y="connsiteY0"/>
                  </a:cxn>
                  <a:cxn ang="0">
                    <a:pos x="connsiteX1" y="connsiteY1"/>
                  </a:cxn>
                  <a:cxn ang="0">
                    <a:pos x="connsiteX2" y="connsiteY2"/>
                  </a:cxn>
                  <a:cxn ang="0">
                    <a:pos x="connsiteX3" y="connsiteY3"/>
                  </a:cxn>
                </a:cxnLst>
                <a:rect l="l" t="t" r="r" b="b"/>
                <a:pathLst>
                  <a:path w="228557" h="399975">
                    <a:moveTo>
                      <a:pt x="0" y="0"/>
                    </a:moveTo>
                    <a:lnTo>
                      <a:pt x="228558" y="0"/>
                    </a:lnTo>
                    <a:lnTo>
                      <a:pt x="228558" y="399976"/>
                    </a:lnTo>
                    <a:lnTo>
                      <a:pt x="0" y="399976"/>
                    </a:lnTo>
                    <a:close/>
                  </a:path>
                </a:pathLst>
              </a:custGeom>
              <a:solidFill>
                <a:schemeClr val="accent2">
                  <a:lumMod val="20000"/>
                  <a:lumOff val="80000"/>
                </a:schemeClr>
              </a:solidFill>
              <a:ln w="25400" cap="flat">
                <a:solidFill>
                  <a:schemeClr val="accent2">
                    <a:lumMod val="50000"/>
                  </a:schemeClr>
                </a:solidFill>
                <a:prstDash val="solid"/>
                <a:miter/>
              </a:ln>
            </p:spPr>
            <p:txBody>
              <a:bodyPr rtlCol="0" anchor="ctr"/>
              <a:lstStyle/>
              <a:p>
                <a:endParaRPr lang="zh-CN" altLang="en-US"/>
              </a:p>
            </p:txBody>
          </p:sp>
        </p:grpSp>
        <p:sp>
          <p:nvSpPr>
            <p:cNvPr id="66" name="文本框 65">
              <a:extLst>
                <a:ext uri="{FF2B5EF4-FFF2-40B4-BE49-F238E27FC236}">
                  <a16:creationId xmlns:a16="http://schemas.microsoft.com/office/drawing/2014/main" xmlns="" id="{51FFB16B-D755-480F-8035-2ABBB554DA85}"/>
                </a:ext>
              </a:extLst>
            </p:cNvPr>
            <p:cNvSpPr txBox="1"/>
            <p:nvPr/>
          </p:nvSpPr>
          <p:spPr>
            <a:xfrm rot="7594196">
              <a:off x="-2836856" y="4832030"/>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一等奖</a:t>
              </a:r>
              <a:endParaRPr lang="en-US" altLang="zh-CN" sz="2800">
                <a:solidFill>
                  <a:schemeClr val="bg1"/>
                </a:solidFill>
                <a:effectLst/>
                <a:latin typeface="+mn-ea"/>
                <a:ea typeface="+mn-ea"/>
              </a:endParaRPr>
            </a:p>
          </p:txBody>
        </p:sp>
        <p:grpSp>
          <p:nvGrpSpPr>
            <p:cNvPr id="67" name="图形 8">
              <a:extLst>
                <a:ext uri="{FF2B5EF4-FFF2-40B4-BE49-F238E27FC236}">
                  <a16:creationId xmlns:a16="http://schemas.microsoft.com/office/drawing/2014/main" xmlns="" id="{0BDD3425-C21E-42C3-AA20-67DE8EC2809C}"/>
                </a:ext>
              </a:extLst>
            </p:cNvPr>
            <p:cNvGrpSpPr/>
            <p:nvPr/>
          </p:nvGrpSpPr>
          <p:grpSpPr>
            <a:xfrm rot="7594196">
              <a:off x="-1681248" y="4927837"/>
              <a:ext cx="746082" cy="1515928"/>
              <a:chOff x="2576721" y="2189543"/>
              <a:chExt cx="746082" cy="1515928"/>
            </a:xfrm>
            <a:noFill/>
          </p:grpSpPr>
          <p:sp>
            <p:nvSpPr>
              <p:cNvPr id="68" name="任意多边形: 形状 67">
                <a:extLst>
                  <a:ext uri="{FF2B5EF4-FFF2-40B4-BE49-F238E27FC236}">
                    <a16:creationId xmlns:a16="http://schemas.microsoft.com/office/drawing/2014/main" xmlns="" id="{DF0679F7-6C4E-4F33-ABA3-19A10308EBAC}"/>
                  </a:ext>
                </a:extLst>
              </p:cNvPr>
              <p:cNvSpPr/>
              <p:nvPr/>
            </p:nvSpPr>
            <p:spPr>
              <a:xfrm>
                <a:off x="2576721" y="2189543"/>
                <a:ext cx="746082" cy="1515928"/>
              </a:xfrm>
              <a:custGeom>
                <a:avLst/>
                <a:gdLst>
                  <a:gd name="connsiteX0" fmla="*/ 608282 w 746082"/>
                  <a:gd name="connsiteY0" fmla="*/ 1515929 h 1515928"/>
                  <a:gd name="connsiteX1" fmla="*/ 149065 w 746082"/>
                  <a:gd name="connsiteY1" fmla="*/ 1515929 h 1515928"/>
                  <a:gd name="connsiteX2" fmla="*/ 19802 w 746082"/>
                  <a:gd name="connsiteY2" fmla="*/ 1386666 h 1515928"/>
                  <a:gd name="connsiteX3" fmla="*/ 19802 w 746082"/>
                  <a:gd name="connsiteY3" fmla="*/ 527182 h 1515928"/>
                  <a:gd name="connsiteX4" fmla="*/ 0 w 746082"/>
                  <a:gd name="connsiteY4" fmla="*/ 507379 h 1515928"/>
                  <a:gd name="connsiteX5" fmla="*/ 0 w 746082"/>
                  <a:gd name="connsiteY5" fmla="*/ 335248 h 1515928"/>
                  <a:gd name="connsiteX6" fmla="*/ 19802 w 746082"/>
                  <a:gd name="connsiteY6" fmla="*/ 315445 h 1515928"/>
                  <a:gd name="connsiteX7" fmla="*/ 19802 w 746082"/>
                  <a:gd name="connsiteY7" fmla="*/ 129263 h 1515928"/>
                  <a:gd name="connsiteX8" fmla="*/ 149065 w 746082"/>
                  <a:gd name="connsiteY8" fmla="*/ 0 h 1515928"/>
                  <a:gd name="connsiteX9" fmla="*/ 608282 w 746082"/>
                  <a:gd name="connsiteY9" fmla="*/ 0 h 1515928"/>
                  <a:gd name="connsiteX10" fmla="*/ 737545 w 746082"/>
                  <a:gd name="connsiteY10" fmla="*/ 129263 h 1515928"/>
                  <a:gd name="connsiteX11" fmla="*/ 737545 w 746082"/>
                  <a:gd name="connsiteY11" fmla="*/ 342452 h 1515928"/>
                  <a:gd name="connsiteX12" fmla="*/ 746083 w 746082"/>
                  <a:gd name="connsiteY12" fmla="*/ 350990 h 1515928"/>
                  <a:gd name="connsiteX13" fmla="*/ 746083 w 746082"/>
                  <a:gd name="connsiteY13" fmla="*/ 442121 h 1515928"/>
                  <a:gd name="connsiteX14" fmla="*/ 737545 w 746082"/>
                  <a:gd name="connsiteY14" fmla="*/ 450659 h 1515928"/>
                  <a:gd name="connsiteX15" fmla="*/ 737545 w 746082"/>
                  <a:gd name="connsiteY15" fmla="*/ 1386666 h 1515928"/>
                  <a:gd name="connsiteX16" fmla="*/ 608282 w 746082"/>
                  <a:gd name="connsiteY16" fmla="*/ 1515929 h 1515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6082" h="1515928">
                    <a:moveTo>
                      <a:pt x="608282" y="1515929"/>
                    </a:moveTo>
                    <a:lnTo>
                      <a:pt x="149065" y="1515929"/>
                    </a:lnTo>
                    <a:cubicBezTo>
                      <a:pt x="77677" y="1515929"/>
                      <a:pt x="19802" y="1458054"/>
                      <a:pt x="19802" y="1386666"/>
                    </a:cubicBezTo>
                    <a:lnTo>
                      <a:pt x="19802" y="527182"/>
                    </a:lnTo>
                    <a:cubicBezTo>
                      <a:pt x="8876" y="527182"/>
                      <a:pt x="0" y="518325"/>
                      <a:pt x="0" y="507379"/>
                    </a:cubicBezTo>
                    <a:lnTo>
                      <a:pt x="0" y="335248"/>
                    </a:lnTo>
                    <a:cubicBezTo>
                      <a:pt x="0" y="324322"/>
                      <a:pt x="8856" y="315445"/>
                      <a:pt x="19802" y="315445"/>
                    </a:cubicBezTo>
                    <a:lnTo>
                      <a:pt x="19802" y="129263"/>
                    </a:lnTo>
                    <a:cubicBezTo>
                      <a:pt x="19802" y="57875"/>
                      <a:pt x="77677" y="0"/>
                      <a:pt x="149065" y="0"/>
                    </a:cubicBezTo>
                    <a:lnTo>
                      <a:pt x="608282" y="0"/>
                    </a:lnTo>
                    <a:cubicBezTo>
                      <a:pt x="679670" y="0"/>
                      <a:pt x="737545" y="57875"/>
                      <a:pt x="737545" y="129263"/>
                    </a:cubicBezTo>
                    <a:lnTo>
                      <a:pt x="737545" y="342452"/>
                    </a:lnTo>
                    <a:cubicBezTo>
                      <a:pt x="742262" y="342452"/>
                      <a:pt x="746083" y="346273"/>
                      <a:pt x="746083" y="350990"/>
                    </a:cubicBezTo>
                    <a:lnTo>
                      <a:pt x="746083" y="442121"/>
                    </a:lnTo>
                    <a:cubicBezTo>
                      <a:pt x="746083" y="446838"/>
                      <a:pt x="742262" y="450659"/>
                      <a:pt x="737545" y="450659"/>
                    </a:cubicBezTo>
                    <a:lnTo>
                      <a:pt x="737545" y="1386666"/>
                    </a:lnTo>
                    <a:cubicBezTo>
                      <a:pt x="737545" y="1458054"/>
                      <a:pt x="679670" y="1515929"/>
                      <a:pt x="608282" y="1515929"/>
                    </a:cubicBezTo>
                    <a:close/>
                  </a:path>
                </a:pathLst>
              </a:custGeom>
              <a:solidFill>
                <a:schemeClr val="accent2">
                  <a:lumMod val="20000"/>
                  <a:lumOff val="80000"/>
                </a:schemeClr>
              </a:solidFill>
              <a:ln w="25400" cap="rnd">
                <a:solidFill>
                  <a:schemeClr val="accent2">
                    <a:lumMod val="50000"/>
                  </a:schemeClr>
                </a:solidFill>
                <a:prstDash val="solid"/>
                <a:round/>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0AE99293-62C4-42A3-B9BB-16242958491F}"/>
                  </a:ext>
                </a:extLst>
              </p:cNvPr>
              <p:cNvSpPr/>
              <p:nvPr/>
            </p:nvSpPr>
            <p:spPr>
              <a:xfrm>
                <a:off x="2799503" y="2274703"/>
                <a:ext cx="227439" cy="31126"/>
              </a:xfrm>
              <a:custGeom>
                <a:avLst/>
                <a:gdLst>
                  <a:gd name="connsiteX0" fmla="*/ 217210 w 227439"/>
                  <a:gd name="connsiteY0" fmla="*/ 31127 h 31126"/>
                  <a:gd name="connsiteX1" fmla="*/ 10210 w 227439"/>
                  <a:gd name="connsiteY1" fmla="*/ 31127 h 31126"/>
                  <a:gd name="connsiteX2" fmla="*/ 0 w 227439"/>
                  <a:gd name="connsiteY2" fmla="*/ 20917 h 31126"/>
                  <a:gd name="connsiteX3" fmla="*/ 0 w 227439"/>
                  <a:gd name="connsiteY3" fmla="*/ 10210 h 31126"/>
                  <a:gd name="connsiteX4" fmla="*/ 10210 w 227439"/>
                  <a:gd name="connsiteY4" fmla="*/ 0 h 31126"/>
                  <a:gd name="connsiteX5" fmla="*/ 217229 w 227439"/>
                  <a:gd name="connsiteY5" fmla="*/ 0 h 31126"/>
                  <a:gd name="connsiteX6" fmla="*/ 227439 w 227439"/>
                  <a:gd name="connsiteY6" fmla="*/ 10210 h 31126"/>
                  <a:gd name="connsiteX7" fmla="*/ 227439 w 227439"/>
                  <a:gd name="connsiteY7" fmla="*/ 20917 h 31126"/>
                  <a:gd name="connsiteX8" fmla="*/ 217210 w 227439"/>
                  <a:gd name="connsiteY8" fmla="*/ 31127 h 3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39" h="31126">
                    <a:moveTo>
                      <a:pt x="217210" y="31127"/>
                    </a:moveTo>
                    <a:lnTo>
                      <a:pt x="10210" y="31127"/>
                    </a:lnTo>
                    <a:cubicBezTo>
                      <a:pt x="4577" y="31127"/>
                      <a:pt x="0" y="26549"/>
                      <a:pt x="0" y="20917"/>
                    </a:cubicBezTo>
                    <a:lnTo>
                      <a:pt x="0" y="10210"/>
                    </a:lnTo>
                    <a:cubicBezTo>
                      <a:pt x="0" y="4577"/>
                      <a:pt x="4577" y="0"/>
                      <a:pt x="10210" y="0"/>
                    </a:cubicBezTo>
                    <a:lnTo>
                      <a:pt x="217229" y="0"/>
                    </a:lnTo>
                    <a:cubicBezTo>
                      <a:pt x="222862" y="0"/>
                      <a:pt x="227439" y="4577"/>
                      <a:pt x="227439" y="10210"/>
                    </a:cubicBezTo>
                    <a:lnTo>
                      <a:pt x="227439" y="20917"/>
                    </a:lnTo>
                    <a:cubicBezTo>
                      <a:pt x="227439" y="26569"/>
                      <a:pt x="222862" y="31127"/>
                      <a:pt x="217210" y="31127"/>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7647F41A-4D51-4582-9821-C8B359705143}"/>
                  </a:ext>
                </a:extLst>
              </p:cNvPr>
              <p:cNvSpPr/>
              <p:nvPr/>
            </p:nvSpPr>
            <p:spPr>
              <a:xfrm rot="-4746011">
                <a:off x="3096449" y="2272533"/>
                <a:ext cx="35387" cy="35387"/>
              </a:xfrm>
              <a:custGeom>
                <a:avLst/>
                <a:gdLst>
                  <a:gd name="connsiteX0" fmla="*/ 35387 w 35387"/>
                  <a:gd name="connsiteY0" fmla="*/ 17694 h 35387"/>
                  <a:gd name="connsiteX1" fmla="*/ 17694 w 35387"/>
                  <a:gd name="connsiteY1" fmla="*/ 35387 h 35387"/>
                  <a:gd name="connsiteX2" fmla="*/ 0 w 35387"/>
                  <a:gd name="connsiteY2" fmla="*/ 17694 h 35387"/>
                  <a:gd name="connsiteX3" fmla="*/ 17694 w 35387"/>
                  <a:gd name="connsiteY3" fmla="*/ 0 h 35387"/>
                  <a:gd name="connsiteX4" fmla="*/ 35387 w 35387"/>
                  <a:gd name="connsiteY4" fmla="*/ 17694 h 35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87" h="35387">
                    <a:moveTo>
                      <a:pt x="35387" y="17694"/>
                    </a:moveTo>
                    <a:cubicBezTo>
                      <a:pt x="35387" y="27465"/>
                      <a:pt x="27465" y="35387"/>
                      <a:pt x="17694" y="35387"/>
                    </a:cubicBezTo>
                    <a:cubicBezTo>
                      <a:pt x="7922" y="35387"/>
                      <a:pt x="0" y="27465"/>
                      <a:pt x="0" y="17694"/>
                    </a:cubicBezTo>
                    <a:cubicBezTo>
                      <a:pt x="0" y="7922"/>
                      <a:pt x="7922" y="0"/>
                      <a:pt x="17694" y="0"/>
                    </a:cubicBezTo>
                    <a:cubicBezTo>
                      <a:pt x="27465" y="0"/>
                      <a:pt x="35387" y="7922"/>
                      <a:pt x="35387" y="17694"/>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96E092F3-2386-4AF2-89A4-61826847A77F}"/>
                  </a:ext>
                </a:extLst>
              </p:cNvPr>
              <p:cNvSpPr/>
              <p:nvPr/>
            </p:nvSpPr>
            <p:spPr>
              <a:xfrm>
                <a:off x="2872622" y="3511428"/>
                <a:ext cx="154319" cy="154319"/>
              </a:xfrm>
              <a:custGeom>
                <a:avLst/>
                <a:gdLst>
                  <a:gd name="connsiteX0" fmla="*/ 154319 w 154319"/>
                  <a:gd name="connsiteY0" fmla="*/ 77160 h 154319"/>
                  <a:gd name="connsiteX1" fmla="*/ 77160 w 154319"/>
                  <a:gd name="connsiteY1" fmla="*/ 154319 h 154319"/>
                  <a:gd name="connsiteX2" fmla="*/ 0 w 154319"/>
                  <a:gd name="connsiteY2" fmla="*/ 77160 h 154319"/>
                  <a:gd name="connsiteX3" fmla="*/ 77160 w 154319"/>
                  <a:gd name="connsiteY3" fmla="*/ 0 h 154319"/>
                  <a:gd name="connsiteX4" fmla="*/ 154319 w 154319"/>
                  <a:gd name="connsiteY4" fmla="*/ 77160 h 154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19" h="154319">
                    <a:moveTo>
                      <a:pt x="154319" y="77160"/>
                    </a:moveTo>
                    <a:cubicBezTo>
                      <a:pt x="154319" y="119770"/>
                      <a:pt x="119770" y="154319"/>
                      <a:pt x="77160" y="154319"/>
                    </a:cubicBezTo>
                    <a:cubicBezTo>
                      <a:pt x="34550" y="154319"/>
                      <a:pt x="0" y="119770"/>
                      <a:pt x="0" y="77160"/>
                    </a:cubicBezTo>
                    <a:cubicBezTo>
                      <a:pt x="0" y="34550"/>
                      <a:pt x="34550" y="0"/>
                      <a:pt x="77160" y="0"/>
                    </a:cubicBezTo>
                    <a:cubicBezTo>
                      <a:pt x="119770" y="0"/>
                      <a:pt x="154319" y="34550"/>
                      <a:pt x="154319" y="77160"/>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803F3919-2571-4175-854C-210F47416BCC}"/>
                  </a:ext>
                </a:extLst>
              </p:cNvPr>
              <p:cNvSpPr/>
              <p:nvPr/>
            </p:nvSpPr>
            <p:spPr>
              <a:xfrm>
                <a:off x="2645661" y="2383766"/>
                <a:ext cx="608202" cy="1093888"/>
              </a:xfrm>
              <a:custGeom>
                <a:avLst/>
                <a:gdLst>
                  <a:gd name="connsiteX0" fmla="*/ 573394 w 608202"/>
                  <a:gd name="connsiteY0" fmla="*/ 1093889 h 1093888"/>
                  <a:gd name="connsiteX1" fmla="*/ 34808 w 608202"/>
                  <a:gd name="connsiteY1" fmla="*/ 1093889 h 1093888"/>
                  <a:gd name="connsiteX2" fmla="*/ 0 w 608202"/>
                  <a:gd name="connsiteY2" fmla="*/ 1059080 h 1093888"/>
                  <a:gd name="connsiteX3" fmla="*/ 0 w 608202"/>
                  <a:gd name="connsiteY3" fmla="*/ 34808 h 1093888"/>
                  <a:gd name="connsiteX4" fmla="*/ 34808 w 608202"/>
                  <a:gd name="connsiteY4" fmla="*/ 0 h 1093888"/>
                  <a:gd name="connsiteX5" fmla="*/ 573394 w 608202"/>
                  <a:gd name="connsiteY5" fmla="*/ 0 h 1093888"/>
                  <a:gd name="connsiteX6" fmla="*/ 608202 w 608202"/>
                  <a:gd name="connsiteY6" fmla="*/ 34808 h 1093888"/>
                  <a:gd name="connsiteX7" fmla="*/ 608202 w 608202"/>
                  <a:gd name="connsiteY7" fmla="*/ 1059060 h 1093888"/>
                  <a:gd name="connsiteX8" fmla="*/ 573394 w 608202"/>
                  <a:gd name="connsiteY8" fmla="*/ 1093889 h 109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202" h="1093888">
                    <a:moveTo>
                      <a:pt x="573394" y="1093889"/>
                    </a:moveTo>
                    <a:lnTo>
                      <a:pt x="34808" y="1093889"/>
                    </a:lnTo>
                    <a:cubicBezTo>
                      <a:pt x="15583" y="1093889"/>
                      <a:pt x="0" y="1078306"/>
                      <a:pt x="0" y="1059080"/>
                    </a:cubicBezTo>
                    <a:lnTo>
                      <a:pt x="0" y="34808"/>
                    </a:lnTo>
                    <a:cubicBezTo>
                      <a:pt x="0" y="15583"/>
                      <a:pt x="15583" y="0"/>
                      <a:pt x="34808" y="0"/>
                    </a:cubicBezTo>
                    <a:lnTo>
                      <a:pt x="573394" y="0"/>
                    </a:lnTo>
                    <a:cubicBezTo>
                      <a:pt x="592619" y="0"/>
                      <a:pt x="608202" y="15583"/>
                      <a:pt x="608202" y="34808"/>
                    </a:cubicBezTo>
                    <a:lnTo>
                      <a:pt x="608202" y="1059060"/>
                    </a:lnTo>
                    <a:cubicBezTo>
                      <a:pt x="608222" y="1078306"/>
                      <a:pt x="592639" y="1093889"/>
                      <a:pt x="573394" y="1093889"/>
                    </a:cubicBezTo>
                    <a:close/>
                  </a:path>
                </a:pathLst>
              </a:custGeom>
              <a:solidFill>
                <a:schemeClr val="accent2">
                  <a:lumMod val="40000"/>
                  <a:lumOff val="60000"/>
                </a:schemeClr>
              </a:solidFill>
              <a:ln w="25400" cap="flat">
                <a:solidFill>
                  <a:schemeClr val="accent2">
                    <a:lumMod val="50000"/>
                  </a:schemeClr>
                </a:solidFill>
                <a:prstDash val="solid"/>
                <a:miter/>
              </a:ln>
            </p:spPr>
            <p:txBody>
              <a:bodyPr rtlCol="0" anchor="ctr"/>
              <a:lstStyle/>
              <a:p>
                <a:endParaRPr lang="zh-CN" altLang="en-US"/>
              </a:p>
            </p:txBody>
          </p:sp>
        </p:grpSp>
      </p:grpSp>
      <p:grpSp>
        <p:nvGrpSpPr>
          <p:cNvPr id="14" name="组合 13">
            <a:extLst>
              <a:ext uri="{FF2B5EF4-FFF2-40B4-BE49-F238E27FC236}">
                <a16:creationId xmlns:a16="http://schemas.microsoft.com/office/drawing/2014/main" xmlns="" id="{76998A08-3BF5-46F3-BE4B-CE7C74073D72}"/>
              </a:ext>
            </a:extLst>
          </p:cNvPr>
          <p:cNvGrpSpPr/>
          <p:nvPr/>
        </p:nvGrpSpPr>
        <p:grpSpPr>
          <a:xfrm>
            <a:off x="-1659459" y="1325836"/>
            <a:ext cx="3679760" cy="3179570"/>
            <a:chOff x="-1659459" y="1325836"/>
            <a:chExt cx="3679760" cy="3179570"/>
          </a:xfrm>
        </p:grpSpPr>
        <p:sp>
          <p:nvSpPr>
            <p:cNvPr id="8" name="椭圆 7">
              <a:extLst>
                <a:ext uri="{FF2B5EF4-FFF2-40B4-BE49-F238E27FC236}">
                  <a16:creationId xmlns:a16="http://schemas.microsoft.com/office/drawing/2014/main" xmlns="" id="{6604F410-6F78-40DB-A10C-F7F859011875}"/>
                </a:ext>
              </a:extLst>
            </p:cNvPr>
            <p:cNvSpPr/>
            <p:nvPr/>
          </p:nvSpPr>
          <p:spPr>
            <a:xfrm rot="5400000">
              <a:off x="-1659458" y="1325835"/>
              <a:ext cx="3179570" cy="3179571"/>
            </a:xfrm>
            <a:prstGeom prst="ellipse">
              <a:avLst/>
            </a:prstGeom>
            <a:solidFill>
              <a:schemeClr val="accent2">
                <a:lumMod val="20000"/>
                <a:lumOff val="80000"/>
              </a:schemeClr>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4AF36FC0-DBB0-43BB-94AE-35FBB54768F2}"/>
                </a:ext>
              </a:extLst>
            </p:cNvPr>
            <p:cNvSpPr/>
            <p:nvPr/>
          </p:nvSpPr>
          <p:spPr>
            <a:xfrm rot="5400000">
              <a:off x="-939087" y="1232498"/>
              <a:ext cx="2552536" cy="3366240"/>
            </a:xfrm>
            <a:custGeom>
              <a:avLst/>
              <a:gdLst>
                <a:gd name="connsiteX0" fmla="*/ 0 w 2552536"/>
                <a:gd name="connsiteY0" fmla="*/ 2089972 h 3366240"/>
                <a:gd name="connsiteX1" fmla="*/ 779487 w 2552536"/>
                <a:gd name="connsiteY1" fmla="*/ 914000 h 3366240"/>
                <a:gd name="connsiteX2" fmla="*/ 828179 w 2552536"/>
                <a:gd name="connsiteY2" fmla="*/ 896178 h 3366240"/>
                <a:gd name="connsiteX3" fmla="*/ 1276268 w 2552536"/>
                <a:gd name="connsiteY3" fmla="*/ 0 h 3366240"/>
                <a:gd name="connsiteX4" fmla="*/ 1724357 w 2552536"/>
                <a:gd name="connsiteY4" fmla="*/ 896178 h 3366240"/>
                <a:gd name="connsiteX5" fmla="*/ 1773049 w 2552536"/>
                <a:gd name="connsiteY5" fmla="*/ 914000 h 3366240"/>
                <a:gd name="connsiteX6" fmla="*/ 2552536 w 2552536"/>
                <a:gd name="connsiteY6" fmla="*/ 2089972 h 3366240"/>
                <a:gd name="connsiteX7" fmla="*/ 1276268 w 2552536"/>
                <a:gd name="connsiteY7" fmla="*/ 3366240 h 3366240"/>
                <a:gd name="connsiteX8" fmla="*/ 0 w 2552536"/>
                <a:gd name="connsiteY8" fmla="*/ 2089972 h 336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2536" h="3366240">
                  <a:moveTo>
                    <a:pt x="0" y="2089972"/>
                  </a:moveTo>
                  <a:cubicBezTo>
                    <a:pt x="0" y="1561325"/>
                    <a:pt x="321415" y="1107748"/>
                    <a:pt x="779487" y="914000"/>
                  </a:cubicBezTo>
                  <a:lnTo>
                    <a:pt x="828179" y="896178"/>
                  </a:lnTo>
                  <a:lnTo>
                    <a:pt x="1276268" y="0"/>
                  </a:lnTo>
                  <a:lnTo>
                    <a:pt x="1724357" y="896178"/>
                  </a:lnTo>
                  <a:lnTo>
                    <a:pt x="1773049" y="914000"/>
                  </a:lnTo>
                  <a:cubicBezTo>
                    <a:pt x="2231121" y="1107748"/>
                    <a:pt x="2552536" y="1561325"/>
                    <a:pt x="2552536" y="2089972"/>
                  </a:cubicBezTo>
                  <a:cubicBezTo>
                    <a:pt x="2552536" y="2794835"/>
                    <a:pt x="1981131" y="3366240"/>
                    <a:pt x="1276268" y="3366240"/>
                  </a:cubicBezTo>
                  <a:cubicBezTo>
                    <a:pt x="571405" y="3366240"/>
                    <a:pt x="0" y="2794835"/>
                    <a:pt x="0" y="2089972"/>
                  </a:cubicBezTo>
                  <a:close/>
                </a:path>
              </a:pathLst>
            </a:custGeom>
            <a:solidFill>
              <a:schemeClr val="bg1"/>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椭圆 29">
              <a:extLst>
                <a:ext uri="{FF2B5EF4-FFF2-40B4-BE49-F238E27FC236}">
                  <a16:creationId xmlns:a16="http://schemas.microsoft.com/office/drawing/2014/main" xmlns="" id="{9C76D4BD-D31E-48F9-839D-C194027011CD}"/>
                </a:ext>
              </a:extLst>
            </p:cNvPr>
            <p:cNvSpPr/>
            <p:nvPr/>
          </p:nvSpPr>
          <p:spPr>
            <a:xfrm rot="5400000">
              <a:off x="-1109866" y="1872208"/>
              <a:ext cx="2080387" cy="2080387"/>
            </a:xfrm>
            <a:prstGeom prst="ellipse">
              <a:avLst/>
            </a:prstGeom>
            <a:solidFill>
              <a:schemeClr val="accent2"/>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FFDD447D-AD19-49DE-8E1B-9CF8CC80ACC5}"/>
                </a:ext>
              </a:extLst>
            </p:cNvPr>
            <p:cNvSpPr/>
            <p:nvPr/>
          </p:nvSpPr>
          <p:spPr>
            <a:xfrm rot="5400000">
              <a:off x="-698893" y="1973674"/>
              <a:ext cx="1601823" cy="1601823"/>
            </a:xfrm>
            <a:prstGeom prst="ellipse">
              <a:avLst/>
            </a:prstGeom>
            <a:solidFill>
              <a:schemeClr val="accent2">
                <a:lumMod val="60000"/>
                <a:lumOff val="4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6104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2000" tmFilter="0, 0; .2, .5; .8, .5; 1, 0"/>
                                        <p:tgtEl>
                                          <p:spTgt spid="41"/>
                                        </p:tgtEl>
                                      </p:cBhvr>
                                    </p:animEffect>
                                    <p:animScale>
                                      <p:cBhvr>
                                        <p:cTn id="7" dur="1000" autoRev="1" fill="hold"/>
                                        <p:tgtEl>
                                          <p:spTgt spid="41"/>
                                        </p:tgtEl>
                                      </p:cBhvr>
                                      <p:by x="105000" y="105000"/>
                                    </p:animScale>
                                  </p:childTnLst>
                                </p:cTn>
                              </p:par>
                              <p:par>
                                <p:cTn id="8" presetID="26" presetClass="emph" presetSubtype="0" repeatCount="indefinite" fill="hold" grpId="0" nodeType="withEffect">
                                  <p:stCondLst>
                                    <p:cond delay="1000"/>
                                  </p:stCondLst>
                                  <p:childTnLst>
                                    <p:animEffect transition="out" filter="fade">
                                      <p:cBhvr>
                                        <p:cTn id="9" dur="2000" tmFilter="0, 0; .2, .5; .8, .5; 1, 0"/>
                                        <p:tgtEl>
                                          <p:spTgt spid="40"/>
                                        </p:tgtEl>
                                      </p:cBhvr>
                                    </p:animEffect>
                                    <p:animScale>
                                      <p:cBhvr>
                                        <p:cTn id="10" dur="1000" autoRev="1" fill="hold"/>
                                        <p:tgtEl>
                                          <p:spTgt spid="40"/>
                                        </p:tgtEl>
                                      </p:cBhvr>
                                      <p:by x="105000" y="105000"/>
                                    </p:animScale>
                                  </p:childTnLst>
                                </p:cTn>
                              </p:par>
                              <p:par>
                                <p:cTn id="11" presetID="26" presetClass="emph" presetSubtype="0" repeatCount="indefinite" fill="hold" grpId="0" nodeType="withEffect">
                                  <p:stCondLst>
                                    <p:cond delay="1250"/>
                                  </p:stCondLst>
                                  <p:childTnLst>
                                    <p:animEffect transition="out" filter="fade">
                                      <p:cBhvr>
                                        <p:cTn id="12" dur="2000" tmFilter="0, 0; .2, .5; .8, .5; 1, 0"/>
                                        <p:tgtEl>
                                          <p:spTgt spid="42"/>
                                        </p:tgtEl>
                                      </p:cBhvr>
                                    </p:animEffect>
                                    <p:animScale>
                                      <p:cBhvr>
                                        <p:cTn id="13" dur="1000" autoRev="1" fill="hold"/>
                                        <p:tgtEl>
                                          <p:spTgt spid="42"/>
                                        </p:tgtEl>
                                      </p:cBhvr>
                                      <p:by x="105000" y="105000"/>
                                    </p:animScale>
                                  </p:childTnLst>
                                </p:cTn>
                              </p:par>
                              <p:par>
                                <p:cTn id="14" presetID="26" presetClass="emph" presetSubtype="0" repeatCount="indefinite" fill="hold" grpId="0" nodeType="withEffect">
                                  <p:stCondLst>
                                    <p:cond delay="0"/>
                                  </p:stCondLst>
                                  <p:childTnLst>
                                    <p:animEffect transition="out" filter="fade">
                                      <p:cBhvr>
                                        <p:cTn id="15" dur="2000" tmFilter="0, 0; .2, .5; .8, .5; 1, 0"/>
                                        <p:tgtEl>
                                          <p:spTgt spid="43"/>
                                        </p:tgtEl>
                                      </p:cBhvr>
                                    </p:animEffect>
                                    <p:animScale>
                                      <p:cBhvr>
                                        <p:cTn id="16" dur="1000" autoRev="1" fill="hold"/>
                                        <p:tgtEl>
                                          <p:spTgt spid="43"/>
                                        </p:tgtEl>
                                      </p:cBhvr>
                                      <p:by x="105000" y="105000"/>
                                    </p:animScale>
                                  </p:childTnLst>
                                </p:cTn>
                              </p:par>
                              <p:par>
                                <p:cTn id="17" presetID="8" presetClass="emph" presetSubtype="0" fill="hold" nodeType="withEffect">
                                  <p:stCondLst>
                                    <p:cond delay="0"/>
                                  </p:stCondLst>
                                  <p:childTnLst>
                                    <p:animRot by="21600000">
                                      <p:cBhvr>
                                        <p:cTn id="18" dur="3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0" grpId="0" animBg="1"/>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69" name="任意多边形: 形状 68">
            <a:extLst>
              <a:ext uri="{FF2B5EF4-FFF2-40B4-BE49-F238E27FC236}">
                <a16:creationId xmlns:a16="http://schemas.microsoft.com/office/drawing/2014/main" xmlns="" id="{23165640-CAE9-43B6-BBAD-78A96C588BD9}"/>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任意多边形: 形状 70">
            <a:extLst>
              <a:ext uri="{FF2B5EF4-FFF2-40B4-BE49-F238E27FC236}">
                <a16:creationId xmlns:a16="http://schemas.microsoft.com/office/drawing/2014/main" xmlns="" id="{8CE040E4-24AF-4133-910E-173845BA28D9}"/>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0" name="任意多边形: 形状 69">
            <a:extLst>
              <a:ext uri="{FF2B5EF4-FFF2-40B4-BE49-F238E27FC236}">
                <a16:creationId xmlns:a16="http://schemas.microsoft.com/office/drawing/2014/main" xmlns="" id="{E9C55927-36DC-44C2-A790-F0C9A8C00439}"/>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8" name="图片 157">
            <a:extLst>
              <a:ext uri="{FF2B5EF4-FFF2-40B4-BE49-F238E27FC236}">
                <a16:creationId xmlns:a16="http://schemas.microsoft.com/office/drawing/2014/main" xmlns="" id="{40DC28F5-5A30-4072-ADB8-C61EC992B233}"/>
              </a:ext>
            </a:extLst>
          </p:cNvPr>
          <p:cNvPicPr>
            <a:picLocks noChangeAspect="1"/>
          </p:cNvPicPr>
          <p:nvPr/>
        </p:nvPicPr>
        <p:blipFill>
          <a:blip r:embed="rId3"/>
          <a:srcRect t="18822"/>
          <a:stretch>
            <a:fillRect/>
          </a:stretch>
        </p:blipFill>
        <p:spPr>
          <a:xfrm>
            <a:off x="121402" y="0"/>
            <a:ext cx="11949196" cy="4013688"/>
          </a:xfrm>
          <a:custGeom>
            <a:avLst/>
            <a:gdLst>
              <a:gd name="connsiteX0" fmla="*/ 0 w 11949196"/>
              <a:gd name="connsiteY0" fmla="*/ 0 h 4013688"/>
              <a:gd name="connsiteX1" fmla="*/ 11949196 w 11949196"/>
              <a:gd name="connsiteY1" fmla="*/ 0 h 4013688"/>
              <a:gd name="connsiteX2" fmla="*/ 11949196 w 11949196"/>
              <a:gd name="connsiteY2" fmla="*/ 4013688 h 4013688"/>
              <a:gd name="connsiteX3" fmla="*/ 0 w 11949196"/>
              <a:gd name="connsiteY3" fmla="*/ 4013688 h 4013688"/>
            </a:gdLst>
            <a:ahLst/>
            <a:cxnLst>
              <a:cxn ang="0">
                <a:pos x="connsiteX0" y="connsiteY0"/>
              </a:cxn>
              <a:cxn ang="0">
                <a:pos x="connsiteX1" y="connsiteY1"/>
              </a:cxn>
              <a:cxn ang="0">
                <a:pos x="connsiteX2" y="connsiteY2"/>
              </a:cxn>
              <a:cxn ang="0">
                <a:pos x="connsiteX3" y="connsiteY3"/>
              </a:cxn>
            </a:cxnLst>
            <a:rect l="l" t="t" r="r" b="b"/>
            <a:pathLst>
              <a:path w="11949196" h="4013688">
                <a:moveTo>
                  <a:pt x="0" y="0"/>
                </a:moveTo>
                <a:lnTo>
                  <a:pt x="11949196" y="0"/>
                </a:lnTo>
                <a:lnTo>
                  <a:pt x="11949196" y="4013688"/>
                </a:lnTo>
                <a:lnTo>
                  <a:pt x="0" y="4013688"/>
                </a:lnTo>
                <a:close/>
              </a:path>
            </a:pathLst>
          </a:custGeom>
        </p:spPr>
      </p:pic>
      <p:sp>
        <p:nvSpPr>
          <p:cNvPr id="170" name="文本框 169">
            <a:extLst>
              <a:ext uri="{FF2B5EF4-FFF2-40B4-BE49-F238E27FC236}">
                <a16:creationId xmlns:a16="http://schemas.microsoft.com/office/drawing/2014/main" xmlns="" id="{AB1477F4-1D64-4ABB-B1A7-2618202964FC}"/>
              </a:ext>
            </a:extLst>
          </p:cNvPr>
          <p:cNvSpPr txBox="1"/>
          <p:nvPr/>
        </p:nvSpPr>
        <p:spPr>
          <a:xfrm>
            <a:off x="6872602" y="1938921"/>
            <a:ext cx="2832507" cy="1231106"/>
          </a:xfrm>
          <a:prstGeom prst="rect">
            <a:avLst/>
          </a:prstGeom>
          <a:noFill/>
        </p:spPr>
        <p:txBody>
          <a:bodyPr wrap="none" lIns="0" tIns="0" rIns="0" bIns="0" rtlCol="0">
            <a:spAutoFit/>
          </a:bodyPr>
          <a:lstStyle>
            <a:defPPr>
              <a:defRPr lang="zh-CN"/>
            </a:defPPr>
            <a:lvl1pPr algn="ctr">
              <a:defRPr kumimoji="0" sz="8000" b="0" i="0" u="none" strike="noStrike" cap="none" spc="0" normalizeH="0" baseline="0">
                <a:ln>
                  <a:noFill/>
                </a:ln>
                <a:solidFill>
                  <a:schemeClr val="bg1"/>
                </a:solidFill>
                <a:effectLst>
                  <a:outerShdw dist="50800" rotWithShape="0">
                    <a:schemeClr val="accent2"/>
                  </a:outerShdw>
                </a:effectLst>
                <a:uLnTx/>
                <a:uFillTx/>
                <a:latin typeface="+mj-ea"/>
                <a:ea typeface="+mj-ea"/>
              </a:defRPr>
            </a:lvl1pPr>
          </a:lstStyle>
          <a:p>
            <a:r>
              <a:rPr lang="zh-CN" altLang="en-US"/>
              <a:t>二等奖</a:t>
            </a:r>
            <a:endParaRPr lang="en-US" altLang="zh-CN"/>
          </a:p>
        </p:txBody>
      </p:sp>
      <p:sp>
        <p:nvSpPr>
          <p:cNvPr id="66" name="文本框 65">
            <a:extLst>
              <a:ext uri="{FF2B5EF4-FFF2-40B4-BE49-F238E27FC236}">
                <a16:creationId xmlns:a16="http://schemas.microsoft.com/office/drawing/2014/main" xmlns="" id="{54D412A0-AC35-4AB3-B2B5-CC4B933FB7D9}"/>
              </a:ext>
            </a:extLst>
          </p:cNvPr>
          <p:cNvSpPr txBox="1"/>
          <p:nvPr/>
        </p:nvSpPr>
        <p:spPr>
          <a:xfrm>
            <a:off x="7532660" y="3068960"/>
            <a:ext cx="1728357" cy="646331"/>
          </a:xfrm>
          <a:prstGeom prst="rect">
            <a:avLst/>
          </a:prstGeom>
          <a:noFill/>
        </p:spPr>
        <p:txBody>
          <a:bodyPr wrap="none">
            <a:spAutoFit/>
          </a:bodyPr>
          <a:lstStyle/>
          <a:p>
            <a:pPr algn="ctr"/>
            <a:r>
              <a:rPr lang="en-US" altLang="zh-CN" sz="3600" b="0" i="0">
                <a:solidFill>
                  <a:schemeClr val="accent3"/>
                </a:solidFill>
                <a:effectLst/>
                <a:latin typeface="+mj-ea"/>
                <a:ea typeface="+mj-ea"/>
              </a:rPr>
              <a:t>iwatch</a:t>
            </a:r>
            <a:endParaRPr lang="zh-CN" altLang="en-US">
              <a:solidFill>
                <a:schemeClr val="bg1"/>
              </a:solidFill>
              <a:latin typeface="+mn-ea"/>
            </a:endParaRPr>
          </a:p>
        </p:txBody>
      </p:sp>
      <p:sp>
        <p:nvSpPr>
          <p:cNvPr id="67" name="文本框 66">
            <a:extLst>
              <a:ext uri="{FF2B5EF4-FFF2-40B4-BE49-F238E27FC236}">
                <a16:creationId xmlns:a16="http://schemas.microsoft.com/office/drawing/2014/main" xmlns="" id="{63A842A9-AF18-4E65-932B-BEF83A7C2E93}"/>
              </a:ext>
            </a:extLst>
          </p:cNvPr>
          <p:cNvSpPr txBox="1"/>
          <p:nvPr/>
        </p:nvSpPr>
        <p:spPr>
          <a:xfrm>
            <a:off x="7542353" y="3573016"/>
            <a:ext cx="1710725" cy="338554"/>
          </a:xfrm>
          <a:prstGeom prst="rect">
            <a:avLst/>
          </a:prstGeom>
          <a:noFill/>
        </p:spPr>
        <p:txBody>
          <a:bodyPr wrap="none">
            <a:spAutoFit/>
          </a:bodyPr>
          <a:lstStyle/>
          <a:p>
            <a:pPr algn="ctr"/>
            <a:r>
              <a:rPr kumimoji="0" lang="zh-CN" altLang="en-US" sz="1600" b="0" i="0" u="none" strike="noStrike" kern="1200" cap="none" spc="0" normalizeH="0" baseline="0" noProof="0">
                <a:ln>
                  <a:noFill/>
                </a:ln>
                <a:solidFill>
                  <a:prstClr val="white"/>
                </a:solidFill>
                <a:effectLst/>
                <a:uLnTx/>
                <a:uFillTx/>
                <a:latin typeface="+mn-ea"/>
                <a:cs typeface="+mn-cs"/>
              </a:rPr>
              <a:t>（价值￥</a:t>
            </a:r>
            <a:r>
              <a:rPr kumimoji="0" lang="en-US" altLang="zh-CN" sz="1600" b="0" i="0" u="none" strike="noStrike" kern="1200" cap="none" spc="0" normalizeH="0" baseline="0" noProof="0">
                <a:ln>
                  <a:noFill/>
                </a:ln>
                <a:solidFill>
                  <a:prstClr val="white"/>
                </a:solidFill>
                <a:effectLst/>
                <a:uLnTx/>
                <a:uFillTx/>
                <a:latin typeface="+mn-ea"/>
                <a:cs typeface="+mn-cs"/>
              </a:rPr>
              <a:t>2599</a:t>
            </a:r>
            <a:r>
              <a:rPr kumimoji="0" lang="zh-CN" altLang="en-US" sz="1600" b="0" i="0" u="none" strike="noStrike" kern="1200" cap="none" spc="0" normalizeH="0" baseline="0" noProof="0">
                <a:ln>
                  <a:noFill/>
                </a:ln>
                <a:solidFill>
                  <a:prstClr val="white"/>
                </a:solidFill>
                <a:effectLst/>
                <a:uLnTx/>
                <a:uFillTx/>
                <a:latin typeface="+mn-ea"/>
                <a:cs typeface="+mn-cs"/>
              </a:rPr>
              <a:t>）</a:t>
            </a:r>
            <a:endParaRPr lang="zh-CN" altLang="en-US" sz="1600">
              <a:solidFill>
                <a:schemeClr val="bg1"/>
              </a:solidFill>
              <a:latin typeface="+mn-ea"/>
            </a:endParaRPr>
          </a:p>
        </p:txBody>
      </p:sp>
      <p:sp>
        <p:nvSpPr>
          <p:cNvPr id="68" name="星形: 四角 67">
            <a:extLst>
              <a:ext uri="{FF2B5EF4-FFF2-40B4-BE49-F238E27FC236}">
                <a16:creationId xmlns:a16="http://schemas.microsoft.com/office/drawing/2014/main" xmlns="" id="{204F95EA-98F2-4A79-A6F7-9B769CAD65CD}"/>
              </a:ext>
            </a:extLst>
          </p:cNvPr>
          <p:cNvSpPr/>
          <p:nvPr/>
        </p:nvSpPr>
        <p:spPr>
          <a:xfrm>
            <a:off x="9892674" y="1640305"/>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星形: 四角 71">
            <a:extLst>
              <a:ext uri="{FF2B5EF4-FFF2-40B4-BE49-F238E27FC236}">
                <a16:creationId xmlns:a16="http://schemas.microsoft.com/office/drawing/2014/main" xmlns="" id="{785D0925-A607-4992-A66A-C345EA349ED2}"/>
              </a:ext>
            </a:extLst>
          </p:cNvPr>
          <p:cNvSpPr/>
          <p:nvPr/>
        </p:nvSpPr>
        <p:spPr>
          <a:xfrm>
            <a:off x="6909239" y="1566210"/>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星形: 四角 72">
            <a:extLst>
              <a:ext uri="{FF2B5EF4-FFF2-40B4-BE49-F238E27FC236}">
                <a16:creationId xmlns:a16="http://schemas.microsoft.com/office/drawing/2014/main" xmlns="" id="{2467C5A0-2F68-4377-B04D-AA6E96F969F7}"/>
              </a:ext>
            </a:extLst>
          </p:cNvPr>
          <p:cNvSpPr/>
          <p:nvPr/>
        </p:nvSpPr>
        <p:spPr>
          <a:xfrm>
            <a:off x="5945590" y="2081682"/>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星形: 四角 73">
            <a:extLst>
              <a:ext uri="{FF2B5EF4-FFF2-40B4-BE49-F238E27FC236}">
                <a16:creationId xmlns:a16="http://schemas.microsoft.com/office/drawing/2014/main" xmlns="" id="{1E15198B-CE5E-416A-9381-566EECF8AE74}"/>
              </a:ext>
            </a:extLst>
          </p:cNvPr>
          <p:cNvSpPr/>
          <p:nvPr/>
        </p:nvSpPr>
        <p:spPr>
          <a:xfrm>
            <a:off x="6270797" y="2363649"/>
            <a:ext cx="165207" cy="288660"/>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68EFAD05-2E50-40AF-A64C-3743D02E9D28}"/>
              </a:ext>
            </a:extLst>
          </p:cNvPr>
          <p:cNvGrpSpPr/>
          <p:nvPr/>
        </p:nvGrpSpPr>
        <p:grpSpPr>
          <a:xfrm>
            <a:off x="-4899374" y="-1830098"/>
            <a:ext cx="9807241" cy="9617563"/>
            <a:chOff x="-4899374" y="-1830098"/>
            <a:chExt cx="9807241" cy="9617563"/>
          </a:xfrm>
        </p:grpSpPr>
        <p:sp>
          <p:nvSpPr>
            <p:cNvPr id="76" name="圆: 空心 75">
              <a:extLst>
                <a:ext uri="{FF2B5EF4-FFF2-40B4-BE49-F238E27FC236}">
                  <a16:creationId xmlns:a16="http://schemas.microsoft.com/office/drawing/2014/main" xmlns="" id="{45117AC5-8945-4D7C-895E-2BEABD612E66}"/>
                </a:ext>
              </a:extLst>
            </p:cNvPr>
            <p:cNvSpPr/>
            <p:nvPr/>
          </p:nvSpPr>
          <p:spPr>
            <a:xfrm rot="18900000" flipV="1">
              <a:off x="-4804536" y="-1830098"/>
              <a:ext cx="9617564" cy="9617563"/>
            </a:xfrm>
            <a:prstGeom prst="donut">
              <a:avLst>
                <a:gd name="adj" fmla="val 6623"/>
              </a:avLst>
            </a:prstGeom>
            <a:solidFill>
              <a:schemeClr val="accent2"/>
            </a:solidFill>
            <a:ln w="50800">
              <a:solidFill>
                <a:schemeClr val="accent2">
                  <a:lumMod val="50000"/>
                </a:schemeClr>
              </a:solidFill>
            </a:ln>
            <a:effectLst>
              <a:glow rad="101600">
                <a:schemeClr val="accent2">
                  <a:alpha val="4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108" name="图表 107">
              <a:extLst>
                <a:ext uri="{FF2B5EF4-FFF2-40B4-BE49-F238E27FC236}">
                  <a16:creationId xmlns:a16="http://schemas.microsoft.com/office/drawing/2014/main" xmlns="" id="{04888B53-0601-4666-9F73-4F70EA82F17D}"/>
                </a:ext>
              </a:extLst>
            </p:cNvPr>
            <p:cNvGraphicFramePr/>
            <p:nvPr>
              <p:extLst>
                <p:ext uri="{D42A27DB-BD31-4B8C-83A1-F6EECF244321}">
                  <p14:modId xmlns:p14="http://schemas.microsoft.com/office/powerpoint/2010/main" val="102049343"/>
                </p:ext>
              </p:extLst>
            </p:nvPr>
          </p:nvGraphicFramePr>
          <p:xfrm>
            <a:off x="-4899374" y="-1443460"/>
            <a:ext cx="9807241" cy="8844287"/>
          </p:xfrm>
          <a:graphic>
            <a:graphicData uri="http://schemas.openxmlformats.org/drawingml/2006/chart">
              <c:chart xmlns:c="http://schemas.openxmlformats.org/drawingml/2006/chart" xmlns:r="http://schemas.openxmlformats.org/officeDocument/2006/relationships" r:id="rId4"/>
            </a:graphicData>
          </a:graphic>
        </p:graphicFrame>
        <p:sp>
          <p:nvSpPr>
            <p:cNvPr id="109" name="文本框 108">
              <a:extLst>
                <a:ext uri="{FF2B5EF4-FFF2-40B4-BE49-F238E27FC236}">
                  <a16:creationId xmlns:a16="http://schemas.microsoft.com/office/drawing/2014/main" xmlns="" id="{94B7B87A-B84D-4B59-86E5-A1B949611CDD}"/>
                </a:ext>
              </a:extLst>
            </p:cNvPr>
            <p:cNvSpPr txBox="1"/>
            <p:nvPr/>
          </p:nvSpPr>
          <p:spPr>
            <a:xfrm rot="7200000">
              <a:off x="-2767904" y="4758724"/>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三等奖</a:t>
              </a:r>
              <a:endParaRPr lang="en-US" altLang="zh-CN" sz="2800">
                <a:solidFill>
                  <a:schemeClr val="bg1"/>
                </a:solidFill>
                <a:effectLst/>
                <a:latin typeface="+mn-ea"/>
                <a:ea typeface="+mn-ea"/>
              </a:endParaRPr>
            </a:p>
          </p:txBody>
        </p:sp>
        <p:grpSp>
          <p:nvGrpSpPr>
            <p:cNvPr id="110" name="组合 109">
              <a:extLst>
                <a:ext uri="{FF2B5EF4-FFF2-40B4-BE49-F238E27FC236}">
                  <a16:creationId xmlns:a16="http://schemas.microsoft.com/office/drawing/2014/main" xmlns="" id="{ECFC3F1C-2F62-4083-AF7A-FDDEC6E97440}"/>
                </a:ext>
              </a:extLst>
            </p:cNvPr>
            <p:cNvGrpSpPr/>
            <p:nvPr/>
          </p:nvGrpSpPr>
          <p:grpSpPr>
            <a:xfrm rot="7200000">
              <a:off x="-2128546" y="4811044"/>
              <a:ext cx="1521871" cy="1521871"/>
              <a:chOff x="3370343" y="8025027"/>
              <a:chExt cx="1521871" cy="1521871"/>
            </a:xfrm>
          </p:grpSpPr>
          <p:sp>
            <p:nvSpPr>
              <p:cNvPr id="111" name="任意多边形: 形状 110">
                <a:extLst>
                  <a:ext uri="{FF2B5EF4-FFF2-40B4-BE49-F238E27FC236}">
                    <a16:creationId xmlns:a16="http://schemas.microsoft.com/office/drawing/2014/main" xmlns="" id="{7A9085A7-FEFC-4E55-8B98-C2EDC430BF3B}"/>
                  </a:ext>
                </a:extLst>
              </p:cNvPr>
              <p:cNvSpPr/>
              <p:nvPr/>
            </p:nvSpPr>
            <p:spPr>
              <a:xfrm>
                <a:off x="3370343" y="8025027"/>
                <a:ext cx="1521871" cy="1521871"/>
              </a:xfrm>
              <a:custGeom>
                <a:avLst/>
                <a:gdLst>
                  <a:gd name="connsiteX0" fmla="*/ 1521871 w 1521871"/>
                  <a:gd name="connsiteY0" fmla="*/ 760936 h 1521871"/>
                  <a:gd name="connsiteX1" fmla="*/ 760936 w 1521871"/>
                  <a:gd name="connsiteY1" fmla="*/ 1521871 h 1521871"/>
                  <a:gd name="connsiteX2" fmla="*/ 0 w 1521871"/>
                  <a:gd name="connsiteY2" fmla="*/ 760936 h 1521871"/>
                  <a:gd name="connsiteX3" fmla="*/ 760936 w 1521871"/>
                  <a:gd name="connsiteY3" fmla="*/ 0 h 1521871"/>
                  <a:gd name="connsiteX4" fmla="*/ 1521871 w 1521871"/>
                  <a:gd name="connsiteY4" fmla="*/ 760936 h 152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871" h="1521871">
                    <a:moveTo>
                      <a:pt x="1521871" y="760936"/>
                    </a:moveTo>
                    <a:cubicBezTo>
                      <a:pt x="1521871" y="1181189"/>
                      <a:pt x="1181189" y="1521871"/>
                      <a:pt x="760936" y="1521871"/>
                    </a:cubicBezTo>
                    <a:cubicBezTo>
                      <a:pt x="340682" y="1521871"/>
                      <a:pt x="0" y="1181189"/>
                      <a:pt x="0" y="760936"/>
                    </a:cubicBezTo>
                    <a:cubicBezTo>
                      <a:pt x="0" y="340683"/>
                      <a:pt x="340682" y="0"/>
                      <a:pt x="760936" y="0"/>
                    </a:cubicBezTo>
                    <a:cubicBezTo>
                      <a:pt x="1181189" y="0"/>
                      <a:pt x="1521871" y="340683"/>
                      <a:pt x="1521871" y="760936"/>
                    </a:cubicBezTo>
                    <a:close/>
                  </a:path>
                </a:pathLst>
              </a:custGeom>
              <a:solidFill>
                <a:schemeClr val="accent2">
                  <a:lumMod val="40000"/>
                  <a:lumOff val="60000"/>
                </a:schemeClr>
              </a:solidFill>
              <a:ln w="30294" cap="flat">
                <a:solidFill>
                  <a:schemeClr val="accent2">
                    <a:lumMod val="50000"/>
                  </a:schemeClr>
                </a:solid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D9D37A4C-0B85-4F32-BF13-EDA297096B79}"/>
                  </a:ext>
                </a:extLst>
              </p:cNvPr>
              <p:cNvSpPr/>
              <p:nvPr/>
            </p:nvSpPr>
            <p:spPr>
              <a:xfrm>
                <a:off x="3476884" y="8131568"/>
                <a:ext cx="1308788" cy="1308789"/>
              </a:xfrm>
              <a:custGeom>
                <a:avLst/>
                <a:gdLst>
                  <a:gd name="connsiteX0" fmla="*/ 1308789 w 1308788"/>
                  <a:gd name="connsiteY0" fmla="*/ 654395 h 1308789"/>
                  <a:gd name="connsiteX1" fmla="*/ 654394 w 1308788"/>
                  <a:gd name="connsiteY1" fmla="*/ 1308789 h 1308789"/>
                  <a:gd name="connsiteX2" fmla="*/ 0 w 1308788"/>
                  <a:gd name="connsiteY2" fmla="*/ 654395 h 1308789"/>
                  <a:gd name="connsiteX3" fmla="*/ 654394 w 1308788"/>
                  <a:gd name="connsiteY3" fmla="*/ 0 h 1308789"/>
                  <a:gd name="connsiteX4" fmla="*/ 1308789 w 1308788"/>
                  <a:gd name="connsiteY4" fmla="*/ 654395 h 130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788" h="1308789">
                    <a:moveTo>
                      <a:pt x="1308789" y="654395"/>
                    </a:moveTo>
                    <a:cubicBezTo>
                      <a:pt x="1308789" y="1015807"/>
                      <a:pt x="1015806" y="1308789"/>
                      <a:pt x="654394" y="1308789"/>
                    </a:cubicBezTo>
                    <a:cubicBezTo>
                      <a:pt x="292982" y="1308789"/>
                      <a:pt x="0" y="1015807"/>
                      <a:pt x="0" y="654395"/>
                    </a:cubicBezTo>
                    <a:cubicBezTo>
                      <a:pt x="0" y="292982"/>
                      <a:pt x="292982" y="0"/>
                      <a:pt x="654394" y="0"/>
                    </a:cubicBezTo>
                    <a:cubicBezTo>
                      <a:pt x="1015806" y="0"/>
                      <a:pt x="1308789" y="292982"/>
                      <a:pt x="1308789" y="654395"/>
                    </a:cubicBezTo>
                    <a:close/>
                  </a:path>
                </a:pathLst>
              </a:custGeom>
              <a:solidFill>
                <a:schemeClr val="accent2">
                  <a:lumMod val="20000"/>
                  <a:lumOff val="80000"/>
                </a:schemeClr>
              </a:solidFill>
              <a:ln w="30294" cap="flat">
                <a:solidFill>
                  <a:schemeClr val="accent2">
                    <a:lumMod val="50000"/>
                  </a:schemeClr>
                </a:solid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9C53167E-D7BF-47CD-9D93-FA77B972A8D3}"/>
                  </a:ext>
                </a:extLst>
              </p:cNvPr>
              <p:cNvSpPr/>
              <p:nvPr/>
            </p:nvSpPr>
            <p:spPr>
              <a:xfrm>
                <a:off x="3496828" y="8626909"/>
                <a:ext cx="1269151" cy="2524"/>
              </a:xfrm>
              <a:custGeom>
                <a:avLst/>
                <a:gdLst>
                  <a:gd name="connsiteX0" fmla="*/ 1269152 w 1269151"/>
                  <a:gd name="connsiteY0" fmla="*/ 0 h 2524"/>
                  <a:gd name="connsiteX1" fmla="*/ 0 w 1269151"/>
                  <a:gd name="connsiteY1" fmla="*/ 0 h 2524"/>
                </a:gdLst>
                <a:ahLst/>
                <a:cxnLst>
                  <a:cxn ang="0">
                    <a:pos x="connsiteX0" y="connsiteY0"/>
                  </a:cxn>
                  <a:cxn ang="0">
                    <a:pos x="connsiteX1" y="connsiteY1"/>
                  </a:cxn>
                </a:cxnLst>
                <a:rect l="l" t="t" r="r" b="b"/>
                <a:pathLst>
                  <a:path w="1269151" h="2524">
                    <a:moveTo>
                      <a:pt x="1269152" y="0"/>
                    </a:moveTo>
                    <a:lnTo>
                      <a:pt x="0" y="0"/>
                    </a:lnTo>
                  </a:path>
                </a:pathLst>
              </a:custGeom>
              <a:ln w="30294" cap="flat">
                <a:solidFill>
                  <a:schemeClr val="accent2">
                    <a:lumMod val="50000"/>
                  </a:schemeClr>
                </a:solid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5EFFE218-3A73-45A6-AE51-A2F86B54942C}"/>
                  </a:ext>
                </a:extLst>
              </p:cNvPr>
              <p:cNvSpPr/>
              <p:nvPr/>
            </p:nvSpPr>
            <p:spPr>
              <a:xfrm>
                <a:off x="3962125" y="8470127"/>
                <a:ext cx="338558" cy="380467"/>
              </a:xfrm>
              <a:custGeom>
                <a:avLst/>
                <a:gdLst>
                  <a:gd name="connsiteX0" fmla="*/ 0 w 338558"/>
                  <a:gd name="connsiteY0" fmla="*/ 0 h 380467"/>
                  <a:gd name="connsiteX1" fmla="*/ 338558 w 338558"/>
                  <a:gd name="connsiteY1" fmla="*/ 0 h 380467"/>
                  <a:gd name="connsiteX2" fmla="*/ 338558 w 338558"/>
                  <a:gd name="connsiteY2" fmla="*/ 380468 h 380467"/>
                  <a:gd name="connsiteX3" fmla="*/ 0 w 338558"/>
                  <a:gd name="connsiteY3" fmla="*/ 380468 h 380467"/>
                </a:gdLst>
                <a:ahLst/>
                <a:cxnLst>
                  <a:cxn ang="0">
                    <a:pos x="connsiteX0" y="connsiteY0"/>
                  </a:cxn>
                  <a:cxn ang="0">
                    <a:pos x="connsiteX1" y="connsiteY1"/>
                  </a:cxn>
                  <a:cxn ang="0">
                    <a:pos x="connsiteX2" y="connsiteY2"/>
                  </a:cxn>
                  <a:cxn ang="0">
                    <a:pos x="connsiteX3" y="connsiteY3"/>
                  </a:cxn>
                </a:cxnLst>
                <a:rect l="l" t="t" r="r" b="b"/>
                <a:pathLst>
                  <a:path w="338558" h="380467">
                    <a:moveTo>
                      <a:pt x="0" y="0"/>
                    </a:moveTo>
                    <a:lnTo>
                      <a:pt x="338558" y="0"/>
                    </a:lnTo>
                    <a:lnTo>
                      <a:pt x="338558" y="380468"/>
                    </a:lnTo>
                    <a:lnTo>
                      <a:pt x="0" y="380468"/>
                    </a:lnTo>
                    <a:close/>
                  </a:path>
                </a:pathLst>
              </a:custGeom>
              <a:solidFill>
                <a:schemeClr val="accent2">
                  <a:lumMod val="75000"/>
                </a:schemeClr>
              </a:solidFill>
              <a:ln w="30294" cap="flat">
                <a:solidFill>
                  <a:schemeClr val="accent2">
                    <a:lumMod val="50000"/>
                  </a:schemeClr>
                </a:solid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777567D0-66CC-4333-8672-71AB1B97B4ED}"/>
                  </a:ext>
                </a:extLst>
              </p:cNvPr>
              <p:cNvSpPr/>
              <p:nvPr/>
            </p:nvSpPr>
            <p:spPr>
              <a:xfrm>
                <a:off x="3962125" y="8470127"/>
                <a:ext cx="338558" cy="58067"/>
              </a:xfrm>
              <a:custGeom>
                <a:avLst/>
                <a:gdLst>
                  <a:gd name="connsiteX0" fmla="*/ 0 w 338558"/>
                  <a:gd name="connsiteY0" fmla="*/ 0 h 58067"/>
                  <a:gd name="connsiteX1" fmla="*/ 338558 w 338558"/>
                  <a:gd name="connsiteY1" fmla="*/ 0 h 58067"/>
                  <a:gd name="connsiteX2" fmla="*/ 338558 w 338558"/>
                  <a:gd name="connsiteY2" fmla="*/ 58067 h 58067"/>
                  <a:gd name="connsiteX3" fmla="*/ 0 w 338558"/>
                  <a:gd name="connsiteY3" fmla="*/ 58067 h 58067"/>
                </a:gdLst>
                <a:ahLst/>
                <a:cxnLst>
                  <a:cxn ang="0">
                    <a:pos x="connsiteX0" y="connsiteY0"/>
                  </a:cxn>
                  <a:cxn ang="0">
                    <a:pos x="connsiteX1" y="connsiteY1"/>
                  </a:cxn>
                  <a:cxn ang="0">
                    <a:pos x="connsiteX2" y="connsiteY2"/>
                  </a:cxn>
                  <a:cxn ang="0">
                    <a:pos x="connsiteX3" y="connsiteY3"/>
                  </a:cxn>
                </a:cxnLst>
                <a:rect l="l" t="t" r="r" b="b"/>
                <a:pathLst>
                  <a:path w="338558" h="58067">
                    <a:moveTo>
                      <a:pt x="0" y="0"/>
                    </a:moveTo>
                    <a:lnTo>
                      <a:pt x="338558" y="0"/>
                    </a:lnTo>
                    <a:lnTo>
                      <a:pt x="338558" y="58067"/>
                    </a:lnTo>
                    <a:lnTo>
                      <a:pt x="0" y="58067"/>
                    </a:lnTo>
                    <a:close/>
                  </a:path>
                </a:pathLst>
              </a:custGeom>
              <a:solidFill>
                <a:schemeClr val="accent2">
                  <a:lumMod val="75000"/>
                </a:schemeClr>
              </a:solidFill>
              <a:ln w="30294" cap="flat">
                <a:solidFill>
                  <a:schemeClr val="accent2">
                    <a:lumMod val="50000"/>
                  </a:schemeClr>
                </a:solid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4C585BC7-76B4-4626-9F40-A681DCFF20B5}"/>
                  </a:ext>
                </a:extLst>
              </p:cNvPr>
              <p:cNvSpPr/>
              <p:nvPr/>
            </p:nvSpPr>
            <p:spPr>
              <a:xfrm>
                <a:off x="4404952" y="8395901"/>
                <a:ext cx="64631" cy="64631"/>
              </a:xfrm>
              <a:custGeom>
                <a:avLst/>
                <a:gdLst>
                  <a:gd name="connsiteX0" fmla="*/ 64632 w 64631"/>
                  <a:gd name="connsiteY0" fmla="*/ 32316 h 64631"/>
                  <a:gd name="connsiteX1" fmla="*/ 32316 w 64631"/>
                  <a:gd name="connsiteY1" fmla="*/ 64632 h 64631"/>
                  <a:gd name="connsiteX2" fmla="*/ 0 w 64631"/>
                  <a:gd name="connsiteY2" fmla="*/ 32316 h 64631"/>
                  <a:gd name="connsiteX3" fmla="*/ 32316 w 64631"/>
                  <a:gd name="connsiteY3" fmla="*/ 0 h 64631"/>
                  <a:gd name="connsiteX4" fmla="*/ 64632 w 64631"/>
                  <a:gd name="connsiteY4" fmla="*/ 32316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1" h="64631">
                    <a:moveTo>
                      <a:pt x="64632" y="32316"/>
                    </a:moveTo>
                    <a:cubicBezTo>
                      <a:pt x="64632" y="50163"/>
                      <a:pt x="50163" y="64632"/>
                      <a:pt x="32316" y="64632"/>
                    </a:cubicBezTo>
                    <a:cubicBezTo>
                      <a:pt x="14468" y="64632"/>
                      <a:pt x="0" y="50163"/>
                      <a:pt x="0" y="32316"/>
                    </a:cubicBezTo>
                    <a:cubicBezTo>
                      <a:pt x="0" y="14468"/>
                      <a:pt x="14468" y="0"/>
                      <a:pt x="32316" y="0"/>
                    </a:cubicBezTo>
                    <a:cubicBezTo>
                      <a:pt x="50163" y="0"/>
                      <a:pt x="64632" y="14468"/>
                      <a:pt x="64632" y="32316"/>
                    </a:cubicBez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C0475B3E-D2E2-477D-842B-CB4327710CB7}"/>
                  </a:ext>
                </a:extLst>
              </p:cNvPr>
              <p:cNvSpPr/>
              <p:nvPr/>
            </p:nvSpPr>
            <p:spPr>
              <a:xfrm>
                <a:off x="3916934" y="9242171"/>
                <a:ext cx="428688" cy="54785"/>
              </a:xfrm>
              <a:custGeom>
                <a:avLst/>
                <a:gdLst>
                  <a:gd name="connsiteX0" fmla="*/ 0 w 428688"/>
                  <a:gd name="connsiteY0" fmla="*/ 0 h 54785"/>
                  <a:gd name="connsiteX1" fmla="*/ 428689 w 428688"/>
                  <a:gd name="connsiteY1" fmla="*/ 0 h 54785"/>
                  <a:gd name="connsiteX2" fmla="*/ 428689 w 428688"/>
                  <a:gd name="connsiteY2" fmla="*/ 54785 h 54785"/>
                  <a:gd name="connsiteX3" fmla="*/ 0 w 428688"/>
                  <a:gd name="connsiteY3" fmla="*/ 54785 h 54785"/>
                </a:gdLst>
                <a:ahLst/>
                <a:cxnLst>
                  <a:cxn ang="0">
                    <a:pos x="connsiteX0" y="connsiteY0"/>
                  </a:cxn>
                  <a:cxn ang="0">
                    <a:pos x="connsiteX1" y="connsiteY1"/>
                  </a:cxn>
                  <a:cxn ang="0">
                    <a:pos x="connsiteX2" y="connsiteY2"/>
                  </a:cxn>
                  <a:cxn ang="0">
                    <a:pos x="connsiteX3" y="connsiteY3"/>
                  </a:cxn>
                </a:cxnLst>
                <a:rect l="l" t="t" r="r" b="b"/>
                <a:pathLst>
                  <a:path w="428688" h="54785">
                    <a:moveTo>
                      <a:pt x="0" y="0"/>
                    </a:moveTo>
                    <a:lnTo>
                      <a:pt x="428689" y="0"/>
                    </a:lnTo>
                    <a:lnTo>
                      <a:pt x="428689" y="54785"/>
                    </a:lnTo>
                    <a:lnTo>
                      <a:pt x="0" y="54785"/>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6CEF7D32-49D3-46A5-A3A7-81C063BC0DC3}"/>
                  </a:ext>
                </a:extLst>
              </p:cNvPr>
              <p:cNvSpPr/>
              <p:nvPr/>
            </p:nvSpPr>
            <p:spPr>
              <a:xfrm>
                <a:off x="4703368" y="9096750"/>
                <a:ext cx="80284" cy="80284"/>
              </a:xfrm>
              <a:custGeom>
                <a:avLst/>
                <a:gdLst>
                  <a:gd name="connsiteX0" fmla="*/ 0 w 80284"/>
                  <a:gd name="connsiteY0" fmla="*/ 0 h 80284"/>
                  <a:gd name="connsiteX1" fmla="*/ 80284 w 80284"/>
                  <a:gd name="connsiteY1" fmla="*/ 80285 h 80284"/>
                </a:gdLst>
                <a:ahLst/>
                <a:cxnLst>
                  <a:cxn ang="0">
                    <a:pos x="connsiteX0" y="connsiteY0"/>
                  </a:cxn>
                  <a:cxn ang="0">
                    <a:pos x="connsiteX1" y="connsiteY1"/>
                  </a:cxn>
                </a:cxnLst>
                <a:rect l="l" t="t" r="r" b="b"/>
                <a:pathLst>
                  <a:path w="80284" h="80284">
                    <a:moveTo>
                      <a:pt x="0" y="0"/>
                    </a:moveTo>
                    <a:lnTo>
                      <a:pt x="80284" y="80285"/>
                    </a:lnTo>
                  </a:path>
                </a:pathLst>
              </a:custGeom>
              <a:ln w="30294" cap="flat">
                <a:solidFill>
                  <a:schemeClr val="accent2">
                    <a:lumMod val="50000"/>
                  </a:schemeClr>
                </a:solid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8F6460D6-3C30-4EDD-9628-2F731ADF8C00}"/>
                  </a:ext>
                </a:extLst>
              </p:cNvPr>
              <p:cNvSpPr/>
              <p:nvPr/>
            </p:nvSpPr>
            <p:spPr>
              <a:xfrm>
                <a:off x="3478146" y="9096750"/>
                <a:ext cx="80284" cy="80284"/>
              </a:xfrm>
              <a:custGeom>
                <a:avLst/>
                <a:gdLst>
                  <a:gd name="connsiteX0" fmla="*/ 80285 w 80284"/>
                  <a:gd name="connsiteY0" fmla="*/ 0 h 80284"/>
                  <a:gd name="connsiteX1" fmla="*/ 0 w 80284"/>
                  <a:gd name="connsiteY1" fmla="*/ 80285 h 80284"/>
                </a:gdLst>
                <a:ahLst/>
                <a:cxnLst>
                  <a:cxn ang="0">
                    <a:pos x="connsiteX0" y="connsiteY0"/>
                  </a:cxn>
                  <a:cxn ang="0">
                    <a:pos x="connsiteX1" y="connsiteY1"/>
                  </a:cxn>
                </a:cxnLst>
                <a:rect l="l" t="t" r="r" b="b"/>
                <a:pathLst>
                  <a:path w="80284" h="80284">
                    <a:moveTo>
                      <a:pt x="80285" y="0"/>
                    </a:moveTo>
                    <a:lnTo>
                      <a:pt x="0" y="80285"/>
                    </a:lnTo>
                  </a:path>
                </a:pathLst>
              </a:custGeom>
              <a:ln w="30294" cap="flat">
                <a:solidFill>
                  <a:schemeClr val="accent2">
                    <a:lumMod val="50000"/>
                  </a:schemeClr>
                </a:solid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xmlns="" id="{303663FC-778A-4271-8EE1-F3FE3D6BE3E0}"/>
                  </a:ext>
                </a:extLst>
              </p:cNvPr>
              <p:cNvSpPr/>
              <p:nvPr/>
            </p:nvSpPr>
            <p:spPr>
              <a:xfrm>
                <a:off x="4025999" y="8597370"/>
                <a:ext cx="54785" cy="58067"/>
              </a:xfrm>
              <a:custGeom>
                <a:avLst/>
                <a:gdLst>
                  <a:gd name="connsiteX0" fmla="*/ 0 w 54785"/>
                  <a:gd name="connsiteY0" fmla="*/ 0 h 58067"/>
                  <a:gd name="connsiteX1" fmla="*/ 54785 w 54785"/>
                  <a:gd name="connsiteY1" fmla="*/ 0 h 58067"/>
                  <a:gd name="connsiteX2" fmla="*/ 54785 w 54785"/>
                  <a:gd name="connsiteY2" fmla="*/ 58067 h 58067"/>
                  <a:gd name="connsiteX3" fmla="*/ 0 w 54785"/>
                  <a:gd name="connsiteY3" fmla="*/ 58067 h 58067"/>
                </a:gdLst>
                <a:ahLst/>
                <a:cxnLst>
                  <a:cxn ang="0">
                    <a:pos x="connsiteX0" y="connsiteY0"/>
                  </a:cxn>
                  <a:cxn ang="0">
                    <a:pos x="connsiteX1" y="connsiteY1"/>
                  </a:cxn>
                  <a:cxn ang="0">
                    <a:pos x="connsiteX2" y="connsiteY2"/>
                  </a:cxn>
                  <a:cxn ang="0">
                    <a:pos x="connsiteX3" y="connsiteY3"/>
                  </a:cxn>
                </a:cxnLst>
                <a:rect l="l" t="t" r="r" b="b"/>
                <a:pathLst>
                  <a:path w="54785" h="58067">
                    <a:moveTo>
                      <a:pt x="0" y="0"/>
                    </a:moveTo>
                    <a:lnTo>
                      <a:pt x="54785" y="0"/>
                    </a:lnTo>
                    <a:lnTo>
                      <a:pt x="54785" y="58067"/>
                    </a:lnTo>
                    <a:lnTo>
                      <a:pt x="0" y="58067"/>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xmlns="" id="{E325A70D-D490-4EF8-9B74-1FD0472CD2E5}"/>
                  </a:ext>
                </a:extLst>
              </p:cNvPr>
              <p:cNvSpPr/>
              <p:nvPr/>
            </p:nvSpPr>
            <p:spPr>
              <a:xfrm>
                <a:off x="4013123" y="8706941"/>
                <a:ext cx="235299" cy="54785"/>
              </a:xfrm>
              <a:custGeom>
                <a:avLst/>
                <a:gdLst>
                  <a:gd name="connsiteX0" fmla="*/ 0 w 235299"/>
                  <a:gd name="connsiteY0" fmla="*/ 0 h 54785"/>
                  <a:gd name="connsiteX1" fmla="*/ 235299 w 235299"/>
                  <a:gd name="connsiteY1" fmla="*/ 0 h 54785"/>
                  <a:gd name="connsiteX2" fmla="*/ 235299 w 235299"/>
                  <a:gd name="connsiteY2" fmla="*/ 54785 h 54785"/>
                  <a:gd name="connsiteX3" fmla="*/ 0 w 235299"/>
                  <a:gd name="connsiteY3" fmla="*/ 54785 h 54785"/>
                </a:gdLst>
                <a:ahLst/>
                <a:cxnLst>
                  <a:cxn ang="0">
                    <a:pos x="connsiteX0" y="connsiteY0"/>
                  </a:cxn>
                  <a:cxn ang="0">
                    <a:pos x="connsiteX1" y="connsiteY1"/>
                  </a:cxn>
                  <a:cxn ang="0">
                    <a:pos x="connsiteX2" y="connsiteY2"/>
                  </a:cxn>
                  <a:cxn ang="0">
                    <a:pos x="connsiteX3" y="connsiteY3"/>
                  </a:cxn>
                </a:cxnLst>
                <a:rect l="l" t="t" r="r" b="b"/>
                <a:pathLst>
                  <a:path w="235299" h="54785">
                    <a:moveTo>
                      <a:pt x="0" y="0"/>
                    </a:moveTo>
                    <a:lnTo>
                      <a:pt x="235299" y="0"/>
                    </a:lnTo>
                    <a:lnTo>
                      <a:pt x="235299" y="54785"/>
                    </a:lnTo>
                    <a:lnTo>
                      <a:pt x="0" y="54785"/>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grpSp>
        <p:grpSp>
          <p:nvGrpSpPr>
            <p:cNvPr id="79" name="组合 78">
              <a:extLst>
                <a:ext uri="{FF2B5EF4-FFF2-40B4-BE49-F238E27FC236}">
                  <a16:creationId xmlns:a16="http://schemas.microsoft.com/office/drawing/2014/main" xmlns="" id="{D73C2B8C-8C5A-481C-9345-B2395584D42F}"/>
                </a:ext>
              </a:extLst>
            </p:cNvPr>
            <p:cNvGrpSpPr/>
            <p:nvPr/>
          </p:nvGrpSpPr>
          <p:grpSpPr>
            <a:xfrm>
              <a:off x="2576259" y="1942144"/>
              <a:ext cx="775274" cy="1508857"/>
              <a:chOff x="4051477" y="7964478"/>
              <a:chExt cx="2193234" cy="4268526"/>
            </a:xfrm>
          </p:grpSpPr>
          <p:sp>
            <p:nvSpPr>
              <p:cNvPr id="87" name="任意多边形: 形状 86">
                <a:extLst>
                  <a:ext uri="{FF2B5EF4-FFF2-40B4-BE49-F238E27FC236}">
                    <a16:creationId xmlns:a16="http://schemas.microsoft.com/office/drawing/2014/main" xmlns="" id="{A04F138A-D1D1-428D-844A-11674D85B3F7}"/>
                  </a:ext>
                </a:extLst>
              </p:cNvPr>
              <p:cNvSpPr/>
              <p:nvPr/>
            </p:nvSpPr>
            <p:spPr>
              <a:xfrm>
                <a:off x="4540336" y="7964478"/>
                <a:ext cx="990287" cy="1109724"/>
              </a:xfrm>
              <a:custGeom>
                <a:avLst/>
                <a:gdLst>
                  <a:gd name="connsiteX0" fmla="*/ 99603 w 990286"/>
                  <a:gd name="connsiteY0" fmla="*/ 0 h 1434658"/>
                  <a:gd name="connsiteX1" fmla="*/ 890683 w 990286"/>
                  <a:gd name="connsiteY1" fmla="*/ 0 h 1434658"/>
                  <a:gd name="connsiteX2" fmla="*/ 990286 w 990286"/>
                  <a:gd name="connsiteY2" fmla="*/ 99603 h 1434658"/>
                  <a:gd name="connsiteX3" fmla="*/ 990286 w 990286"/>
                  <a:gd name="connsiteY3" fmla="*/ 1374171 h 1434658"/>
                  <a:gd name="connsiteX4" fmla="*/ 982459 w 990286"/>
                  <a:gd name="connsiteY4" fmla="*/ 1412941 h 1434658"/>
                  <a:gd name="connsiteX5" fmla="*/ 967817 w 990286"/>
                  <a:gd name="connsiteY5" fmla="*/ 1434658 h 1434658"/>
                  <a:gd name="connsiteX6" fmla="*/ 22470 w 990286"/>
                  <a:gd name="connsiteY6" fmla="*/ 1434658 h 1434658"/>
                  <a:gd name="connsiteX7" fmla="*/ 7828 w 990286"/>
                  <a:gd name="connsiteY7" fmla="*/ 1412941 h 1434658"/>
                  <a:gd name="connsiteX8" fmla="*/ 0 w 990286"/>
                  <a:gd name="connsiteY8" fmla="*/ 1374171 h 1434658"/>
                  <a:gd name="connsiteX9" fmla="*/ 0 w 990286"/>
                  <a:gd name="connsiteY9" fmla="*/ 99603 h 1434658"/>
                  <a:gd name="connsiteX10" fmla="*/ 99603 w 990286"/>
                  <a:gd name="connsiteY10" fmla="*/ 0 h 143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286" h="1434658">
                    <a:moveTo>
                      <a:pt x="99603" y="0"/>
                    </a:moveTo>
                    <a:lnTo>
                      <a:pt x="890683" y="0"/>
                    </a:lnTo>
                    <a:cubicBezTo>
                      <a:pt x="945692" y="0"/>
                      <a:pt x="990286" y="44594"/>
                      <a:pt x="990286" y="99603"/>
                    </a:cubicBezTo>
                    <a:lnTo>
                      <a:pt x="990286" y="1374171"/>
                    </a:lnTo>
                    <a:cubicBezTo>
                      <a:pt x="990286" y="1387923"/>
                      <a:pt x="987499" y="1401025"/>
                      <a:pt x="982459" y="1412941"/>
                    </a:cubicBezTo>
                    <a:lnTo>
                      <a:pt x="967817" y="1434658"/>
                    </a:lnTo>
                    <a:lnTo>
                      <a:pt x="22470" y="1434658"/>
                    </a:lnTo>
                    <a:lnTo>
                      <a:pt x="7828" y="1412941"/>
                    </a:lnTo>
                    <a:cubicBezTo>
                      <a:pt x="2787" y="1401025"/>
                      <a:pt x="0" y="1387923"/>
                      <a:pt x="0" y="1374171"/>
                    </a:cubicBezTo>
                    <a:lnTo>
                      <a:pt x="0" y="99603"/>
                    </a:lnTo>
                    <a:cubicBezTo>
                      <a:pt x="0" y="44594"/>
                      <a:pt x="44594" y="0"/>
                      <a:pt x="99603" y="0"/>
                    </a:cubicBezTo>
                    <a:close/>
                  </a:path>
                </a:pathLst>
              </a:cu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8" name="任意多边形: 形状 87">
                <a:extLst>
                  <a:ext uri="{FF2B5EF4-FFF2-40B4-BE49-F238E27FC236}">
                    <a16:creationId xmlns:a16="http://schemas.microsoft.com/office/drawing/2014/main" xmlns="" id="{052C2030-E3BE-4AE9-BBCC-8F3FB6588266}"/>
                  </a:ext>
                </a:extLst>
              </p:cNvPr>
              <p:cNvSpPr/>
              <p:nvPr/>
            </p:nvSpPr>
            <p:spPr>
              <a:xfrm flipV="1">
                <a:off x="4540336" y="11016916"/>
                <a:ext cx="990287" cy="1216088"/>
              </a:xfrm>
              <a:custGeom>
                <a:avLst/>
                <a:gdLst>
                  <a:gd name="connsiteX0" fmla="*/ 99603 w 990286"/>
                  <a:gd name="connsiteY0" fmla="*/ 0 h 1434658"/>
                  <a:gd name="connsiteX1" fmla="*/ 890683 w 990286"/>
                  <a:gd name="connsiteY1" fmla="*/ 0 h 1434658"/>
                  <a:gd name="connsiteX2" fmla="*/ 990286 w 990286"/>
                  <a:gd name="connsiteY2" fmla="*/ 99603 h 1434658"/>
                  <a:gd name="connsiteX3" fmla="*/ 990286 w 990286"/>
                  <a:gd name="connsiteY3" fmla="*/ 1374171 h 1434658"/>
                  <a:gd name="connsiteX4" fmla="*/ 982459 w 990286"/>
                  <a:gd name="connsiteY4" fmla="*/ 1412941 h 1434658"/>
                  <a:gd name="connsiteX5" fmla="*/ 967817 w 990286"/>
                  <a:gd name="connsiteY5" fmla="*/ 1434658 h 1434658"/>
                  <a:gd name="connsiteX6" fmla="*/ 22470 w 990286"/>
                  <a:gd name="connsiteY6" fmla="*/ 1434658 h 1434658"/>
                  <a:gd name="connsiteX7" fmla="*/ 7828 w 990286"/>
                  <a:gd name="connsiteY7" fmla="*/ 1412941 h 1434658"/>
                  <a:gd name="connsiteX8" fmla="*/ 0 w 990286"/>
                  <a:gd name="connsiteY8" fmla="*/ 1374171 h 1434658"/>
                  <a:gd name="connsiteX9" fmla="*/ 0 w 990286"/>
                  <a:gd name="connsiteY9" fmla="*/ 99603 h 1434658"/>
                  <a:gd name="connsiteX10" fmla="*/ 99603 w 990286"/>
                  <a:gd name="connsiteY10" fmla="*/ 0 h 143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286" h="1434658">
                    <a:moveTo>
                      <a:pt x="99603" y="0"/>
                    </a:moveTo>
                    <a:lnTo>
                      <a:pt x="890683" y="0"/>
                    </a:lnTo>
                    <a:cubicBezTo>
                      <a:pt x="945692" y="0"/>
                      <a:pt x="990286" y="44594"/>
                      <a:pt x="990286" y="99603"/>
                    </a:cubicBezTo>
                    <a:lnTo>
                      <a:pt x="990286" y="1374171"/>
                    </a:lnTo>
                    <a:cubicBezTo>
                      <a:pt x="990286" y="1387923"/>
                      <a:pt x="987499" y="1401025"/>
                      <a:pt x="982459" y="1412941"/>
                    </a:cubicBezTo>
                    <a:lnTo>
                      <a:pt x="967817" y="1434658"/>
                    </a:lnTo>
                    <a:lnTo>
                      <a:pt x="22470" y="1434658"/>
                    </a:lnTo>
                    <a:lnTo>
                      <a:pt x="7828" y="1412941"/>
                    </a:lnTo>
                    <a:cubicBezTo>
                      <a:pt x="2787" y="1401025"/>
                      <a:pt x="0" y="1387923"/>
                      <a:pt x="0" y="1374171"/>
                    </a:cubicBezTo>
                    <a:lnTo>
                      <a:pt x="0" y="99603"/>
                    </a:lnTo>
                    <a:cubicBezTo>
                      <a:pt x="0" y="44594"/>
                      <a:pt x="44594" y="0"/>
                      <a:pt x="99603" y="0"/>
                    </a:cubicBezTo>
                    <a:close/>
                  </a:path>
                </a:pathLst>
              </a:cu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矩形: 圆角 88">
                <a:extLst>
                  <a:ext uri="{FF2B5EF4-FFF2-40B4-BE49-F238E27FC236}">
                    <a16:creationId xmlns:a16="http://schemas.microsoft.com/office/drawing/2014/main" xmlns="" id="{E1DE7CF6-A31F-4785-98F5-289E06138A89}"/>
                  </a:ext>
                </a:extLst>
              </p:cNvPr>
              <p:cNvSpPr/>
              <p:nvPr/>
            </p:nvSpPr>
            <p:spPr>
              <a:xfrm>
                <a:off x="4051477" y="9084396"/>
                <a:ext cx="1968002" cy="1917991"/>
              </a:xfrm>
              <a:prstGeom prst="roundRect">
                <a:avLst>
                  <a:gd name="adj" fmla="val 10058"/>
                </a:avLst>
              </a:prstGeom>
              <a:solidFill>
                <a:schemeClr val="accent2">
                  <a:lumMod val="40000"/>
                  <a:lumOff val="6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a:extLst>
                  <a:ext uri="{FF2B5EF4-FFF2-40B4-BE49-F238E27FC236}">
                    <a16:creationId xmlns:a16="http://schemas.microsoft.com/office/drawing/2014/main" xmlns="" id="{2DC41DE0-97A8-487A-9FA2-114707F0F0C3}"/>
                  </a:ext>
                </a:extLst>
              </p:cNvPr>
              <p:cNvSpPr/>
              <p:nvPr/>
            </p:nvSpPr>
            <p:spPr>
              <a:xfrm>
                <a:off x="4283630" y="9261952"/>
                <a:ext cx="1503696" cy="1562878"/>
              </a:xfrm>
              <a:prstGeom prst="roundRect">
                <a:avLst>
                  <a:gd name="adj" fmla="val 5291"/>
                </a:avLst>
              </a:pr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xmlns="" id="{8858BBA7-8F87-4C9D-A5A6-506126446715}"/>
                  </a:ext>
                </a:extLst>
              </p:cNvPr>
              <p:cNvSpPr/>
              <p:nvPr/>
            </p:nvSpPr>
            <p:spPr>
              <a:xfrm>
                <a:off x="4406088" y="9388665"/>
                <a:ext cx="1240559" cy="1297254"/>
              </a:xfrm>
              <a:custGeom>
                <a:avLst/>
                <a:gdLst>
                  <a:gd name="connsiteX0" fmla="*/ 1240560 w 1240559"/>
                  <a:gd name="connsiteY0" fmla="*/ 914230 h 1297254"/>
                  <a:gd name="connsiteX1" fmla="*/ 648596 w 1240559"/>
                  <a:gd name="connsiteY1" fmla="*/ 1297254 h 1297254"/>
                  <a:gd name="connsiteX2" fmla="*/ 0 w 1240559"/>
                  <a:gd name="connsiteY2" fmla="*/ 648659 h 1297254"/>
                  <a:gd name="connsiteX3" fmla="*/ 648659 w 1240559"/>
                  <a:gd name="connsiteY3" fmla="*/ 0 h 1297254"/>
                  <a:gd name="connsiteX4" fmla="*/ 784714 w 1240559"/>
                  <a:gd name="connsiteY4" fmla="*/ 14285 h 1297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559" h="1297254">
                    <a:moveTo>
                      <a:pt x="1240560" y="914230"/>
                    </a:moveTo>
                    <a:cubicBezTo>
                      <a:pt x="1139106" y="1140058"/>
                      <a:pt x="912199" y="1297254"/>
                      <a:pt x="648596" y="1297254"/>
                    </a:cubicBezTo>
                    <a:cubicBezTo>
                      <a:pt x="290395" y="1297254"/>
                      <a:pt x="0" y="1006859"/>
                      <a:pt x="0" y="648659"/>
                    </a:cubicBezTo>
                    <a:cubicBezTo>
                      <a:pt x="0" y="290459"/>
                      <a:pt x="290395" y="0"/>
                      <a:pt x="648659" y="0"/>
                    </a:cubicBezTo>
                    <a:cubicBezTo>
                      <a:pt x="695323" y="0"/>
                      <a:pt x="740844" y="4952"/>
                      <a:pt x="784714" y="14285"/>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BA0E12E3-B860-40FE-90F3-602C24CBADF7}"/>
                  </a:ext>
                </a:extLst>
              </p:cNvPr>
              <p:cNvSpPr/>
              <p:nvPr/>
            </p:nvSpPr>
            <p:spPr>
              <a:xfrm>
                <a:off x="5685630" y="10074337"/>
                <a:ext cx="16697" cy="114278"/>
              </a:xfrm>
              <a:custGeom>
                <a:avLst/>
                <a:gdLst>
                  <a:gd name="connsiteX0" fmla="*/ 16697 w 16697"/>
                  <a:gd name="connsiteY0" fmla="*/ 0 h 114278"/>
                  <a:gd name="connsiteX1" fmla="*/ 0 w 16697"/>
                  <a:gd name="connsiteY1" fmla="*/ 114279 h 114278"/>
                </a:gdLst>
                <a:ahLst/>
                <a:cxnLst>
                  <a:cxn ang="0">
                    <a:pos x="connsiteX0" y="connsiteY0"/>
                  </a:cxn>
                  <a:cxn ang="0">
                    <a:pos x="connsiteX1" y="connsiteY1"/>
                  </a:cxn>
                </a:cxnLst>
                <a:rect l="l" t="t" r="r" b="b"/>
                <a:pathLst>
                  <a:path w="16697" h="114278">
                    <a:moveTo>
                      <a:pt x="16697" y="0"/>
                    </a:moveTo>
                    <a:cubicBezTo>
                      <a:pt x="14475" y="39109"/>
                      <a:pt x="8825" y="77329"/>
                      <a:pt x="0" y="114279"/>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18299359-890A-454D-AC62-FF53552CFBFB}"/>
                  </a:ext>
                </a:extLst>
              </p:cNvPr>
              <p:cNvSpPr/>
              <p:nvPr/>
            </p:nvSpPr>
            <p:spPr>
              <a:xfrm>
                <a:off x="5590779" y="9672013"/>
                <a:ext cx="98660" cy="230906"/>
              </a:xfrm>
              <a:custGeom>
                <a:avLst/>
                <a:gdLst>
                  <a:gd name="connsiteX0" fmla="*/ 0 w 98660"/>
                  <a:gd name="connsiteY0" fmla="*/ 0 h 230906"/>
                  <a:gd name="connsiteX1" fmla="*/ 98661 w 98660"/>
                  <a:gd name="connsiteY1" fmla="*/ 230907 h 230906"/>
                </a:gdLst>
                <a:ahLst/>
                <a:cxnLst>
                  <a:cxn ang="0">
                    <a:pos x="connsiteX0" y="connsiteY0"/>
                  </a:cxn>
                  <a:cxn ang="0">
                    <a:pos x="connsiteX1" y="connsiteY1"/>
                  </a:cxn>
                </a:cxnLst>
                <a:rect l="l" t="t" r="r" b="b"/>
                <a:pathLst>
                  <a:path w="98660" h="230906">
                    <a:moveTo>
                      <a:pt x="0" y="0"/>
                    </a:moveTo>
                    <a:cubicBezTo>
                      <a:pt x="46854" y="68631"/>
                      <a:pt x="80947" y="146785"/>
                      <a:pt x="98661" y="230907"/>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C46742C7-0B2C-49FB-8253-F9DECDACFCCE}"/>
                  </a:ext>
                </a:extLst>
              </p:cNvPr>
              <p:cNvSpPr/>
              <p:nvPr/>
            </p:nvSpPr>
            <p:spPr>
              <a:xfrm>
                <a:off x="5476500" y="9544528"/>
                <a:ext cx="17522" cy="15554"/>
              </a:xfrm>
              <a:custGeom>
                <a:avLst/>
                <a:gdLst>
                  <a:gd name="connsiteX0" fmla="*/ 0 w 17522"/>
                  <a:gd name="connsiteY0" fmla="*/ 0 h 15554"/>
                  <a:gd name="connsiteX1" fmla="*/ 17523 w 17522"/>
                  <a:gd name="connsiteY1" fmla="*/ 15555 h 15554"/>
                </a:gdLst>
                <a:ahLst/>
                <a:cxnLst>
                  <a:cxn ang="0">
                    <a:pos x="connsiteX0" y="connsiteY0"/>
                  </a:cxn>
                  <a:cxn ang="0">
                    <a:pos x="connsiteX1" y="connsiteY1"/>
                  </a:cxn>
                </a:cxnLst>
                <a:rect l="l" t="t" r="r" b="b"/>
                <a:pathLst>
                  <a:path w="17522" h="15554">
                    <a:moveTo>
                      <a:pt x="0" y="0"/>
                    </a:moveTo>
                    <a:cubicBezTo>
                      <a:pt x="5968" y="5079"/>
                      <a:pt x="11809" y="10285"/>
                      <a:pt x="17523" y="15555"/>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5992C1A4-7AEB-4860-A03C-2617FA602517}"/>
                  </a:ext>
                </a:extLst>
              </p:cNvPr>
              <p:cNvSpPr/>
              <p:nvPr/>
            </p:nvSpPr>
            <p:spPr>
              <a:xfrm>
                <a:off x="5321334" y="9445804"/>
                <a:ext cx="40886" cy="20252"/>
              </a:xfrm>
              <a:custGeom>
                <a:avLst/>
                <a:gdLst>
                  <a:gd name="connsiteX0" fmla="*/ 0 w 40886"/>
                  <a:gd name="connsiteY0" fmla="*/ 0 h 20252"/>
                  <a:gd name="connsiteX1" fmla="*/ 40886 w 40886"/>
                  <a:gd name="connsiteY1" fmla="*/ 20253 h 20252"/>
                </a:gdLst>
                <a:ahLst/>
                <a:cxnLst>
                  <a:cxn ang="0">
                    <a:pos x="connsiteX0" y="connsiteY0"/>
                  </a:cxn>
                  <a:cxn ang="0">
                    <a:pos x="connsiteX1" y="connsiteY1"/>
                  </a:cxn>
                </a:cxnLst>
                <a:rect l="l" t="t" r="r" b="b"/>
                <a:pathLst>
                  <a:path w="40886" h="20252">
                    <a:moveTo>
                      <a:pt x="0" y="0"/>
                    </a:moveTo>
                    <a:cubicBezTo>
                      <a:pt x="13904" y="6285"/>
                      <a:pt x="27554" y="13015"/>
                      <a:pt x="40886" y="20253"/>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06CBE991-E717-4F48-9338-A90E01AC4DB6}"/>
                  </a:ext>
                </a:extLst>
              </p:cNvPr>
              <p:cNvSpPr/>
              <p:nvPr/>
            </p:nvSpPr>
            <p:spPr>
              <a:xfrm>
                <a:off x="4733687" y="8760132"/>
                <a:ext cx="628533" cy="6348"/>
              </a:xfrm>
              <a:custGeom>
                <a:avLst/>
                <a:gdLst>
                  <a:gd name="connsiteX0" fmla="*/ 0 w 628533"/>
                  <a:gd name="connsiteY0" fmla="*/ 0 h 6348"/>
                  <a:gd name="connsiteX1" fmla="*/ 628533 w 628533"/>
                  <a:gd name="connsiteY1" fmla="*/ 0 h 6348"/>
                </a:gdLst>
                <a:ahLst/>
                <a:cxnLst>
                  <a:cxn ang="0">
                    <a:pos x="connsiteX0" y="connsiteY0"/>
                  </a:cxn>
                  <a:cxn ang="0">
                    <a:pos x="connsiteX1" y="connsiteY1"/>
                  </a:cxn>
                </a:cxnLst>
                <a:rect l="l" t="t" r="r" b="b"/>
                <a:pathLst>
                  <a:path w="628533" h="6348">
                    <a:moveTo>
                      <a:pt x="0" y="0"/>
                    </a:moveTo>
                    <a:lnTo>
                      <a:pt x="628533" y="0"/>
                    </a:lnTo>
                  </a:path>
                </a:pathLst>
              </a:custGeom>
              <a:ln w="25400" cap="rnd">
                <a:solidFill>
                  <a:schemeClr val="accent2">
                    <a:lumMod val="50000"/>
                  </a:schemeClr>
                </a:solid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F82572AC-A78F-4F22-8823-E27E4386057B}"/>
                  </a:ext>
                </a:extLst>
              </p:cNvPr>
              <p:cNvSpPr/>
              <p:nvPr/>
            </p:nvSpPr>
            <p:spPr>
              <a:xfrm>
                <a:off x="4733687" y="8531574"/>
                <a:ext cx="342836" cy="6348"/>
              </a:xfrm>
              <a:custGeom>
                <a:avLst/>
                <a:gdLst>
                  <a:gd name="connsiteX0" fmla="*/ 0 w 342836"/>
                  <a:gd name="connsiteY0" fmla="*/ 0 h 6348"/>
                  <a:gd name="connsiteX1" fmla="*/ 342836 w 342836"/>
                  <a:gd name="connsiteY1" fmla="*/ 0 h 6348"/>
                </a:gdLst>
                <a:ahLst/>
                <a:cxnLst>
                  <a:cxn ang="0">
                    <a:pos x="connsiteX0" y="connsiteY0"/>
                  </a:cxn>
                  <a:cxn ang="0">
                    <a:pos x="connsiteX1" y="connsiteY1"/>
                  </a:cxn>
                </a:cxnLst>
                <a:rect l="l" t="t" r="r" b="b"/>
                <a:pathLst>
                  <a:path w="342836" h="6348">
                    <a:moveTo>
                      <a:pt x="0" y="0"/>
                    </a:moveTo>
                    <a:lnTo>
                      <a:pt x="342836" y="0"/>
                    </a:lnTo>
                  </a:path>
                </a:pathLst>
              </a:custGeom>
              <a:ln w="25400" cap="rnd">
                <a:solidFill>
                  <a:schemeClr val="accent2">
                    <a:lumMod val="50000"/>
                  </a:schemeClr>
                </a:solid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780F245F-3084-4028-A79E-E08CE48D4569}"/>
                  </a:ext>
                </a:extLst>
              </p:cNvPr>
              <p:cNvSpPr/>
              <p:nvPr/>
            </p:nvSpPr>
            <p:spPr>
              <a:xfrm>
                <a:off x="5190803" y="8531574"/>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4327FF2B-923D-4F0A-852B-BDB0BF57B44B}"/>
                  </a:ext>
                </a:extLst>
              </p:cNvPr>
              <p:cNvSpPr/>
              <p:nvPr/>
            </p:nvSpPr>
            <p:spPr>
              <a:xfrm>
                <a:off x="5190803" y="8303016"/>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4B72DF93-BAE5-4072-BF89-FB62A8C5DAD2}"/>
                  </a:ext>
                </a:extLst>
              </p:cNvPr>
              <p:cNvSpPr/>
              <p:nvPr/>
            </p:nvSpPr>
            <p:spPr>
              <a:xfrm>
                <a:off x="4733687" y="8303016"/>
                <a:ext cx="228557" cy="6348"/>
              </a:xfrm>
              <a:custGeom>
                <a:avLst/>
                <a:gdLst>
                  <a:gd name="connsiteX0" fmla="*/ 0 w 228557"/>
                  <a:gd name="connsiteY0" fmla="*/ 0 h 6348"/>
                  <a:gd name="connsiteX1" fmla="*/ 228558 w 228557"/>
                  <a:gd name="connsiteY1" fmla="*/ 0 h 6348"/>
                </a:gdLst>
                <a:ahLst/>
                <a:cxnLst>
                  <a:cxn ang="0">
                    <a:pos x="connsiteX0" y="connsiteY0"/>
                  </a:cxn>
                  <a:cxn ang="0">
                    <a:pos x="connsiteX1" y="connsiteY1"/>
                  </a:cxn>
                </a:cxnLst>
                <a:rect l="l" t="t" r="r" b="b"/>
                <a:pathLst>
                  <a:path w="228557" h="6348">
                    <a:moveTo>
                      <a:pt x="0" y="0"/>
                    </a:moveTo>
                    <a:lnTo>
                      <a:pt x="228558" y="0"/>
                    </a:lnTo>
                  </a:path>
                </a:pathLst>
              </a:custGeom>
              <a:ln w="25400" cap="rnd">
                <a:solidFill>
                  <a:schemeClr val="accent2">
                    <a:lumMod val="50000"/>
                  </a:schemeClr>
                </a:solid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xmlns="" id="{D0FFD69C-5BF6-4ADC-838C-0E26661939A4}"/>
                  </a:ext>
                </a:extLst>
              </p:cNvPr>
              <p:cNvSpPr/>
              <p:nvPr/>
            </p:nvSpPr>
            <p:spPr>
              <a:xfrm>
                <a:off x="4733687" y="11331404"/>
                <a:ext cx="628533" cy="6348"/>
              </a:xfrm>
              <a:custGeom>
                <a:avLst/>
                <a:gdLst>
                  <a:gd name="connsiteX0" fmla="*/ 0 w 628533"/>
                  <a:gd name="connsiteY0" fmla="*/ 0 h 6348"/>
                  <a:gd name="connsiteX1" fmla="*/ 628533 w 628533"/>
                  <a:gd name="connsiteY1" fmla="*/ 0 h 6348"/>
                </a:gdLst>
                <a:ahLst/>
                <a:cxnLst>
                  <a:cxn ang="0">
                    <a:pos x="connsiteX0" y="connsiteY0"/>
                  </a:cxn>
                  <a:cxn ang="0">
                    <a:pos x="connsiteX1" y="connsiteY1"/>
                  </a:cxn>
                </a:cxnLst>
                <a:rect l="l" t="t" r="r" b="b"/>
                <a:pathLst>
                  <a:path w="628533" h="6348">
                    <a:moveTo>
                      <a:pt x="0" y="0"/>
                    </a:moveTo>
                    <a:lnTo>
                      <a:pt x="628533" y="0"/>
                    </a:lnTo>
                  </a:path>
                </a:pathLst>
              </a:custGeom>
              <a:ln w="25400" cap="rnd">
                <a:solidFill>
                  <a:schemeClr val="accent2">
                    <a:lumMod val="50000"/>
                  </a:schemeClr>
                </a:solid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2A1D00B5-1C74-4E82-AC3D-8C87E0D99BB3}"/>
                  </a:ext>
                </a:extLst>
              </p:cNvPr>
              <p:cNvSpPr/>
              <p:nvPr/>
            </p:nvSpPr>
            <p:spPr>
              <a:xfrm>
                <a:off x="4733687" y="11559961"/>
                <a:ext cx="342836" cy="6348"/>
              </a:xfrm>
              <a:custGeom>
                <a:avLst/>
                <a:gdLst>
                  <a:gd name="connsiteX0" fmla="*/ 0 w 342836"/>
                  <a:gd name="connsiteY0" fmla="*/ 0 h 6348"/>
                  <a:gd name="connsiteX1" fmla="*/ 342836 w 342836"/>
                  <a:gd name="connsiteY1" fmla="*/ 0 h 6348"/>
                </a:gdLst>
                <a:ahLst/>
                <a:cxnLst>
                  <a:cxn ang="0">
                    <a:pos x="connsiteX0" y="connsiteY0"/>
                  </a:cxn>
                  <a:cxn ang="0">
                    <a:pos x="connsiteX1" y="connsiteY1"/>
                  </a:cxn>
                </a:cxnLst>
                <a:rect l="l" t="t" r="r" b="b"/>
                <a:pathLst>
                  <a:path w="342836" h="6348">
                    <a:moveTo>
                      <a:pt x="0" y="0"/>
                    </a:moveTo>
                    <a:lnTo>
                      <a:pt x="342836" y="0"/>
                    </a:lnTo>
                  </a:path>
                </a:pathLst>
              </a:custGeom>
              <a:ln w="25400" cap="rnd">
                <a:solidFill>
                  <a:schemeClr val="accent2">
                    <a:lumMod val="50000"/>
                  </a:schemeClr>
                </a:solid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8ED0B5FF-BC8E-4615-ADFE-B2699795CF1A}"/>
                  </a:ext>
                </a:extLst>
              </p:cNvPr>
              <p:cNvSpPr/>
              <p:nvPr/>
            </p:nvSpPr>
            <p:spPr>
              <a:xfrm>
                <a:off x="5190803" y="11559961"/>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FF3BF273-EE7F-4E85-AB6D-0EE0F8054BDE}"/>
                  </a:ext>
                </a:extLst>
              </p:cNvPr>
              <p:cNvSpPr/>
              <p:nvPr/>
            </p:nvSpPr>
            <p:spPr>
              <a:xfrm>
                <a:off x="5190803" y="11801217"/>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C378AF39-8D47-4352-BCAB-7A7FA4C7DBAC}"/>
                  </a:ext>
                </a:extLst>
              </p:cNvPr>
              <p:cNvSpPr/>
              <p:nvPr/>
            </p:nvSpPr>
            <p:spPr>
              <a:xfrm>
                <a:off x="4733687" y="11801217"/>
                <a:ext cx="228557" cy="6348"/>
              </a:xfrm>
              <a:custGeom>
                <a:avLst/>
                <a:gdLst>
                  <a:gd name="connsiteX0" fmla="*/ 0 w 228557"/>
                  <a:gd name="connsiteY0" fmla="*/ 0 h 6348"/>
                  <a:gd name="connsiteX1" fmla="*/ 228558 w 228557"/>
                  <a:gd name="connsiteY1" fmla="*/ 0 h 6348"/>
                </a:gdLst>
                <a:ahLst/>
                <a:cxnLst>
                  <a:cxn ang="0">
                    <a:pos x="connsiteX0" y="connsiteY0"/>
                  </a:cxn>
                  <a:cxn ang="0">
                    <a:pos x="connsiteX1" y="connsiteY1"/>
                  </a:cxn>
                </a:cxnLst>
                <a:rect l="l" t="t" r="r" b="b"/>
                <a:pathLst>
                  <a:path w="228557" h="6348">
                    <a:moveTo>
                      <a:pt x="0" y="0"/>
                    </a:moveTo>
                    <a:lnTo>
                      <a:pt x="228558" y="0"/>
                    </a:lnTo>
                  </a:path>
                </a:pathLst>
              </a:custGeom>
              <a:ln w="25400" cap="rnd">
                <a:solidFill>
                  <a:schemeClr val="accent2">
                    <a:lumMod val="50000"/>
                  </a:schemeClr>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715DE8E7-CB43-4D4A-8E03-F6DC15738A28}"/>
                  </a:ext>
                </a:extLst>
              </p:cNvPr>
              <p:cNvSpPr/>
              <p:nvPr/>
            </p:nvSpPr>
            <p:spPr>
              <a:xfrm>
                <a:off x="4962245" y="9902919"/>
                <a:ext cx="228557" cy="228557"/>
              </a:xfrm>
              <a:custGeom>
                <a:avLst/>
                <a:gdLst>
                  <a:gd name="connsiteX0" fmla="*/ 228558 w 228557"/>
                  <a:gd name="connsiteY0" fmla="*/ 114279 h 228557"/>
                  <a:gd name="connsiteX1" fmla="*/ 114279 w 228557"/>
                  <a:gd name="connsiteY1" fmla="*/ 228558 h 228557"/>
                  <a:gd name="connsiteX2" fmla="*/ 0 w 228557"/>
                  <a:gd name="connsiteY2" fmla="*/ 114279 h 228557"/>
                  <a:gd name="connsiteX3" fmla="*/ 114279 w 228557"/>
                  <a:gd name="connsiteY3" fmla="*/ 0 h 228557"/>
                  <a:gd name="connsiteX4" fmla="*/ 228558 w 228557"/>
                  <a:gd name="connsiteY4" fmla="*/ 114279 h 22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57" h="228557">
                    <a:moveTo>
                      <a:pt x="228558" y="114279"/>
                    </a:moveTo>
                    <a:cubicBezTo>
                      <a:pt x="228558" y="177393"/>
                      <a:pt x="177393" y="228558"/>
                      <a:pt x="114279" y="228558"/>
                    </a:cubicBezTo>
                    <a:cubicBezTo>
                      <a:pt x="51164" y="228558"/>
                      <a:pt x="0" y="177393"/>
                      <a:pt x="0" y="114279"/>
                    </a:cubicBezTo>
                    <a:cubicBezTo>
                      <a:pt x="0" y="51164"/>
                      <a:pt x="51164" y="0"/>
                      <a:pt x="114279" y="0"/>
                    </a:cubicBezTo>
                    <a:cubicBezTo>
                      <a:pt x="177393" y="0"/>
                      <a:pt x="228558" y="51164"/>
                      <a:pt x="228558" y="114279"/>
                    </a:cubicBezTo>
                    <a:close/>
                  </a:path>
                </a:pathLst>
              </a:custGeom>
              <a:solidFill>
                <a:schemeClr val="bg1"/>
              </a:solidFill>
              <a:ln w="25400" cap="flat">
                <a:solidFill>
                  <a:schemeClr val="accent2">
                    <a:lumMod val="50000"/>
                  </a:schemeClr>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A167E8F4-DE4B-4BA7-86C5-4734816EFE53}"/>
                  </a:ext>
                </a:extLst>
              </p:cNvPr>
              <p:cNvSpPr/>
              <p:nvPr/>
            </p:nvSpPr>
            <p:spPr>
              <a:xfrm>
                <a:off x="6016154" y="9788640"/>
                <a:ext cx="228557" cy="399975"/>
              </a:xfrm>
              <a:custGeom>
                <a:avLst/>
                <a:gdLst>
                  <a:gd name="connsiteX0" fmla="*/ 0 w 228557"/>
                  <a:gd name="connsiteY0" fmla="*/ 0 h 399975"/>
                  <a:gd name="connsiteX1" fmla="*/ 228558 w 228557"/>
                  <a:gd name="connsiteY1" fmla="*/ 0 h 399975"/>
                  <a:gd name="connsiteX2" fmla="*/ 228558 w 228557"/>
                  <a:gd name="connsiteY2" fmla="*/ 399976 h 399975"/>
                  <a:gd name="connsiteX3" fmla="*/ 0 w 228557"/>
                  <a:gd name="connsiteY3" fmla="*/ 399976 h 399975"/>
                </a:gdLst>
                <a:ahLst/>
                <a:cxnLst>
                  <a:cxn ang="0">
                    <a:pos x="connsiteX0" y="connsiteY0"/>
                  </a:cxn>
                  <a:cxn ang="0">
                    <a:pos x="connsiteX1" y="connsiteY1"/>
                  </a:cxn>
                  <a:cxn ang="0">
                    <a:pos x="connsiteX2" y="connsiteY2"/>
                  </a:cxn>
                  <a:cxn ang="0">
                    <a:pos x="connsiteX3" y="connsiteY3"/>
                  </a:cxn>
                </a:cxnLst>
                <a:rect l="l" t="t" r="r" b="b"/>
                <a:pathLst>
                  <a:path w="228557" h="399975">
                    <a:moveTo>
                      <a:pt x="0" y="0"/>
                    </a:moveTo>
                    <a:lnTo>
                      <a:pt x="228558" y="0"/>
                    </a:lnTo>
                    <a:lnTo>
                      <a:pt x="228558" y="399976"/>
                    </a:lnTo>
                    <a:lnTo>
                      <a:pt x="0" y="399976"/>
                    </a:lnTo>
                    <a:close/>
                  </a:path>
                </a:pathLst>
              </a:custGeom>
              <a:solidFill>
                <a:schemeClr val="accent2">
                  <a:lumMod val="20000"/>
                  <a:lumOff val="80000"/>
                </a:schemeClr>
              </a:solidFill>
              <a:ln w="25400" cap="flat">
                <a:solidFill>
                  <a:schemeClr val="accent2">
                    <a:lumMod val="50000"/>
                  </a:schemeClr>
                </a:solidFill>
                <a:prstDash val="solid"/>
                <a:miter/>
              </a:ln>
            </p:spPr>
            <p:txBody>
              <a:bodyPr rtlCol="0" anchor="ctr"/>
              <a:lstStyle/>
              <a:p>
                <a:endParaRPr lang="zh-CN" altLang="en-US"/>
              </a:p>
            </p:txBody>
          </p:sp>
        </p:grpSp>
        <p:sp>
          <p:nvSpPr>
            <p:cNvPr id="80" name="文本框 79">
              <a:extLst>
                <a:ext uri="{FF2B5EF4-FFF2-40B4-BE49-F238E27FC236}">
                  <a16:creationId xmlns:a16="http://schemas.microsoft.com/office/drawing/2014/main" xmlns="" id="{8C6E4C09-94C7-4D08-BD41-2564799EA95A}"/>
                </a:ext>
              </a:extLst>
            </p:cNvPr>
            <p:cNvSpPr txBox="1"/>
            <p:nvPr/>
          </p:nvSpPr>
          <p:spPr>
            <a:xfrm rot="14794196">
              <a:off x="-1111783" y="-279523"/>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一等奖</a:t>
              </a:r>
              <a:endParaRPr lang="en-US" altLang="zh-CN" sz="2800">
                <a:solidFill>
                  <a:schemeClr val="bg1"/>
                </a:solidFill>
                <a:effectLst/>
                <a:latin typeface="+mn-ea"/>
                <a:ea typeface="+mn-ea"/>
              </a:endParaRPr>
            </a:p>
          </p:txBody>
        </p:sp>
        <p:grpSp>
          <p:nvGrpSpPr>
            <p:cNvPr id="81" name="图形 8">
              <a:extLst>
                <a:ext uri="{FF2B5EF4-FFF2-40B4-BE49-F238E27FC236}">
                  <a16:creationId xmlns:a16="http://schemas.microsoft.com/office/drawing/2014/main" xmlns="" id="{FF64BD62-E7D8-4891-A26C-9C46F767BFD1}"/>
                </a:ext>
              </a:extLst>
            </p:cNvPr>
            <p:cNvGrpSpPr/>
            <p:nvPr/>
          </p:nvGrpSpPr>
          <p:grpSpPr>
            <a:xfrm rot="14794196">
              <a:off x="-1994043" y="-283807"/>
              <a:ext cx="746082" cy="1515928"/>
              <a:chOff x="2576721" y="2189543"/>
              <a:chExt cx="746082" cy="1515928"/>
            </a:xfrm>
            <a:noFill/>
          </p:grpSpPr>
          <p:sp>
            <p:nvSpPr>
              <p:cNvPr id="82" name="任意多边形: 形状 81">
                <a:extLst>
                  <a:ext uri="{FF2B5EF4-FFF2-40B4-BE49-F238E27FC236}">
                    <a16:creationId xmlns:a16="http://schemas.microsoft.com/office/drawing/2014/main" xmlns="" id="{21C0B744-DBCE-4E57-A215-E8392F6D94F4}"/>
                  </a:ext>
                </a:extLst>
              </p:cNvPr>
              <p:cNvSpPr/>
              <p:nvPr/>
            </p:nvSpPr>
            <p:spPr>
              <a:xfrm>
                <a:off x="2576721" y="2189543"/>
                <a:ext cx="746082" cy="1515928"/>
              </a:xfrm>
              <a:custGeom>
                <a:avLst/>
                <a:gdLst>
                  <a:gd name="connsiteX0" fmla="*/ 608282 w 746082"/>
                  <a:gd name="connsiteY0" fmla="*/ 1515929 h 1515928"/>
                  <a:gd name="connsiteX1" fmla="*/ 149065 w 746082"/>
                  <a:gd name="connsiteY1" fmla="*/ 1515929 h 1515928"/>
                  <a:gd name="connsiteX2" fmla="*/ 19802 w 746082"/>
                  <a:gd name="connsiteY2" fmla="*/ 1386666 h 1515928"/>
                  <a:gd name="connsiteX3" fmla="*/ 19802 w 746082"/>
                  <a:gd name="connsiteY3" fmla="*/ 527182 h 1515928"/>
                  <a:gd name="connsiteX4" fmla="*/ 0 w 746082"/>
                  <a:gd name="connsiteY4" fmla="*/ 507379 h 1515928"/>
                  <a:gd name="connsiteX5" fmla="*/ 0 w 746082"/>
                  <a:gd name="connsiteY5" fmla="*/ 335248 h 1515928"/>
                  <a:gd name="connsiteX6" fmla="*/ 19802 w 746082"/>
                  <a:gd name="connsiteY6" fmla="*/ 315445 h 1515928"/>
                  <a:gd name="connsiteX7" fmla="*/ 19802 w 746082"/>
                  <a:gd name="connsiteY7" fmla="*/ 129263 h 1515928"/>
                  <a:gd name="connsiteX8" fmla="*/ 149065 w 746082"/>
                  <a:gd name="connsiteY8" fmla="*/ 0 h 1515928"/>
                  <a:gd name="connsiteX9" fmla="*/ 608282 w 746082"/>
                  <a:gd name="connsiteY9" fmla="*/ 0 h 1515928"/>
                  <a:gd name="connsiteX10" fmla="*/ 737545 w 746082"/>
                  <a:gd name="connsiteY10" fmla="*/ 129263 h 1515928"/>
                  <a:gd name="connsiteX11" fmla="*/ 737545 w 746082"/>
                  <a:gd name="connsiteY11" fmla="*/ 342452 h 1515928"/>
                  <a:gd name="connsiteX12" fmla="*/ 746083 w 746082"/>
                  <a:gd name="connsiteY12" fmla="*/ 350990 h 1515928"/>
                  <a:gd name="connsiteX13" fmla="*/ 746083 w 746082"/>
                  <a:gd name="connsiteY13" fmla="*/ 442121 h 1515928"/>
                  <a:gd name="connsiteX14" fmla="*/ 737545 w 746082"/>
                  <a:gd name="connsiteY14" fmla="*/ 450659 h 1515928"/>
                  <a:gd name="connsiteX15" fmla="*/ 737545 w 746082"/>
                  <a:gd name="connsiteY15" fmla="*/ 1386666 h 1515928"/>
                  <a:gd name="connsiteX16" fmla="*/ 608282 w 746082"/>
                  <a:gd name="connsiteY16" fmla="*/ 1515929 h 1515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6082" h="1515928">
                    <a:moveTo>
                      <a:pt x="608282" y="1515929"/>
                    </a:moveTo>
                    <a:lnTo>
                      <a:pt x="149065" y="1515929"/>
                    </a:lnTo>
                    <a:cubicBezTo>
                      <a:pt x="77677" y="1515929"/>
                      <a:pt x="19802" y="1458054"/>
                      <a:pt x="19802" y="1386666"/>
                    </a:cubicBezTo>
                    <a:lnTo>
                      <a:pt x="19802" y="527182"/>
                    </a:lnTo>
                    <a:cubicBezTo>
                      <a:pt x="8876" y="527182"/>
                      <a:pt x="0" y="518325"/>
                      <a:pt x="0" y="507379"/>
                    </a:cubicBezTo>
                    <a:lnTo>
                      <a:pt x="0" y="335248"/>
                    </a:lnTo>
                    <a:cubicBezTo>
                      <a:pt x="0" y="324322"/>
                      <a:pt x="8856" y="315445"/>
                      <a:pt x="19802" y="315445"/>
                    </a:cubicBezTo>
                    <a:lnTo>
                      <a:pt x="19802" y="129263"/>
                    </a:lnTo>
                    <a:cubicBezTo>
                      <a:pt x="19802" y="57875"/>
                      <a:pt x="77677" y="0"/>
                      <a:pt x="149065" y="0"/>
                    </a:cubicBezTo>
                    <a:lnTo>
                      <a:pt x="608282" y="0"/>
                    </a:lnTo>
                    <a:cubicBezTo>
                      <a:pt x="679670" y="0"/>
                      <a:pt x="737545" y="57875"/>
                      <a:pt x="737545" y="129263"/>
                    </a:cubicBezTo>
                    <a:lnTo>
                      <a:pt x="737545" y="342452"/>
                    </a:lnTo>
                    <a:cubicBezTo>
                      <a:pt x="742262" y="342452"/>
                      <a:pt x="746083" y="346273"/>
                      <a:pt x="746083" y="350990"/>
                    </a:cubicBezTo>
                    <a:lnTo>
                      <a:pt x="746083" y="442121"/>
                    </a:lnTo>
                    <a:cubicBezTo>
                      <a:pt x="746083" y="446838"/>
                      <a:pt x="742262" y="450659"/>
                      <a:pt x="737545" y="450659"/>
                    </a:cubicBezTo>
                    <a:lnTo>
                      <a:pt x="737545" y="1386666"/>
                    </a:lnTo>
                    <a:cubicBezTo>
                      <a:pt x="737545" y="1458054"/>
                      <a:pt x="679670" y="1515929"/>
                      <a:pt x="608282" y="1515929"/>
                    </a:cubicBezTo>
                    <a:close/>
                  </a:path>
                </a:pathLst>
              </a:custGeom>
              <a:solidFill>
                <a:schemeClr val="accent2">
                  <a:lumMod val="20000"/>
                  <a:lumOff val="80000"/>
                </a:schemeClr>
              </a:solidFill>
              <a:ln w="25400" cap="rnd">
                <a:solidFill>
                  <a:schemeClr val="accent2">
                    <a:lumMod val="50000"/>
                  </a:schemeClr>
                </a:solidFill>
                <a:prstDash val="solid"/>
                <a:round/>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77993AFE-00DA-4079-BE49-BA0CCB25C9FE}"/>
                  </a:ext>
                </a:extLst>
              </p:cNvPr>
              <p:cNvSpPr/>
              <p:nvPr/>
            </p:nvSpPr>
            <p:spPr>
              <a:xfrm>
                <a:off x="2799503" y="2274703"/>
                <a:ext cx="227439" cy="31126"/>
              </a:xfrm>
              <a:custGeom>
                <a:avLst/>
                <a:gdLst>
                  <a:gd name="connsiteX0" fmla="*/ 217210 w 227439"/>
                  <a:gd name="connsiteY0" fmla="*/ 31127 h 31126"/>
                  <a:gd name="connsiteX1" fmla="*/ 10210 w 227439"/>
                  <a:gd name="connsiteY1" fmla="*/ 31127 h 31126"/>
                  <a:gd name="connsiteX2" fmla="*/ 0 w 227439"/>
                  <a:gd name="connsiteY2" fmla="*/ 20917 h 31126"/>
                  <a:gd name="connsiteX3" fmla="*/ 0 w 227439"/>
                  <a:gd name="connsiteY3" fmla="*/ 10210 h 31126"/>
                  <a:gd name="connsiteX4" fmla="*/ 10210 w 227439"/>
                  <a:gd name="connsiteY4" fmla="*/ 0 h 31126"/>
                  <a:gd name="connsiteX5" fmla="*/ 217229 w 227439"/>
                  <a:gd name="connsiteY5" fmla="*/ 0 h 31126"/>
                  <a:gd name="connsiteX6" fmla="*/ 227439 w 227439"/>
                  <a:gd name="connsiteY6" fmla="*/ 10210 h 31126"/>
                  <a:gd name="connsiteX7" fmla="*/ 227439 w 227439"/>
                  <a:gd name="connsiteY7" fmla="*/ 20917 h 31126"/>
                  <a:gd name="connsiteX8" fmla="*/ 217210 w 227439"/>
                  <a:gd name="connsiteY8" fmla="*/ 31127 h 3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39" h="31126">
                    <a:moveTo>
                      <a:pt x="217210" y="31127"/>
                    </a:moveTo>
                    <a:lnTo>
                      <a:pt x="10210" y="31127"/>
                    </a:lnTo>
                    <a:cubicBezTo>
                      <a:pt x="4577" y="31127"/>
                      <a:pt x="0" y="26549"/>
                      <a:pt x="0" y="20917"/>
                    </a:cubicBezTo>
                    <a:lnTo>
                      <a:pt x="0" y="10210"/>
                    </a:lnTo>
                    <a:cubicBezTo>
                      <a:pt x="0" y="4577"/>
                      <a:pt x="4577" y="0"/>
                      <a:pt x="10210" y="0"/>
                    </a:cubicBezTo>
                    <a:lnTo>
                      <a:pt x="217229" y="0"/>
                    </a:lnTo>
                    <a:cubicBezTo>
                      <a:pt x="222862" y="0"/>
                      <a:pt x="227439" y="4577"/>
                      <a:pt x="227439" y="10210"/>
                    </a:cubicBezTo>
                    <a:lnTo>
                      <a:pt x="227439" y="20917"/>
                    </a:lnTo>
                    <a:cubicBezTo>
                      <a:pt x="227439" y="26569"/>
                      <a:pt x="222862" y="31127"/>
                      <a:pt x="217210" y="31127"/>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3540D303-DDB2-49EB-975D-9A4061A948BA}"/>
                  </a:ext>
                </a:extLst>
              </p:cNvPr>
              <p:cNvSpPr/>
              <p:nvPr/>
            </p:nvSpPr>
            <p:spPr>
              <a:xfrm rot="-4746011">
                <a:off x="3096449" y="2272533"/>
                <a:ext cx="35387" cy="35387"/>
              </a:xfrm>
              <a:custGeom>
                <a:avLst/>
                <a:gdLst>
                  <a:gd name="connsiteX0" fmla="*/ 35387 w 35387"/>
                  <a:gd name="connsiteY0" fmla="*/ 17694 h 35387"/>
                  <a:gd name="connsiteX1" fmla="*/ 17694 w 35387"/>
                  <a:gd name="connsiteY1" fmla="*/ 35387 h 35387"/>
                  <a:gd name="connsiteX2" fmla="*/ 0 w 35387"/>
                  <a:gd name="connsiteY2" fmla="*/ 17694 h 35387"/>
                  <a:gd name="connsiteX3" fmla="*/ 17694 w 35387"/>
                  <a:gd name="connsiteY3" fmla="*/ 0 h 35387"/>
                  <a:gd name="connsiteX4" fmla="*/ 35387 w 35387"/>
                  <a:gd name="connsiteY4" fmla="*/ 17694 h 35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87" h="35387">
                    <a:moveTo>
                      <a:pt x="35387" y="17694"/>
                    </a:moveTo>
                    <a:cubicBezTo>
                      <a:pt x="35387" y="27465"/>
                      <a:pt x="27465" y="35387"/>
                      <a:pt x="17694" y="35387"/>
                    </a:cubicBezTo>
                    <a:cubicBezTo>
                      <a:pt x="7922" y="35387"/>
                      <a:pt x="0" y="27465"/>
                      <a:pt x="0" y="17694"/>
                    </a:cubicBezTo>
                    <a:cubicBezTo>
                      <a:pt x="0" y="7922"/>
                      <a:pt x="7922" y="0"/>
                      <a:pt x="17694" y="0"/>
                    </a:cubicBezTo>
                    <a:cubicBezTo>
                      <a:pt x="27465" y="0"/>
                      <a:pt x="35387" y="7922"/>
                      <a:pt x="35387" y="17694"/>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xmlns="" id="{DD1DF363-A062-4598-B522-ECF624208833}"/>
                  </a:ext>
                </a:extLst>
              </p:cNvPr>
              <p:cNvSpPr/>
              <p:nvPr/>
            </p:nvSpPr>
            <p:spPr>
              <a:xfrm>
                <a:off x="2872622" y="3511428"/>
                <a:ext cx="154319" cy="154319"/>
              </a:xfrm>
              <a:custGeom>
                <a:avLst/>
                <a:gdLst>
                  <a:gd name="connsiteX0" fmla="*/ 154319 w 154319"/>
                  <a:gd name="connsiteY0" fmla="*/ 77160 h 154319"/>
                  <a:gd name="connsiteX1" fmla="*/ 77160 w 154319"/>
                  <a:gd name="connsiteY1" fmla="*/ 154319 h 154319"/>
                  <a:gd name="connsiteX2" fmla="*/ 0 w 154319"/>
                  <a:gd name="connsiteY2" fmla="*/ 77160 h 154319"/>
                  <a:gd name="connsiteX3" fmla="*/ 77160 w 154319"/>
                  <a:gd name="connsiteY3" fmla="*/ 0 h 154319"/>
                  <a:gd name="connsiteX4" fmla="*/ 154319 w 154319"/>
                  <a:gd name="connsiteY4" fmla="*/ 77160 h 154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19" h="154319">
                    <a:moveTo>
                      <a:pt x="154319" y="77160"/>
                    </a:moveTo>
                    <a:cubicBezTo>
                      <a:pt x="154319" y="119770"/>
                      <a:pt x="119770" y="154319"/>
                      <a:pt x="77160" y="154319"/>
                    </a:cubicBezTo>
                    <a:cubicBezTo>
                      <a:pt x="34550" y="154319"/>
                      <a:pt x="0" y="119770"/>
                      <a:pt x="0" y="77160"/>
                    </a:cubicBezTo>
                    <a:cubicBezTo>
                      <a:pt x="0" y="34550"/>
                      <a:pt x="34550" y="0"/>
                      <a:pt x="77160" y="0"/>
                    </a:cubicBezTo>
                    <a:cubicBezTo>
                      <a:pt x="119770" y="0"/>
                      <a:pt x="154319" y="34550"/>
                      <a:pt x="154319" y="77160"/>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FCE5DB3C-75C8-461E-9214-DC424BEB45B2}"/>
                  </a:ext>
                </a:extLst>
              </p:cNvPr>
              <p:cNvSpPr/>
              <p:nvPr/>
            </p:nvSpPr>
            <p:spPr>
              <a:xfrm>
                <a:off x="2645661" y="2383766"/>
                <a:ext cx="608202" cy="1093888"/>
              </a:xfrm>
              <a:custGeom>
                <a:avLst/>
                <a:gdLst>
                  <a:gd name="connsiteX0" fmla="*/ 573394 w 608202"/>
                  <a:gd name="connsiteY0" fmla="*/ 1093889 h 1093888"/>
                  <a:gd name="connsiteX1" fmla="*/ 34808 w 608202"/>
                  <a:gd name="connsiteY1" fmla="*/ 1093889 h 1093888"/>
                  <a:gd name="connsiteX2" fmla="*/ 0 w 608202"/>
                  <a:gd name="connsiteY2" fmla="*/ 1059080 h 1093888"/>
                  <a:gd name="connsiteX3" fmla="*/ 0 w 608202"/>
                  <a:gd name="connsiteY3" fmla="*/ 34808 h 1093888"/>
                  <a:gd name="connsiteX4" fmla="*/ 34808 w 608202"/>
                  <a:gd name="connsiteY4" fmla="*/ 0 h 1093888"/>
                  <a:gd name="connsiteX5" fmla="*/ 573394 w 608202"/>
                  <a:gd name="connsiteY5" fmla="*/ 0 h 1093888"/>
                  <a:gd name="connsiteX6" fmla="*/ 608202 w 608202"/>
                  <a:gd name="connsiteY6" fmla="*/ 34808 h 1093888"/>
                  <a:gd name="connsiteX7" fmla="*/ 608202 w 608202"/>
                  <a:gd name="connsiteY7" fmla="*/ 1059060 h 1093888"/>
                  <a:gd name="connsiteX8" fmla="*/ 573394 w 608202"/>
                  <a:gd name="connsiteY8" fmla="*/ 1093889 h 109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202" h="1093888">
                    <a:moveTo>
                      <a:pt x="573394" y="1093889"/>
                    </a:moveTo>
                    <a:lnTo>
                      <a:pt x="34808" y="1093889"/>
                    </a:lnTo>
                    <a:cubicBezTo>
                      <a:pt x="15583" y="1093889"/>
                      <a:pt x="0" y="1078306"/>
                      <a:pt x="0" y="1059080"/>
                    </a:cubicBezTo>
                    <a:lnTo>
                      <a:pt x="0" y="34808"/>
                    </a:lnTo>
                    <a:cubicBezTo>
                      <a:pt x="0" y="15583"/>
                      <a:pt x="15583" y="0"/>
                      <a:pt x="34808" y="0"/>
                    </a:cubicBezTo>
                    <a:lnTo>
                      <a:pt x="573394" y="0"/>
                    </a:lnTo>
                    <a:cubicBezTo>
                      <a:pt x="592619" y="0"/>
                      <a:pt x="608202" y="15583"/>
                      <a:pt x="608202" y="34808"/>
                    </a:cubicBezTo>
                    <a:lnTo>
                      <a:pt x="608202" y="1059060"/>
                    </a:lnTo>
                    <a:cubicBezTo>
                      <a:pt x="608222" y="1078306"/>
                      <a:pt x="592639" y="1093889"/>
                      <a:pt x="573394" y="1093889"/>
                    </a:cubicBezTo>
                    <a:close/>
                  </a:path>
                </a:pathLst>
              </a:custGeom>
              <a:solidFill>
                <a:schemeClr val="accent2">
                  <a:lumMod val="40000"/>
                  <a:lumOff val="60000"/>
                </a:schemeClr>
              </a:solidFill>
              <a:ln w="25400" cap="flat">
                <a:solidFill>
                  <a:schemeClr val="accent2">
                    <a:lumMod val="50000"/>
                  </a:schemeClr>
                </a:solidFill>
                <a:prstDash val="solid"/>
                <a:miter/>
              </a:ln>
            </p:spPr>
            <p:txBody>
              <a:bodyPr rtlCol="0" anchor="ctr"/>
              <a:lstStyle/>
              <a:p>
                <a:endParaRPr lang="zh-CN" altLang="en-US"/>
              </a:p>
            </p:txBody>
          </p:sp>
        </p:grpSp>
        <p:sp>
          <p:nvSpPr>
            <p:cNvPr id="126" name="文本框 125">
              <a:extLst>
                <a:ext uri="{FF2B5EF4-FFF2-40B4-BE49-F238E27FC236}">
                  <a16:creationId xmlns:a16="http://schemas.microsoft.com/office/drawing/2014/main" xmlns="" id="{A98C610E-D03A-4356-8028-23A2EA446E1E}"/>
                </a:ext>
              </a:extLst>
            </p:cNvPr>
            <p:cNvSpPr txBox="1"/>
            <p:nvPr/>
          </p:nvSpPr>
          <p:spPr>
            <a:xfrm>
              <a:off x="2354455" y="3747149"/>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二等奖</a:t>
              </a:r>
              <a:endParaRPr lang="en-US" altLang="zh-CN" sz="2800">
                <a:solidFill>
                  <a:schemeClr val="bg1"/>
                </a:solidFill>
                <a:effectLst/>
                <a:latin typeface="+mn-ea"/>
                <a:ea typeface="+mn-ea"/>
              </a:endParaRPr>
            </a:p>
          </p:txBody>
        </p:sp>
      </p:grpSp>
      <p:grpSp>
        <p:nvGrpSpPr>
          <p:cNvPr id="4" name="组合 3">
            <a:extLst>
              <a:ext uri="{FF2B5EF4-FFF2-40B4-BE49-F238E27FC236}">
                <a16:creationId xmlns:a16="http://schemas.microsoft.com/office/drawing/2014/main" xmlns="" id="{5F5A9AC3-1ECA-4CA5-81DE-6CAF23E97900}"/>
              </a:ext>
            </a:extLst>
          </p:cNvPr>
          <p:cNvGrpSpPr/>
          <p:nvPr/>
        </p:nvGrpSpPr>
        <p:grpSpPr>
          <a:xfrm>
            <a:off x="-1659459" y="1325836"/>
            <a:ext cx="3679760" cy="3179570"/>
            <a:chOff x="-1659459" y="1325836"/>
            <a:chExt cx="3679760" cy="3179570"/>
          </a:xfrm>
        </p:grpSpPr>
        <p:sp>
          <p:nvSpPr>
            <p:cNvPr id="122" name="椭圆 121">
              <a:extLst>
                <a:ext uri="{FF2B5EF4-FFF2-40B4-BE49-F238E27FC236}">
                  <a16:creationId xmlns:a16="http://schemas.microsoft.com/office/drawing/2014/main" xmlns="" id="{09B3A189-623B-4D59-97B4-E5799D204B67}"/>
                </a:ext>
              </a:extLst>
            </p:cNvPr>
            <p:cNvSpPr/>
            <p:nvPr/>
          </p:nvSpPr>
          <p:spPr>
            <a:xfrm rot="5400000">
              <a:off x="-1659458" y="1325835"/>
              <a:ext cx="3179570" cy="3179571"/>
            </a:xfrm>
            <a:prstGeom prst="ellipse">
              <a:avLst/>
            </a:prstGeom>
            <a:solidFill>
              <a:schemeClr val="accent2">
                <a:lumMod val="20000"/>
                <a:lumOff val="80000"/>
              </a:schemeClr>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xmlns="" id="{622252C2-56B3-4C26-B7F8-D92002E63D4B}"/>
                </a:ext>
              </a:extLst>
            </p:cNvPr>
            <p:cNvSpPr/>
            <p:nvPr/>
          </p:nvSpPr>
          <p:spPr>
            <a:xfrm rot="5400000">
              <a:off x="-939087" y="1232498"/>
              <a:ext cx="2552536" cy="3366240"/>
            </a:xfrm>
            <a:custGeom>
              <a:avLst/>
              <a:gdLst>
                <a:gd name="connsiteX0" fmla="*/ 0 w 2552536"/>
                <a:gd name="connsiteY0" fmla="*/ 2089972 h 3366240"/>
                <a:gd name="connsiteX1" fmla="*/ 779487 w 2552536"/>
                <a:gd name="connsiteY1" fmla="*/ 914000 h 3366240"/>
                <a:gd name="connsiteX2" fmla="*/ 828179 w 2552536"/>
                <a:gd name="connsiteY2" fmla="*/ 896178 h 3366240"/>
                <a:gd name="connsiteX3" fmla="*/ 1276268 w 2552536"/>
                <a:gd name="connsiteY3" fmla="*/ 0 h 3366240"/>
                <a:gd name="connsiteX4" fmla="*/ 1724357 w 2552536"/>
                <a:gd name="connsiteY4" fmla="*/ 896178 h 3366240"/>
                <a:gd name="connsiteX5" fmla="*/ 1773049 w 2552536"/>
                <a:gd name="connsiteY5" fmla="*/ 914000 h 3366240"/>
                <a:gd name="connsiteX6" fmla="*/ 2552536 w 2552536"/>
                <a:gd name="connsiteY6" fmla="*/ 2089972 h 3366240"/>
                <a:gd name="connsiteX7" fmla="*/ 1276268 w 2552536"/>
                <a:gd name="connsiteY7" fmla="*/ 3366240 h 3366240"/>
                <a:gd name="connsiteX8" fmla="*/ 0 w 2552536"/>
                <a:gd name="connsiteY8" fmla="*/ 2089972 h 336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2536" h="3366240">
                  <a:moveTo>
                    <a:pt x="0" y="2089972"/>
                  </a:moveTo>
                  <a:cubicBezTo>
                    <a:pt x="0" y="1561325"/>
                    <a:pt x="321415" y="1107748"/>
                    <a:pt x="779487" y="914000"/>
                  </a:cubicBezTo>
                  <a:lnTo>
                    <a:pt x="828179" y="896178"/>
                  </a:lnTo>
                  <a:lnTo>
                    <a:pt x="1276268" y="0"/>
                  </a:lnTo>
                  <a:lnTo>
                    <a:pt x="1724357" y="896178"/>
                  </a:lnTo>
                  <a:lnTo>
                    <a:pt x="1773049" y="914000"/>
                  </a:lnTo>
                  <a:cubicBezTo>
                    <a:pt x="2231121" y="1107748"/>
                    <a:pt x="2552536" y="1561325"/>
                    <a:pt x="2552536" y="2089972"/>
                  </a:cubicBezTo>
                  <a:cubicBezTo>
                    <a:pt x="2552536" y="2794835"/>
                    <a:pt x="1981131" y="3366240"/>
                    <a:pt x="1276268" y="3366240"/>
                  </a:cubicBezTo>
                  <a:cubicBezTo>
                    <a:pt x="571405" y="3366240"/>
                    <a:pt x="0" y="2794835"/>
                    <a:pt x="0" y="2089972"/>
                  </a:cubicBezTo>
                  <a:close/>
                </a:path>
              </a:pathLst>
            </a:custGeom>
            <a:solidFill>
              <a:schemeClr val="bg1"/>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椭圆 123">
              <a:extLst>
                <a:ext uri="{FF2B5EF4-FFF2-40B4-BE49-F238E27FC236}">
                  <a16:creationId xmlns:a16="http://schemas.microsoft.com/office/drawing/2014/main" xmlns="" id="{22BC4B81-B023-4E30-8EB8-3373F265386E}"/>
                </a:ext>
              </a:extLst>
            </p:cNvPr>
            <p:cNvSpPr/>
            <p:nvPr/>
          </p:nvSpPr>
          <p:spPr>
            <a:xfrm rot="5400000">
              <a:off x="-1109866" y="1872208"/>
              <a:ext cx="2080387" cy="2080387"/>
            </a:xfrm>
            <a:prstGeom prst="ellipse">
              <a:avLst/>
            </a:prstGeom>
            <a:solidFill>
              <a:schemeClr val="accent2"/>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xmlns="" id="{F8C48E14-96AD-42CD-82ED-F17A6199689D}"/>
                </a:ext>
              </a:extLst>
            </p:cNvPr>
            <p:cNvSpPr/>
            <p:nvPr/>
          </p:nvSpPr>
          <p:spPr>
            <a:xfrm rot="5400000">
              <a:off x="-698893" y="1973674"/>
              <a:ext cx="1601823" cy="1601823"/>
            </a:xfrm>
            <a:prstGeom prst="ellipse">
              <a:avLst/>
            </a:prstGeom>
            <a:solidFill>
              <a:schemeClr val="accent2">
                <a:lumMod val="60000"/>
                <a:lumOff val="4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9082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2000" tmFilter="0, 0; .2, .5; .8, .5; 1, 0"/>
                                        <p:tgtEl>
                                          <p:spTgt spid="68"/>
                                        </p:tgtEl>
                                      </p:cBhvr>
                                    </p:animEffect>
                                    <p:animScale>
                                      <p:cBhvr>
                                        <p:cTn id="7" dur="1000" autoRev="1" fill="hold"/>
                                        <p:tgtEl>
                                          <p:spTgt spid="68"/>
                                        </p:tgtEl>
                                      </p:cBhvr>
                                      <p:by x="105000" y="105000"/>
                                    </p:animScale>
                                  </p:childTnLst>
                                </p:cTn>
                              </p:par>
                              <p:par>
                                <p:cTn id="8" presetID="26" presetClass="emph" presetSubtype="0" repeatCount="indefinite" fill="hold" grpId="0" nodeType="withEffect">
                                  <p:stCondLst>
                                    <p:cond delay="1000"/>
                                  </p:stCondLst>
                                  <p:childTnLst>
                                    <p:animEffect transition="out" filter="fade">
                                      <p:cBhvr>
                                        <p:cTn id="9" dur="2000" tmFilter="0, 0; .2, .5; .8, .5; 1, 0"/>
                                        <p:tgtEl>
                                          <p:spTgt spid="72"/>
                                        </p:tgtEl>
                                      </p:cBhvr>
                                    </p:animEffect>
                                    <p:animScale>
                                      <p:cBhvr>
                                        <p:cTn id="10" dur="1000" autoRev="1" fill="hold"/>
                                        <p:tgtEl>
                                          <p:spTgt spid="72"/>
                                        </p:tgtEl>
                                      </p:cBhvr>
                                      <p:by x="105000" y="105000"/>
                                    </p:animScale>
                                  </p:childTnLst>
                                </p:cTn>
                              </p:par>
                              <p:par>
                                <p:cTn id="11" presetID="26" presetClass="emph" presetSubtype="0" repeatCount="indefinite" fill="hold" grpId="0" nodeType="withEffect">
                                  <p:stCondLst>
                                    <p:cond delay="1250"/>
                                  </p:stCondLst>
                                  <p:childTnLst>
                                    <p:animEffect transition="out" filter="fade">
                                      <p:cBhvr>
                                        <p:cTn id="12" dur="2000" tmFilter="0, 0; .2, .5; .8, .5; 1, 0"/>
                                        <p:tgtEl>
                                          <p:spTgt spid="73"/>
                                        </p:tgtEl>
                                      </p:cBhvr>
                                    </p:animEffect>
                                    <p:animScale>
                                      <p:cBhvr>
                                        <p:cTn id="13" dur="1000" autoRev="1" fill="hold"/>
                                        <p:tgtEl>
                                          <p:spTgt spid="73"/>
                                        </p:tgtEl>
                                      </p:cBhvr>
                                      <p:by x="105000" y="105000"/>
                                    </p:animScale>
                                  </p:childTnLst>
                                </p:cTn>
                              </p:par>
                              <p:par>
                                <p:cTn id="14" presetID="26" presetClass="emph" presetSubtype="0" repeatCount="indefinite" fill="hold" grpId="0" nodeType="withEffect">
                                  <p:stCondLst>
                                    <p:cond delay="0"/>
                                  </p:stCondLst>
                                  <p:childTnLst>
                                    <p:animEffect transition="out" filter="fade">
                                      <p:cBhvr>
                                        <p:cTn id="15" dur="2000" tmFilter="0, 0; .2, .5; .8, .5; 1, 0"/>
                                        <p:tgtEl>
                                          <p:spTgt spid="74"/>
                                        </p:tgtEl>
                                      </p:cBhvr>
                                    </p:animEffect>
                                    <p:animScale>
                                      <p:cBhvr>
                                        <p:cTn id="16" dur="1000" autoRev="1" fill="hold"/>
                                        <p:tgtEl>
                                          <p:spTgt spid="74"/>
                                        </p:tgtEl>
                                      </p:cBhvr>
                                      <p:by x="105000" y="105000"/>
                                    </p:animScale>
                                  </p:childTnLst>
                                </p:cTn>
                              </p:par>
                              <p:par>
                                <p:cTn id="17" presetID="8" presetClass="emph" presetSubtype="0" fill="hold" nodeType="withEffect">
                                  <p:stCondLst>
                                    <p:cond delay="0"/>
                                  </p:stCondLst>
                                  <p:childTnLst>
                                    <p:animRot by="21600000">
                                      <p:cBhvr>
                                        <p:cTn id="18" dur="3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2" grpId="0" animBg="1"/>
      <p:bldP spid="73" grpId="0" animBg="1"/>
      <p:bldP spid="7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39" name="任意多边形: 形状 38">
            <a:extLst>
              <a:ext uri="{FF2B5EF4-FFF2-40B4-BE49-F238E27FC236}">
                <a16:creationId xmlns:a16="http://schemas.microsoft.com/office/drawing/2014/main" xmlns="" id="{2821AB0B-8F5F-4068-9698-95C655138436}"/>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xmlns="" id="{54209CA8-1409-461A-945F-D7B310400B1B}"/>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xmlns="" id="{5A980334-036D-42A0-9252-4C78515356BB}"/>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8" name="图片 157">
            <a:extLst>
              <a:ext uri="{FF2B5EF4-FFF2-40B4-BE49-F238E27FC236}">
                <a16:creationId xmlns:a16="http://schemas.microsoft.com/office/drawing/2014/main" xmlns="" id="{40DC28F5-5A30-4072-ADB8-C61EC992B233}"/>
              </a:ext>
            </a:extLst>
          </p:cNvPr>
          <p:cNvPicPr>
            <a:picLocks noChangeAspect="1"/>
          </p:cNvPicPr>
          <p:nvPr/>
        </p:nvPicPr>
        <p:blipFill>
          <a:blip r:embed="rId3"/>
          <a:srcRect t="18822"/>
          <a:stretch>
            <a:fillRect/>
          </a:stretch>
        </p:blipFill>
        <p:spPr>
          <a:xfrm>
            <a:off x="121402" y="0"/>
            <a:ext cx="11949196" cy="4013688"/>
          </a:xfrm>
          <a:custGeom>
            <a:avLst/>
            <a:gdLst>
              <a:gd name="connsiteX0" fmla="*/ 0 w 11949196"/>
              <a:gd name="connsiteY0" fmla="*/ 0 h 4013688"/>
              <a:gd name="connsiteX1" fmla="*/ 11949196 w 11949196"/>
              <a:gd name="connsiteY1" fmla="*/ 0 h 4013688"/>
              <a:gd name="connsiteX2" fmla="*/ 11949196 w 11949196"/>
              <a:gd name="connsiteY2" fmla="*/ 4013688 h 4013688"/>
              <a:gd name="connsiteX3" fmla="*/ 0 w 11949196"/>
              <a:gd name="connsiteY3" fmla="*/ 4013688 h 4013688"/>
            </a:gdLst>
            <a:ahLst/>
            <a:cxnLst>
              <a:cxn ang="0">
                <a:pos x="connsiteX0" y="connsiteY0"/>
              </a:cxn>
              <a:cxn ang="0">
                <a:pos x="connsiteX1" y="connsiteY1"/>
              </a:cxn>
              <a:cxn ang="0">
                <a:pos x="connsiteX2" y="connsiteY2"/>
              </a:cxn>
              <a:cxn ang="0">
                <a:pos x="connsiteX3" y="connsiteY3"/>
              </a:cxn>
            </a:cxnLst>
            <a:rect l="l" t="t" r="r" b="b"/>
            <a:pathLst>
              <a:path w="11949196" h="4013688">
                <a:moveTo>
                  <a:pt x="0" y="0"/>
                </a:moveTo>
                <a:lnTo>
                  <a:pt x="11949196" y="0"/>
                </a:lnTo>
                <a:lnTo>
                  <a:pt x="11949196" y="4013688"/>
                </a:lnTo>
                <a:lnTo>
                  <a:pt x="0" y="4013688"/>
                </a:lnTo>
                <a:close/>
              </a:path>
            </a:pathLst>
          </a:custGeom>
        </p:spPr>
      </p:pic>
      <p:sp>
        <p:nvSpPr>
          <p:cNvPr id="170" name="文本框 169">
            <a:extLst>
              <a:ext uri="{FF2B5EF4-FFF2-40B4-BE49-F238E27FC236}">
                <a16:creationId xmlns:a16="http://schemas.microsoft.com/office/drawing/2014/main" xmlns="" id="{AB1477F4-1D64-4ABB-B1A7-2618202964FC}"/>
              </a:ext>
            </a:extLst>
          </p:cNvPr>
          <p:cNvSpPr txBox="1"/>
          <p:nvPr/>
        </p:nvSpPr>
        <p:spPr>
          <a:xfrm>
            <a:off x="6872602" y="1938921"/>
            <a:ext cx="2832507" cy="1231106"/>
          </a:xfrm>
          <a:prstGeom prst="rect">
            <a:avLst/>
          </a:prstGeom>
          <a:noFill/>
        </p:spPr>
        <p:txBody>
          <a:bodyPr wrap="none" lIns="0" tIns="0" rIns="0" bIns="0" rtlCol="0">
            <a:spAutoFit/>
          </a:bodyPr>
          <a:lstStyle>
            <a:defPPr>
              <a:defRPr lang="zh-CN"/>
            </a:defPPr>
            <a:lvl1pPr algn="ctr">
              <a:defRPr kumimoji="0" sz="8000" b="0" i="0" u="none" strike="noStrike" cap="none" spc="0" normalizeH="0" baseline="0">
                <a:ln>
                  <a:noFill/>
                </a:ln>
                <a:solidFill>
                  <a:schemeClr val="bg1"/>
                </a:solidFill>
                <a:effectLst>
                  <a:outerShdw dist="50800" rotWithShape="0">
                    <a:schemeClr val="accent2"/>
                  </a:outerShdw>
                </a:effectLst>
                <a:uLnTx/>
                <a:uFillTx/>
                <a:latin typeface="+mj-ea"/>
                <a:ea typeface="+mj-ea"/>
              </a:defRPr>
            </a:lvl1pPr>
          </a:lstStyle>
          <a:p>
            <a:r>
              <a:rPr lang="zh-CN" altLang="en-US"/>
              <a:t>一等奖</a:t>
            </a:r>
            <a:endParaRPr lang="en-US" altLang="zh-CN"/>
          </a:p>
        </p:txBody>
      </p:sp>
      <p:sp>
        <p:nvSpPr>
          <p:cNvPr id="37" name="文本框 36">
            <a:extLst>
              <a:ext uri="{FF2B5EF4-FFF2-40B4-BE49-F238E27FC236}">
                <a16:creationId xmlns:a16="http://schemas.microsoft.com/office/drawing/2014/main" xmlns="" id="{B585DA76-B2BA-4B03-B87C-8566941EEDF3}"/>
              </a:ext>
            </a:extLst>
          </p:cNvPr>
          <p:cNvSpPr txBox="1"/>
          <p:nvPr/>
        </p:nvSpPr>
        <p:spPr>
          <a:xfrm>
            <a:off x="6943984" y="3068960"/>
            <a:ext cx="2643145" cy="646331"/>
          </a:xfrm>
          <a:prstGeom prst="rect">
            <a:avLst/>
          </a:prstGeom>
          <a:noFill/>
        </p:spPr>
        <p:txBody>
          <a:bodyPr wrap="none">
            <a:spAutoFit/>
          </a:bodyPr>
          <a:lstStyle/>
          <a:p>
            <a:pPr algn="ctr"/>
            <a:r>
              <a:rPr lang="en-US" altLang="zh-CN" sz="3600" b="0" i="0">
                <a:solidFill>
                  <a:schemeClr val="accent3"/>
                </a:solidFill>
                <a:effectLst/>
                <a:latin typeface="+mj-ea"/>
                <a:ea typeface="+mj-ea"/>
              </a:rPr>
              <a:t>iphone 13</a:t>
            </a:r>
            <a:endParaRPr lang="zh-CN" altLang="en-US">
              <a:solidFill>
                <a:schemeClr val="bg1"/>
              </a:solidFill>
              <a:latin typeface="+mn-ea"/>
            </a:endParaRPr>
          </a:p>
        </p:txBody>
      </p:sp>
      <p:sp>
        <p:nvSpPr>
          <p:cNvPr id="38" name="文本框 37">
            <a:extLst>
              <a:ext uri="{FF2B5EF4-FFF2-40B4-BE49-F238E27FC236}">
                <a16:creationId xmlns:a16="http://schemas.microsoft.com/office/drawing/2014/main" xmlns="" id="{69181718-1005-424C-AB76-62874D90D3D8}"/>
              </a:ext>
            </a:extLst>
          </p:cNvPr>
          <p:cNvSpPr txBox="1"/>
          <p:nvPr/>
        </p:nvSpPr>
        <p:spPr>
          <a:xfrm>
            <a:off x="7384651" y="3573016"/>
            <a:ext cx="1710725" cy="338554"/>
          </a:xfrm>
          <a:prstGeom prst="rect">
            <a:avLst/>
          </a:prstGeom>
          <a:noFill/>
        </p:spPr>
        <p:txBody>
          <a:bodyPr wrap="none">
            <a:spAutoFit/>
          </a:bodyPr>
          <a:lstStyle/>
          <a:p>
            <a:pPr algn="ctr"/>
            <a:r>
              <a:rPr kumimoji="0" lang="zh-CN" altLang="en-US" sz="1600" b="0" i="0" u="none" strike="noStrike" kern="1200" cap="none" spc="0" normalizeH="0" baseline="0" noProof="0">
                <a:ln>
                  <a:noFill/>
                </a:ln>
                <a:solidFill>
                  <a:prstClr val="white"/>
                </a:solidFill>
                <a:effectLst/>
                <a:uLnTx/>
                <a:uFillTx/>
                <a:latin typeface="+mn-ea"/>
                <a:cs typeface="+mn-cs"/>
              </a:rPr>
              <a:t>（价值￥</a:t>
            </a:r>
            <a:r>
              <a:rPr kumimoji="0" lang="en-US" altLang="zh-CN" sz="1600" b="0" i="0" u="none" strike="noStrike" kern="1200" cap="none" spc="0" normalizeH="0" baseline="0" noProof="0">
                <a:ln>
                  <a:noFill/>
                </a:ln>
                <a:solidFill>
                  <a:prstClr val="white"/>
                </a:solidFill>
                <a:effectLst/>
                <a:uLnTx/>
                <a:uFillTx/>
                <a:latin typeface="+mn-ea"/>
                <a:cs typeface="+mn-cs"/>
              </a:rPr>
              <a:t>6799</a:t>
            </a:r>
            <a:r>
              <a:rPr kumimoji="0" lang="zh-CN" altLang="en-US" sz="1600" b="0" i="0" u="none" strike="noStrike" kern="1200" cap="none" spc="0" normalizeH="0" baseline="0" noProof="0">
                <a:ln>
                  <a:noFill/>
                </a:ln>
                <a:solidFill>
                  <a:prstClr val="white"/>
                </a:solidFill>
                <a:effectLst/>
                <a:uLnTx/>
                <a:uFillTx/>
                <a:latin typeface="+mn-ea"/>
                <a:cs typeface="+mn-cs"/>
              </a:rPr>
              <a:t>）</a:t>
            </a:r>
            <a:endParaRPr lang="zh-CN" altLang="en-US" sz="1600">
              <a:solidFill>
                <a:schemeClr val="bg1"/>
              </a:solidFill>
              <a:latin typeface="+mn-ea"/>
            </a:endParaRPr>
          </a:p>
        </p:txBody>
      </p:sp>
      <p:sp>
        <p:nvSpPr>
          <p:cNvPr id="31" name="星形: 四角 30">
            <a:extLst>
              <a:ext uri="{FF2B5EF4-FFF2-40B4-BE49-F238E27FC236}">
                <a16:creationId xmlns:a16="http://schemas.microsoft.com/office/drawing/2014/main" xmlns="" id="{7494AEBB-8622-4DC3-8CC0-0993E1E81F45}"/>
              </a:ext>
            </a:extLst>
          </p:cNvPr>
          <p:cNvSpPr/>
          <p:nvPr/>
        </p:nvSpPr>
        <p:spPr>
          <a:xfrm>
            <a:off x="9892674" y="1640305"/>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星形: 四角 45">
            <a:extLst>
              <a:ext uri="{FF2B5EF4-FFF2-40B4-BE49-F238E27FC236}">
                <a16:creationId xmlns:a16="http://schemas.microsoft.com/office/drawing/2014/main" xmlns="" id="{AD865596-A42E-4C90-B718-183B83DF4AE5}"/>
              </a:ext>
            </a:extLst>
          </p:cNvPr>
          <p:cNvSpPr/>
          <p:nvPr/>
        </p:nvSpPr>
        <p:spPr>
          <a:xfrm>
            <a:off x="6909239" y="1566210"/>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星形: 四角 46">
            <a:extLst>
              <a:ext uri="{FF2B5EF4-FFF2-40B4-BE49-F238E27FC236}">
                <a16:creationId xmlns:a16="http://schemas.microsoft.com/office/drawing/2014/main" xmlns="" id="{A4F3D900-49A6-41F8-A988-E61421138166}"/>
              </a:ext>
            </a:extLst>
          </p:cNvPr>
          <p:cNvSpPr/>
          <p:nvPr/>
        </p:nvSpPr>
        <p:spPr>
          <a:xfrm>
            <a:off x="5945590" y="2081682"/>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星形: 四角 47">
            <a:extLst>
              <a:ext uri="{FF2B5EF4-FFF2-40B4-BE49-F238E27FC236}">
                <a16:creationId xmlns:a16="http://schemas.microsoft.com/office/drawing/2014/main" xmlns="" id="{8FB7D72A-21F7-41BE-BDE8-8C29D3F87321}"/>
              </a:ext>
            </a:extLst>
          </p:cNvPr>
          <p:cNvSpPr/>
          <p:nvPr/>
        </p:nvSpPr>
        <p:spPr>
          <a:xfrm>
            <a:off x="6270797" y="2363649"/>
            <a:ext cx="165207" cy="288660"/>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69EE0DE2-8157-43B8-BB63-5B5CA00019C5}"/>
              </a:ext>
            </a:extLst>
          </p:cNvPr>
          <p:cNvGrpSpPr/>
          <p:nvPr/>
        </p:nvGrpSpPr>
        <p:grpSpPr>
          <a:xfrm>
            <a:off x="-4899374" y="-1830098"/>
            <a:ext cx="9807241" cy="9617563"/>
            <a:chOff x="-4899374" y="-1830098"/>
            <a:chExt cx="9807241" cy="9617563"/>
          </a:xfrm>
        </p:grpSpPr>
        <p:sp>
          <p:nvSpPr>
            <p:cNvPr id="50" name="圆: 空心 49">
              <a:extLst>
                <a:ext uri="{FF2B5EF4-FFF2-40B4-BE49-F238E27FC236}">
                  <a16:creationId xmlns:a16="http://schemas.microsoft.com/office/drawing/2014/main" xmlns="" id="{7F467B4D-D19A-4610-9806-6C78E3F0C4B3}"/>
                </a:ext>
              </a:extLst>
            </p:cNvPr>
            <p:cNvSpPr/>
            <p:nvPr/>
          </p:nvSpPr>
          <p:spPr>
            <a:xfrm rot="18900000" flipV="1">
              <a:off x="-4804536" y="-1830098"/>
              <a:ext cx="9617564" cy="9617563"/>
            </a:xfrm>
            <a:prstGeom prst="donut">
              <a:avLst>
                <a:gd name="adj" fmla="val 6623"/>
              </a:avLst>
            </a:prstGeom>
            <a:solidFill>
              <a:schemeClr val="accent2"/>
            </a:solidFill>
            <a:ln w="50800">
              <a:solidFill>
                <a:schemeClr val="accent2">
                  <a:lumMod val="50000"/>
                </a:schemeClr>
              </a:solidFill>
            </a:ln>
            <a:effectLst>
              <a:glow rad="101600">
                <a:schemeClr val="accent2">
                  <a:alpha val="44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51" name="图表 50">
              <a:extLst>
                <a:ext uri="{FF2B5EF4-FFF2-40B4-BE49-F238E27FC236}">
                  <a16:creationId xmlns:a16="http://schemas.microsoft.com/office/drawing/2014/main" xmlns="" id="{C9023790-06F2-40DA-A43E-02F933B20104}"/>
                </a:ext>
              </a:extLst>
            </p:cNvPr>
            <p:cNvGraphicFramePr/>
            <p:nvPr>
              <p:extLst>
                <p:ext uri="{D42A27DB-BD31-4B8C-83A1-F6EECF244321}">
                  <p14:modId xmlns:p14="http://schemas.microsoft.com/office/powerpoint/2010/main" val="2173717945"/>
                </p:ext>
              </p:extLst>
            </p:nvPr>
          </p:nvGraphicFramePr>
          <p:xfrm>
            <a:off x="-4899374" y="-1443460"/>
            <a:ext cx="9807241" cy="8844287"/>
          </p:xfrm>
          <a:graphic>
            <a:graphicData uri="http://schemas.openxmlformats.org/drawingml/2006/chart">
              <c:chart xmlns:c="http://schemas.openxmlformats.org/drawingml/2006/chart" xmlns:r="http://schemas.openxmlformats.org/officeDocument/2006/relationships" r:id="rId4"/>
            </a:graphicData>
          </a:graphic>
        </p:graphicFrame>
        <p:sp>
          <p:nvSpPr>
            <p:cNvPr id="53" name="文本框 52">
              <a:extLst>
                <a:ext uri="{FF2B5EF4-FFF2-40B4-BE49-F238E27FC236}">
                  <a16:creationId xmlns:a16="http://schemas.microsoft.com/office/drawing/2014/main" xmlns="" id="{4E9C2BAA-99CC-48A6-B733-993D3CD91474}"/>
                </a:ext>
              </a:extLst>
            </p:cNvPr>
            <p:cNvSpPr txBox="1"/>
            <p:nvPr/>
          </p:nvSpPr>
          <p:spPr>
            <a:xfrm rot="13962142">
              <a:off x="-1345211" y="-70786"/>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三等奖</a:t>
              </a:r>
              <a:endParaRPr lang="en-US" altLang="zh-CN" sz="2800">
                <a:solidFill>
                  <a:schemeClr val="bg1"/>
                </a:solidFill>
                <a:effectLst/>
                <a:latin typeface="+mn-ea"/>
                <a:ea typeface="+mn-ea"/>
              </a:endParaRPr>
            </a:p>
          </p:txBody>
        </p:sp>
        <p:grpSp>
          <p:nvGrpSpPr>
            <p:cNvPr id="54" name="组合 53">
              <a:extLst>
                <a:ext uri="{FF2B5EF4-FFF2-40B4-BE49-F238E27FC236}">
                  <a16:creationId xmlns:a16="http://schemas.microsoft.com/office/drawing/2014/main" xmlns="" id="{FC773E3D-DEE8-4807-90B8-A7112E968933}"/>
                </a:ext>
              </a:extLst>
            </p:cNvPr>
            <p:cNvGrpSpPr/>
            <p:nvPr/>
          </p:nvGrpSpPr>
          <p:grpSpPr>
            <a:xfrm rot="13962142">
              <a:off x="-2451594" y="-52077"/>
              <a:ext cx="1521871" cy="1521871"/>
              <a:chOff x="3370343" y="8025027"/>
              <a:chExt cx="1521871" cy="1521871"/>
            </a:xfrm>
          </p:grpSpPr>
          <p:sp>
            <p:nvSpPr>
              <p:cNvPr id="85" name="任意多边形: 形状 84">
                <a:extLst>
                  <a:ext uri="{FF2B5EF4-FFF2-40B4-BE49-F238E27FC236}">
                    <a16:creationId xmlns:a16="http://schemas.microsoft.com/office/drawing/2014/main" xmlns="" id="{BB0F90CA-4E9C-4566-89B7-E6A5543E6B75}"/>
                  </a:ext>
                </a:extLst>
              </p:cNvPr>
              <p:cNvSpPr/>
              <p:nvPr/>
            </p:nvSpPr>
            <p:spPr>
              <a:xfrm>
                <a:off x="3370343" y="8025027"/>
                <a:ext cx="1521871" cy="1521871"/>
              </a:xfrm>
              <a:custGeom>
                <a:avLst/>
                <a:gdLst>
                  <a:gd name="connsiteX0" fmla="*/ 1521871 w 1521871"/>
                  <a:gd name="connsiteY0" fmla="*/ 760936 h 1521871"/>
                  <a:gd name="connsiteX1" fmla="*/ 760936 w 1521871"/>
                  <a:gd name="connsiteY1" fmla="*/ 1521871 h 1521871"/>
                  <a:gd name="connsiteX2" fmla="*/ 0 w 1521871"/>
                  <a:gd name="connsiteY2" fmla="*/ 760936 h 1521871"/>
                  <a:gd name="connsiteX3" fmla="*/ 760936 w 1521871"/>
                  <a:gd name="connsiteY3" fmla="*/ 0 h 1521871"/>
                  <a:gd name="connsiteX4" fmla="*/ 1521871 w 1521871"/>
                  <a:gd name="connsiteY4" fmla="*/ 760936 h 152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871" h="1521871">
                    <a:moveTo>
                      <a:pt x="1521871" y="760936"/>
                    </a:moveTo>
                    <a:cubicBezTo>
                      <a:pt x="1521871" y="1181189"/>
                      <a:pt x="1181189" y="1521871"/>
                      <a:pt x="760936" y="1521871"/>
                    </a:cubicBezTo>
                    <a:cubicBezTo>
                      <a:pt x="340682" y="1521871"/>
                      <a:pt x="0" y="1181189"/>
                      <a:pt x="0" y="760936"/>
                    </a:cubicBezTo>
                    <a:cubicBezTo>
                      <a:pt x="0" y="340683"/>
                      <a:pt x="340682" y="0"/>
                      <a:pt x="760936" y="0"/>
                    </a:cubicBezTo>
                    <a:cubicBezTo>
                      <a:pt x="1181189" y="0"/>
                      <a:pt x="1521871" y="340683"/>
                      <a:pt x="1521871" y="760936"/>
                    </a:cubicBezTo>
                    <a:close/>
                  </a:path>
                </a:pathLst>
              </a:custGeom>
              <a:solidFill>
                <a:schemeClr val="accent2">
                  <a:lumMod val="40000"/>
                  <a:lumOff val="60000"/>
                </a:schemeClr>
              </a:solidFill>
              <a:ln w="30294" cap="flat">
                <a:solidFill>
                  <a:schemeClr val="accent2">
                    <a:lumMod val="50000"/>
                  </a:schemeClr>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xmlns="" id="{6473EC14-9BAA-4181-913D-C3C2A2A3BF4E}"/>
                  </a:ext>
                </a:extLst>
              </p:cNvPr>
              <p:cNvSpPr/>
              <p:nvPr/>
            </p:nvSpPr>
            <p:spPr>
              <a:xfrm>
                <a:off x="3476884" y="8131568"/>
                <a:ext cx="1308788" cy="1308789"/>
              </a:xfrm>
              <a:custGeom>
                <a:avLst/>
                <a:gdLst>
                  <a:gd name="connsiteX0" fmla="*/ 1308789 w 1308788"/>
                  <a:gd name="connsiteY0" fmla="*/ 654395 h 1308789"/>
                  <a:gd name="connsiteX1" fmla="*/ 654394 w 1308788"/>
                  <a:gd name="connsiteY1" fmla="*/ 1308789 h 1308789"/>
                  <a:gd name="connsiteX2" fmla="*/ 0 w 1308788"/>
                  <a:gd name="connsiteY2" fmla="*/ 654395 h 1308789"/>
                  <a:gd name="connsiteX3" fmla="*/ 654394 w 1308788"/>
                  <a:gd name="connsiteY3" fmla="*/ 0 h 1308789"/>
                  <a:gd name="connsiteX4" fmla="*/ 1308789 w 1308788"/>
                  <a:gd name="connsiteY4" fmla="*/ 654395 h 1308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788" h="1308789">
                    <a:moveTo>
                      <a:pt x="1308789" y="654395"/>
                    </a:moveTo>
                    <a:cubicBezTo>
                      <a:pt x="1308789" y="1015807"/>
                      <a:pt x="1015806" y="1308789"/>
                      <a:pt x="654394" y="1308789"/>
                    </a:cubicBezTo>
                    <a:cubicBezTo>
                      <a:pt x="292982" y="1308789"/>
                      <a:pt x="0" y="1015807"/>
                      <a:pt x="0" y="654395"/>
                    </a:cubicBezTo>
                    <a:cubicBezTo>
                      <a:pt x="0" y="292982"/>
                      <a:pt x="292982" y="0"/>
                      <a:pt x="654394" y="0"/>
                    </a:cubicBezTo>
                    <a:cubicBezTo>
                      <a:pt x="1015806" y="0"/>
                      <a:pt x="1308789" y="292982"/>
                      <a:pt x="1308789" y="654395"/>
                    </a:cubicBezTo>
                    <a:close/>
                  </a:path>
                </a:pathLst>
              </a:custGeom>
              <a:solidFill>
                <a:schemeClr val="accent2">
                  <a:lumMod val="20000"/>
                  <a:lumOff val="80000"/>
                </a:schemeClr>
              </a:solidFill>
              <a:ln w="30294" cap="flat">
                <a:solidFill>
                  <a:schemeClr val="accent2">
                    <a:lumMod val="50000"/>
                  </a:schemeClr>
                </a:solid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xmlns="" id="{9152AA81-0FE8-4102-A7E2-79E391C23F7C}"/>
                  </a:ext>
                </a:extLst>
              </p:cNvPr>
              <p:cNvSpPr/>
              <p:nvPr/>
            </p:nvSpPr>
            <p:spPr>
              <a:xfrm>
                <a:off x="3496828" y="8626909"/>
                <a:ext cx="1269151" cy="2524"/>
              </a:xfrm>
              <a:custGeom>
                <a:avLst/>
                <a:gdLst>
                  <a:gd name="connsiteX0" fmla="*/ 1269152 w 1269151"/>
                  <a:gd name="connsiteY0" fmla="*/ 0 h 2524"/>
                  <a:gd name="connsiteX1" fmla="*/ 0 w 1269151"/>
                  <a:gd name="connsiteY1" fmla="*/ 0 h 2524"/>
                </a:gdLst>
                <a:ahLst/>
                <a:cxnLst>
                  <a:cxn ang="0">
                    <a:pos x="connsiteX0" y="connsiteY0"/>
                  </a:cxn>
                  <a:cxn ang="0">
                    <a:pos x="connsiteX1" y="connsiteY1"/>
                  </a:cxn>
                </a:cxnLst>
                <a:rect l="l" t="t" r="r" b="b"/>
                <a:pathLst>
                  <a:path w="1269151" h="2524">
                    <a:moveTo>
                      <a:pt x="1269152" y="0"/>
                    </a:moveTo>
                    <a:lnTo>
                      <a:pt x="0" y="0"/>
                    </a:lnTo>
                  </a:path>
                </a:pathLst>
              </a:custGeom>
              <a:ln w="30294" cap="flat">
                <a:solidFill>
                  <a:schemeClr val="accent2">
                    <a:lumMod val="50000"/>
                  </a:schemeClr>
                </a:solid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xmlns="" id="{9C09E934-DCAC-412F-80D1-70F40EBE4BEE}"/>
                  </a:ext>
                </a:extLst>
              </p:cNvPr>
              <p:cNvSpPr/>
              <p:nvPr/>
            </p:nvSpPr>
            <p:spPr>
              <a:xfrm>
                <a:off x="3962125" y="8470127"/>
                <a:ext cx="338558" cy="380467"/>
              </a:xfrm>
              <a:custGeom>
                <a:avLst/>
                <a:gdLst>
                  <a:gd name="connsiteX0" fmla="*/ 0 w 338558"/>
                  <a:gd name="connsiteY0" fmla="*/ 0 h 380467"/>
                  <a:gd name="connsiteX1" fmla="*/ 338558 w 338558"/>
                  <a:gd name="connsiteY1" fmla="*/ 0 h 380467"/>
                  <a:gd name="connsiteX2" fmla="*/ 338558 w 338558"/>
                  <a:gd name="connsiteY2" fmla="*/ 380468 h 380467"/>
                  <a:gd name="connsiteX3" fmla="*/ 0 w 338558"/>
                  <a:gd name="connsiteY3" fmla="*/ 380468 h 380467"/>
                </a:gdLst>
                <a:ahLst/>
                <a:cxnLst>
                  <a:cxn ang="0">
                    <a:pos x="connsiteX0" y="connsiteY0"/>
                  </a:cxn>
                  <a:cxn ang="0">
                    <a:pos x="connsiteX1" y="connsiteY1"/>
                  </a:cxn>
                  <a:cxn ang="0">
                    <a:pos x="connsiteX2" y="connsiteY2"/>
                  </a:cxn>
                  <a:cxn ang="0">
                    <a:pos x="connsiteX3" y="connsiteY3"/>
                  </a:cxn>
                </a:cxnLst>
                <a:rect l="l" t="t" r="r" b="b"/>
                <a:pathLst>
                  <a:path w="338558" h="380467">
                    <a:moveTo>
                      <a:pt x="0" y="0"/>
                    </a:moveTo>
                    <a:lnTo>
                      <a:pt x="338558" y="0"/>
                    </a:lnTo>
                    <a:lnTo>
                      <a:pt x="338558" y="380468"/>
                    </a:lnTo>
                    <a:lnTo>
                      <a:pt x="0" y="380468"/>
                    </a:lnTo>
                    <a:close/>
                  </a:path>
                </a:pathLst>
              </a:custGeom>
              <a:solidFill>
                <a:schemeClr val="accent2">
                  <a:lumMod val="75000"/>
                </a:schemeClr>
              </a:solidFill>
              <a:ln w="30294" cap="flat">
                <a:solidFill>
                  <a:schemeClr val="accent2">
                    <a:lumMod val="50000"/>
                  </a:schemeClr>
                </a:solid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xmlns="" id="{782A8C53-D48F-44F4-AFAF-A836D4D743E8}"/>
                  </a:ext>
                </a:extLst>
              </p:cNvPr>
              <p:cNvSpPr/>
              <p:nvPr/>
            </p:nvSpPr>
            <p:spPr>
              <a:xfrm>
                <a:off x="3962125" y="8470127"/>
                <a:ext cx="338558" cy="58067"/>
              </a:xfrm>
              <a:custGeom>
                <a:avLst/>
                <a:gdLst>
                  <a:gd name="connsiteX0" fmla="*/ 0 w 338558"/>
                  <a:gd name="connsiteY0" fmla="*/ 0 h 58067"/>
                  <a:gd name="connsiteX1" fmla="*/ 338558 w 338558"/>
                  <a:gd name="connsiteY1" fmla="*/ 0 h 58067"/>
                  <a:gd name="connsiteX2" fmla="*/ 338558 w 338558"/>
                  <a:gd name="connsiteY2" fmla="*/ 58067 h 58067"/>
                  <a:gd name="connsiteX3" fmla="*/ 0 w 338558"/>
                  <a:gd name="connsiteY3" fmla="*/ 58067 h 58067"/>
                </a:gdLst>
                <a:ahLst/>
                <a:cxnLst>
                  <a:cxn ang="0">
                    <a:pos x="connsiteX0" y="connsiteY0"/>
                  </a:cxn>
                  <a:cxn ang="0">
                    <a:pos x="connsiteX1" y="connsiteY1"/>
                  </a:cxn>
                  <a:cxn ang="0">
                    <a:pos x="connsiteX2" y="connsiteY2"/>
                  </a:cxn>
                  <a:cxn ang="0">
                    <a:pos x="connsiteX3" y="connsiteY3"/>
                  </a:cxn>
                </a:cxnLst>
                <a:rect l="l" t="t" r="r" b="b"/>
                <a:pathLst>
                  <a:path w="338558" h="58067">
                    <a:moveTo>
                      <a:pt x="0" y="0"/>
                    </a:moveTo>
                    <a:lnTo>
                      <a:pt x="338558" y="0"/>
                    </a:lnTo>
                    <a:lnTo>
                      <a:pt x="338558" y="58067"/>
                    </a:lnTo>
                    <a:lnTo>
                      <a:pt x="0" y="58067"/>
                    </a:lnTo>
                    <a:close/>
                  </a:path>
                </a:pathLst>
              </a:custGeom>
              <a:solidFill>
                <a:schemeClr val="accent2">
                  <a:lumMod val="75000"/>
                </a:schemeClr>
              </a:solidFill>
              <a:ln w="30294" cap="flat">
                <a:solidFill>
                  <a:schemeClr val="accent2">
                    <a:lumMod val="50000"/>
                  </a:schemeClr>
                </a:solid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xmlns="" id="{2D4E2A44-A21D-495F-8ACC-FA5FF80EAD1C}"/>
                  </a:ext>
                </a:extLst>
              </p:cNvPr>
              <p:cNvSpPr/>
              <p:nvPr/>
            </p:nvSpPr>
            <p:spPr>
              <a:xfrm>
                <a:off x="4404952" y="8395901"/>
                <a:ext cx="64631" cy="64631"/>
              </a:xfrm>
              <a:custGeom>
                <a:avLst/>
                <a:gdLst>
                  <a:gd name="connsiteX0" fmla="*/ 64632 w 64631"/>
                  <a:gd name="connsiteY0" fmla="*/ 32316 h 64631"/>
                  <a:gd name="connsiteX1" fmla="*/ 32316 w 64631"/>
                  <a:gd name="connsiteY1" fmla="*/ 64632 h 64631"/>
                  <a:gd name="connsiteX2" fmla="*/ 0 w 64631"/>
                  <a:gd name="connsiteY2" fmla="*/ 32316 h 64631"/>
                  <a:gd name="connsiteX3" fmla="*/ 32316 w 64631"/>
                  <a:gd name="connsiteY3" fmla="*/ 0 h 64631"/>
                  <a:gd name="connsiteX4" fmla="*/ 64632 w 64631"/>
                  <a:gd name="connsiteY4" fmla="*/ 32316 h 64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31" h="64631">
                    <a:moveTo>
                      <a:pt x="64632" y="32316"/>
                    </a:moveTo>
                    <a:cubicBezTo>
                      <a:pt x="64632" y="50163"/>
                      <a:pt x="50163" y="64632"/>
                      <a:pt x="32316" y="64632"/>
                    </a:cubicBezTo>
                    <a:cubicBezTo>
                      <a:pt x="14468" y="64632"/>
                      <a:pt x="0" y="50163"/>
                      <a:pt x="0" y="32316"/>
                    </a:cubicBezTo>
                    <a:cubicBezTo>
                      <a:pt x="0" y="14468"/>
                      <a:pt x="14468" y="0"/>
                      <a:pt x="32316" y="0"/>
                    </a:cubicBezTo>
                    <a:cubicBezTo>
                      <a:pt x="50163" y="0"/>
                      <a:pt x="64632" y="14468"/>
                      <a:pt x="64632" y="32316"/>
                    </a:cubicBez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xmlns="" id="{76D251C5-2AE6-44F2-A1CF-D1F9F63EFEAC}"/>
                  </a:ext>
                </a:extLst>
              </p:cNvPr>
              <p:cNvSpPr/>
              <p:nvPr/>
            </p:nvSpPr>
            <p:spPr>
              <a:xfrm>
                <a:off x="3916934" y="9242171"/>
                <a:ext cx="428688" cy="54785"/>
              </a:xfrm>
              <a:custGeom>
                <a:avLst/>
                <a:gdLst>
                  <a:gd name="connsiteX0" fmla="*/ 0 w 428688"/>
                  <a:gd name="connsiteY0" fmla="*/ 0 h 54785"/>
                  <a:gd name="connsiteX1" fmla="*/ 428689 w 428688"/>
                  <a:gd name="connsiteY1" fmla="*/ 0 h 54785"/>
                  <a:gd name="connsiteX2" fmla="*/ 428689 w 428688"/>
                  <a:gd name="connsiteY2" fmla="*/ 54785 h 54785"/>
                  <a:gd name="connsiteX3" fmla="*/ 0 w 428688"/>
                  <a:gd name="connsiteY3" fmla="*/ 54785 h 54785"/>
                </a:gdLst>
                <a:ahLst/>
                <a:cxnLst>
                  <a:cxn ang="0">
                    <a:pos x="connsiteX0" y="connsiteY0"/>
                  </a:cxn>
                  <a:cxn ang="0">
                    <a:pos x="connsiteX1" y="connsiteY1"/>
                  </a:cxn>
                  <a:cxn ang="0">
                    <a:pos x="connsiteX2" y="connsiteY2"/>
                  </a:cxn>
                  <a:cxn ang="0">
                    <a:pos x="connsiteX3" y="connsiteY3"/>
                  </a:cxn>
                </a:cxnLst>
                <a:rect l="l" t="t" r="r" b="b"/>
                <a:pathLst>
                  <a:path w="428688" h="54785">
                    <a:moveTo>
                      <a:pt x="0" y="0"/>
                    </a:moveTo>
                    <a:lnTo>
                      <a:pt x="428689" y="0"/>
                    </a:lnTo>
                    <a:lnTo>
                      <a:pt x="428689" y="54785"/>
                    </a:lnTo>
                    <a:lnTo>
                      <a:pt x="0" y="54785"/>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xmlns="" id="{C8559ACE-810D-4F0B-9D05-0BA186F2F95C}"/>
                  </a:ext>
                </a:extLst>
              </p:cNvPr>
              <p:cNvSpPr/>
              <p:nvPr/>
            </p:nvSpPr>
            <p:spPr>
              <a:xfrm>
                <a:off x="4703368" y="9096750"/>
                <a:ext cx="80284" cy="80284"/>
              </a:xfrm>
              <a:custGeom>
                <a:avLst/>
                <a:gdLst>
                  <a:gd name="connsiteX0" fmla="*/ 0 w 80284"/>
                  <a:gd name="connsiteY0" fmla="*/ 0 h 80284"/>
                  <a:gd name="connsiteX1" fmla="*/ 80284 w 80284"/>
                  <a:gd name="connsiteY1" fmla="*/ 80285 h 80284"/>
                </a:gdLst>
                <a:ahLst/>
                <a:cxnLst>
                  <a:cxn ang="0">
                    <a:pos x="connsiteX0" y="connsiteY0"/>
                  </a:cxn>
                  <a:cxn ang="0">
                    <a:pos x="connsiteX1" y="connsiteY1"/>
                  </a:cxn>
                </a:cxnLst>
                <a:rect l="l" t="t" r="r" b="b"/>
                <a:pathLst>
                  <a:path w="80284" h="80284">
                    <a:moveTo>
                      <a:pt x="0" y="0"/>
                    </a:moveTo>
                    <a:lnTo>
                      <a:pt x="80284" y="80285"/>
                    </a:lnTo>
                  </a:path>
                </a:pathLst>
              </a:custGeom>
              <a:ln w="30294" cap="flat">
                <a:solidFill>
                  <a:schemeClr val="accent2">
                    <a:lumMod val="50000"/>
                  </a:schemeClr>
                </a:solid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CD7DA6C8-CEA1-45C6-B02D-C55FA26AFE30}"/>
                  </a:ext>
                </a:extLst>
              </p:cNvPr>
              <p:cNvSpPr/>
              <p:nvPr/>
            </p:nvSpPr>
            <p:spPr>
              <a:xfrm>
                <a:off x="3478146" y="9096750"/>
                <a:ext cx="80284" cy="80284"/>
              </a:xfrm>
              <a:custGeom>
                <a:avLst/>
                <a:gdLst>
                  <a:gd name="connsiteX0" fmla="*/ 80285 w 80284"/>
                  <a:gd name="connsiteY0" fmla="*/ 0 h 80284"/>
                  <a:gd name="connsiteX1" fmla="*/ 0 w 80284"/>
                  <a:gd name="connsiteY1" fmla="*/ 80285 h 80284"/>
                </a:gdLst>
                <a:ahLst/>
                <a:cxnLst>
                  <a:cxn ang="0">
                    <a:pos x="connsiteX0" y="connsiteY0"/>
                  </a:cxn>
                  <a:cxn ang="0">
                    <a:pos x="connsiteX1" y="connsiteY1"/>
                  </a:cxn>
                </a:cxnLst>
                <a:rect l="l" t="t" r="r" b="b"/>
                <a:pathLst>
                  <a:path w="80284" h="80284">
                    <a:moveTo>
                      <a:pt x="80285" y="0"/>
                    </a:moveTo>
                    <a:lnTo>
                      <a:pt x="0" y="80285"/>
                    </a:lnTo>
                  </a:path>
                </a:pathLst>
              </a:custGeom>
              <a:ln w="30294" cap="flat">
                <a:solidFill>
                  <a:schemeClr val="accent2">
                    <a:lumMod val="50000"/>
                  </a:schemeClr>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E294DAED-1942-40A1-B1A5-24F79795628B}"/>
                  </a:ext>
                </a:extLst>
              </p:cNvPr>
              <p:cNvSpPr/>
              <p:nvPr/>
            </p:nvSpPr>
            <p:spPr>
              <a:xfrm>
                <a:off x="4025999" y="8597370"/>
                <a:ext cx="54785" cy="58067"/>
              </a:xfrm>
              <a:custGeom>
                <a:avLst/>
                <a:gdLst>
                  <a:gd name="connsiteX0" fmla="*/ 0 w 54785"/>
                  <a:gd name="connsiteY0" fmla="*/ 0 h 58067"/>
                  <a:gd name="connsiteX1" fmla="*/ 54785 w 54785"/>
                  <a:gd name="connsiteY1" fmla="*/ 0 h 58067"/>
                  <a:gd name="connsiteX2" fmla="*/ 54785 w 54785"/>
                  <a:gd name="connsiteY2" fmla="*/ 58067 h 58067"/>
                  <a:gd name="connsiteX3" fmla="*/ 0 w 54785"/>
                  <a:gd name="connsiteY3" fmla="*/ 58067 h 58067"/>
                </a:gdLst>
                <a:ahLst/>
                <a:cxnLst>
                  <a:cxn ang="0">
                    <a:pos x="connsiteX0" y="connsiteY0"/>
                  </a:cxn>
                  <a:cxn ang="0">
                    <a:pos x="connsiteX1" y="connsiteY1"/>
                  </a:cxn>
                  <a:cxn ang="0">
                    <a:pos x="connsiteX2" y="connsiteY2"/>
                  </a:cxn>
                  <a:cxn ang="0">
                    <a:pos x="connsiteX3" y="connsiteY3"/>
                  </a:cxn>
                </a:cxnLst>
                <a:rect l="l" t="t" r="r" b="b"/>
                <a:pathLst>
                  <a:path w="54785" h="58067">
                    <a:moveTo>
                      <a:pt x="0" y="0"/>
                    </a:moveTo>
                    <a:lnTo>
                      <a:pt x="54785" y="0"/>
                    </a:lnTo>
                    <a:lnTo>
                      <a:pt x="54785" y="58067"/>
                    </a:lnTo>
                    <a:lnTo>
                      <a:pt x="0" y="58067"/>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2E41AC46-A0EC-4865-B7BC-04F1AC485A7E}"/>
                  </a:ext>
                </a:extLst>
              </p:cNvPr>
              <p:cNvSpPr/>
              <p:nvPr/>
            </p:nvSpPr>
            <p:spPr>
              <a:xfrm>
                <a:off x="4013123" y="8706941"/>
                <a:ext cx="235299" cy="54785"/>
              </a:xfrm>
              <a:custGeom>
                <a:avLst/>
                <a:gdLst>
                  <a:gd name="connsiteX0" fmla="*/ 0 w 235299"/>
                  <a:gd name="connsiteY0" fmla="*/ 0 h 54785"/>
                  <a:gd name="connsiteX1" fmla="*/ 235299 w 235299"/>
                  <a:gd name="connsiteY1" fmla="*/ 0 h 54785"/>
                  <a:gd name="connsiteX2" fmla="*/ 235299 w 235299"/>
                  <a:gd name="connsiteY2" fmla="*/ 54785 h 54785"/>
                  <a:gd name="connsiteX3" fmla="*/ 0 w 235299"/>
                  <a:gd name="connsiteY3" fmla="*/ 54785 h 54785"/>
                </a:gdLst>
                <a:ahLst/>
                <a:cxnLst>
                  <a:cxn ang="0">
                    <a:pos x="connsiteX0" y="connsiteY0"/>
                  </a:cxn>
                  <a:cxn ang="0">
                    <a:pos x="connsiteX1" y="connsiteY1"/>
                  </a:cxn>
                  <a:cxn ang="0">
                    <a:pos x="connsiteX2" y="connsiteY2"/>
                  </a:cxn>
                  <a:cxn ang="0">
                    <a:pos x="connsiteX3" y="connsiteY3"/>
                  </a:cxn>
                </a:cxnLst>
                <a:rect l="l" t="t" r="r" b="b"/>
                <a:pathLst>
                  <a:path w="235299" h="54785">
                    <a:moveTo>
                      <a:pt x="0" y="0"/>
                    </a:moveTo>
                    <a:lnTo>
                      <a:pt x="235299" y="0"/>
                    </a:lnTo>
                    <a:lnTo>
                      <a:pt x="235299" y="54785"/>
                    </a:lnTo>
                    <a:lnTo>
                      <a:pt x="0" y="54785"/>
                    </a:lnTo>
                    <a:close/>
                  </a:path>
                </a:pathLst>
              </a:custGeom>
              <a:solidFill>
                <a:srgbClr val="FFFFFF"/>
              </a:solidFill>
              <a:ln w="22721" cap="flat">
                <a:solidFill>
                  <a:schemeClr val="accent2">
                    <a:lumMod val="50000"/>
                  </a:schemeClr>
                </a:solidFill>
                <a:prstDash val="solid"/>
                <a:miter/>
              </a:ln>
            </p:spPr>
            <p:txBody>
              <a:bodyPr rtlCol="0" anchor="ctr"/>
              <a:lstStyle/>
              <a:p>
                <a:endParaRPr lang="zh-CN" altLang="en-US"/>
              </a:p>
            </p:txBody>
          </p:sp>
        </p:grpSp>
        <p:sp>
          <p:nvSpPr>
            <p:cNvPr id="55" name="文本框 54">
              <a:extLst>
                <a:ext uri="{FF2B5EF4-FFF2-40B4-BE49-F238E27FC236}">
                  <a16:creationId xmlns:a16="http://schemas.microsoft.com/office/drawing/2014/main" xmlns="" id="{8BFF2E1C-DD05-443D-9B06-4855F89BF75B}"/>
                </a:ext>
              </a:extLst>
            </p:cNvPr>
            <p:cNvSpPr txBox="1"/>
            <p:nvPr/>
          </p:nvSpPr>
          <p:spPr>
            <a:xfrm rot="6634141">
              <a:off x="-2816308" y="4937977"/>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二等奖</a:t>
              </a:r>
              <a:endParaRPr lang="en-US" altLang="zh-CN" sz="2800">
                <a:solidFill>
                  <a:schemeClr val="bg1"/>
                </a:solidFill>
                <a:effectLst/>
                <a:latin typeface="+mn-ea"/>
                <a:ea typeface="+mn-ea"/>
              </a:endParaRPr>
            </a:p>
          </p:txBody>
        </p:sp>
        <p:grpSp>
          <p:nvGrpSpPr>
            <p:cNvPr id="56" name="组合 55">
              <a:extLst>
                <a:ext uri="{FF2B5EF4-FFF2-40B4-BE49-F238E27FC236}">
                  <a16:creationId xmlns:a16="http://schemas.microsoft.com/office/drawing/2014/main" xmlns="" id="{5A055B09-23A9-4CD7-B0DA-5A42B0B18622}"/>
                </a:ext>
              </a:extLst>
            </p:cNvPr>
            <p:cNvGrpSpPr/>
            <p:nvPr/>
          </p:nvGrpSpPr>
          <p:grpSpPr>
            <a:xfrm rot="6634141">
              <a:off x="-1606903" y="4845234"/>
              <a:ext cx="775274" cy="1508857"/>
              <a:chOff x="4051477" y="7964478"/>
              <a:chExt cx="2193234" cy="4268526"/>
            </a:xfrm>
          </p:grpSpPr>
          <p:sp>
            <p:nvSpPr>
              <p:cNvPr id="64" name="任意多边形: 形状 63">
                <a:extLst>
                  <a:ext uri="{FF2B5EF4-FFF2-40B4-BE49-F238E27FC236}">
                    <a16:creationId xmlns:a16="http://schemas.microsoft.com/office/drawing/2014/main" xmlns="" id="{63A8D190-C36E-48E4-AB93-28C994FC1C10}"/>
                  </a:ext>
                </a:extLst>
              </p:cNvPr>
              <p:cNvSpPr/>
              <p:nvPr/>
            </p:nvSpPr>
            <p:spPr>
              <a:xfrm>
                <a:off x="4540336" y="7964478"/>
                <a:ext cx="990287" cy="1109724"/>
              </a:xfrm>
              <a:custGeom>
                <a:avLst/>
                <a:gdLst>
                  <a:gd name="connsiteX0" fmla="*/ 99603 w 990286"/>
                  <a:gd name="connsiteY0" fmla="*/ 0 h 1434658"/>
                  <a:gd name="connsiteX1" fmla="*/ 890683 w 990286"/>
                  <a:gd name="connsiteY1" fmla="*/ 0 h 1434658"/>
                  <a:gd name="connsiteX2" fmla="*/ 990286 w 990286"/>
                  <a:gd name="connsiteY2" fmla="*/ 99603 h 1434658"/>
                  <a:gd name="connsiteX3" fmla="*/ 990286 w 990286"/>
                  <a:gd name="connsiteY3" fmla="*/ 1374171 h 1434658"/>
                  <a:gd name="connsiteX4" fmla="*/ 982459 w 990286"/>
                  <a:gd name="connsiteY4" fmla="*/ 1412941 h 1434658"/>
                  <a:gd name="connsiteX5" fmla="*/ 967817 w 990286"/>
                  <a:gd name="connsiteY5" fmla="*/ 1434658 h 1434658"/>
                  <a:gd name="connsiteX6" fmla="*/ 22470 w 990286"/>
                  <a:gd name="connsiteY6" fmla="*/ 1434658 h 1434658"/>
                  <a:gd name="connsiteX7" fmla="*/ 7828 w 990286"/>
                  <a:gd name="connsiteY7" fmla="*/ 1412941 h 1434658"/>
                  <a:gd name="connsiteX8" fmla="*/ 0 w 990286"/>
                  <a:gd name="connsiteY8" fmla="*/ 1374171 h 1434658"/>
                  <a:gd name="connsiteX9" fmla="*/ 0 w 990286"/>
                  <a:gd name="connsiteY9" fmla="*/ 99603 h 1434658"/>
                  <a:gd name="connsiteX10" fmla="*/ 99603 w 990286"/>
                  <a:gd name="connsiteY10" fmla="*/ 0 h 143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286" h="1434658">
                    <a:moveTo>
                      <a:pt x="99603" y="0"/>
                    </a:moveTo>
                    <a:lnTo>
                      <a:pt x="890683" y="0"/>
                    </a:lnTo>
                    <a:cubicBezTo>
                      <a:pt x="945692" y="0"/>
                      <a:pt x="990286" y="44594"/>
                      <a:pt x="990286" y="99603"/>
                    </a:cubicBezTo>
                    <a:lnTo>
                      <a:pt x="990286" y="1374171"/>
                    </a:lnTo>
                    <a:cubicBezTo>
                      <a:pt x="990286" y="1387923"/>
                      <a:pt x="987499" y="1401025"/>
                      <a:pt x="982459" y="1412941"/>
                    </a:cubicBezTo>
                    <a:lnTo>
                      <a:pt x="967817" y="1434658"/>
                    </a:lnTo>
                    <a:lnTo>
                      <a:pt x="22470" y="1434658"/>
                    </a:lnTo>
                    <a:lnTo>
                      <a:pt x="7828" y="1412941"/>
                    </a:lnTo>
                    <a:cubicBezTo>
                      <a:pt x="2787" y="1401025"/>
                      <a:pt x="0" y="1387923"/>
                      <a:pt x="0" y="1374171"/>
                    </a:cubicBezTo>
                    <a:lnTo>
                      <a:pt x="0" y="99603"/>
                    </a:lnTo>
                    <a:cubicBezTo>
                      <a:pt x="0" y="44594"/>
                      <a:pt x="44594" y="0"/>
                      <a:pt x="99603" y="0"/>
                    </a:cubicBezTo>
                    <a:close/>
                  </a:path>
                </a:pathLst>
              </a:cu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a:extLst>
                  <a:ext uri="{FF2B5EF4-FFF2-40B4-BE49-F238E27FC236}">
                    <a16:creationId xmlns:a16="http://schemas.microsoft.com/office/drawing/2014/main" xmlns="" id="{73058DED-053B-4583-A43C-E14A9C2F895D}"/>
                  </a:ext>
                </a:extLst>
              </p:cNvPr>
              <p:cNvSpPr/>
              <p:nvPr/>
            </p:nvSpPr>
            <p:spPr>
              <a:xfrm flipV="1">
                <a:off x="4540336" y="11016916"/>
                <a:ext cx="990287" cy="1216088"/>
              </a:xfrm>
              <a:custGeom>
                <a:avLst/>
                <a:gdLst>
                  <a:gd name="connsiteX0" fmla="*/ 99603 w 990286"/>
                  <a:gd name="connsiteY0" fmla="*/ 0 h 1434658"/>
                  <a:gd name="connsiteX1" fmla="*/ 890683 w 990286"/>
                  <a:gd name="connsiteY1" fmla="*/ 0 h 1434658"/>
                  <a:gd name="connsiteX2" fmla="*/ 990286 w 990286"/>
                  <a:gd name="connsiteY2" fmla="*/ 99603 h 1434658"/>
                  <a:gd name="connsiteX3" fmla="*/ 990286 w 990286"/>
                  <a:gd name="connsiteY3" fmla="*/ 1374171 h 1434658"/>
                  <a:gd name="connsiteX4" fmla="*/ 982459 w 990286"/>
                  <a:gd name="connsiteY4" fmla="*/ 1412941 h 1434658"/>
                  <a:gd name="connsiteX5" fmla="*/ 967817 w 990286"/>
                  <a:gd name="connsiteY5" fmla="*/ 1434658 h 1434658"/>
                  <a:gd name="connsiteX6" fmla="*/ 22470 w 990286"/>
                  <a:gd name="connsiteY6" fmla="*/ 1434658 h 1434658"/>
                  <a:gd name="connsiteX7" fmla="*/ 7828 w 990286"/>
                  <a:gd name="connsiteY7" fmla="*/ 1412941 h 1434658"/>
                  <a:gd name="connsiteX8" fmla="*/ 0 w 990286"/>
                  <a:gd name="connsiteY8" fmla="*/ 1374171 h 1434658"/>
                  <a:gd name="connsiteX9" fmla="*/ 0 w 990286"/>
                  <a:gd name="connsiteY9" fmla="*/ 99603 h 1434658"/>
                  <a:gd name="connsiteX10" fmla="*/ 99603 w 990286"/>
                  <a:gd name="connsiteY10" fmla="*/ 0 h 1434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0286" h="1434658">
                    <a:moveTo>
                      <a:pt x="99603" y="0"/>
                    </a:moveTo>
                    <a:lnTo>
                      <a:pt x="890683" y="0"/>
                    </a:lnTo>
                    <a:cubicBezTo>
                      <a:pt x="945692" y="0"/>
                      <a:pt x="990286" y="44594"/>
                      <a:pt x="990286" y="99603"/>
                    </a:cubicBezTo>
                    <a:lnTo>
                      <a:pt x="990286" y="1374171"/>
                    </a:lnTo>
                    <a:cubicBezTo>
                      <a:pt x="990286" y="1387923"/>
                      <a:pt x="987499" y="1401025"/>
                      <a:pt x="982459" y="1412941"/>
                    </a:cubicBezTo>
                    <a:lnTo>
                      <a:pt x="967817" y="1434658"/>
                    </a:lnTo>
                    <a:lnTo>
                      <a:pt x="22470" y="1434658"/>
                    </a:lnTo>
                    <a:lnTo>
                      <a:pt x="7828" y="1412941"/>
                    </a:lnTo>
                    <a:cubicBezTo>
                      <a:pt x="2787" y="1401025"/>
                      <a:pt x="0" y="1387923"/>
                      <a:pt x="0" y="1374171"/>
                    </a:cubicBezTo>
                    <a:lnTo>
                      <a:pt x="0" y="99603"/>
                    </a:lnTo>
                    <a:cubicBezTo>
                      <a:pt x="0" y="44594"/>
                      <a:pt x="44594" y="0"/>
                      <a:pt x="99603" y="0"/>
                    </a:cubicBezTo>
                    <a:close/>
                  </a:path>
                </a:pathLst>
              </a:cu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矩形: 圆角 65">
                <a:extLst>
                  <a:ext uri="{FF2B5EF4-FFF2-40B4-BE49-F238E27FC236}">
                    <a16:creationId xmlns:a16="http://schemas.microsoft.com/office/drawing/2014/main" xmlns="" id="{DDE6C969-F624-4E26-BC3F-0B6A785B54A1}"/>
                  </a:ext>
                </a:extLst>
              </p:cNvPr>
              <p:cNvSpPr/>
              <p:nvPr/>
            </p:nvSpPr>
            <p:spPr>
              <a:xfrm>
                <a:off x="4051477" y="9084396"/>
                <a:ext cx="1968002" cy="1917991"/>
              </a:xfrm>
              <a:prstGeom prst="roundRect">
                <a:avLst>
                  <a:gd name="adj" fmla="val 10058"/>
                </a:avLst>
              </a:prstGeom>
              <a:solidFill>
                <a:schemeClr val="accent2">
                  <a:lumMod val="40000"/>
                  <a:lumOff val="6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圆角 66">
                <a:extLst>
                  <a:ext uri="{FF2B5EF4-FFF2-40B4-BE49-F238E27FC236}">
                    <a16:creationId xmlns:a16="http://schemas.microsoft.com/office/drawing/2014/main" xmlns="" id="{DFBC286F-BF04-4098-9DF8-63FF3130F57C}"/>
                  </a:ext>
                </a:extLst>
              </p:cNvPr>
              <p:cNvSpPr/>
              <p:nvPr/>
            </p:nvSpPr>
            <p:spPr>
              <a:xfrm>
                <a:off x="4283630" y="9261952"/>
                <a:ext cx="1503696" cy="1562878"/>
              </a:xfrm>
              <a:prstGeom prst="roundRect">
                <a:avLst>
                  <a:gd name="adj" fmla="val 5291"/>
                </a:avLst>
              </a:prstGeom>
              <a:solidFill>
                <a:schemeClr val="accent2">
                  <a:lumMod val="20000"/>
                  <a:lumOff val="80000"/>
                </a:schemeClr>
              </a:solidFill>
              <a:ln w="254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A27C191F-88E1-4BB8-9749-BEB7FEB3A253}"/>
                  </a:ext>
                </a:extLst>
              </p:cNvPr>
              <p:cNvSpPr/>
              <p:nvPr/>
            </p:nvSpPr>
            <p:spPr>
              <a:xfrm>
                <a:off x="4406088" y="9388665"/>
                <a:ext cx="1240559" cy="1297254"/>
              </a:xfrm>
              <a:custGeom>
                <a:avLst/>
                <a:gdLst>
                  <a:gd name="connsiteX0" fmla="*/ 1240560 w 1240559"/>
                  <a:gd name="connsiteY0" fmla="*/ 914230 h 1297254"/>
                  <a:gd name="connsiteX1" fmla="*/ 648596 w 1240559"/>
                  <a:gd name="connsiteY1" fmla="*/ 1297254 h 1297254"/>
                  <a:gd name="connsiteX2" fmla="*/ 0 w 1240559"/>
                  <a:gd name="connsiteY2" fmla="*/ 648659 h 1297254"/>
                  <a:gd name="connsiteX3" fmla="*/ 648659 w 1240559"/>
                  <a:gd name="connsiteY3" fmla="*/ 0 h 1297254"/>
                  <a:gd name="connsiteX4" fmla="*/ 784714 w 1240559"/>
                  <a:gd name="connsiteY4" fmla="*/ 14285 h 1297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559" h="1297254">
                    <a:moveTo>
                      <a:pt x="1240560" y="914230"/>
                    </a:moveTo>
                    <a:cubicBezTo>
                      <a:pt x="1139106" y="1140058"/>
                      <a:pt x="912199" y="1297254"/>
                      <a:pt x="648596" y="1297254"/>
                    </a:cubicBezTo>
                    <a:cubicBezTo>
                      <a:pt x="290395" y="1297254"/>
                      <a:pt x="0" y="1006859"/>
                      <a:pt x="0" y="648659"/>
                    </a:cubicBezTo>
                    <a:cubicBezTo>
                      <a:pt x="0" y="290459"/>
                      <a:pt x="290395" y="0"/>
                      <a:pt x="648659" y="0"/>
                    </a:cubicBezTo>
                    <a:cubicBezTo>
                      <a:pt x="695323" y="0"/>
                      <a:pt x="740844" y="4952"/>
                      <a:pt x="784714" y="14285"/>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xmlns="" id="{9A0A2465-9AE3-4C16-A27A-8694AB020682}"/>
                  </a:ext>
                </a:extLst>
              </p:cNvPr>
              <p:cNvSpPr/>
              <p:nvPr/>
            </p:nvSpPr>
            <p:spPr>
              <a:xfrm>
                <a:off x="5685630" y="10074337"/>
                <a:ext cx="16697" cy="114278"/>
              </a:xfrm>
              <a:custGeom>
                <a:avLst/>
                <a:gdLst>
                  <a:gd name="connsiteX0" fmla="*/ 16697 w 16697"/>
                  <a:gd name="connsiteY0" fmla="*/ 0 h 114278"/>
                  <a:gd name="connsiteX1" fmla="*/ 0 w 16697"/>
                  <a:gd name="connsiteY1" fmla="*/ 114279 h 114278"/>
                </a:gdLst>
                <a:ahLst/>
                <a:cxnLst>
                  <a:cxn ang="0">
                    <a:pos x="connsiteX0" y="connsiteY0"/>
                  </a:cxn>
                  <a:cxn ang="0">
                    <a:pos x="connsiteX1" y="connsiteY1"/>
                  </a:cxn>
                </a:cxnLst>
                <a:rect l="l" t="t" r="r" b="b"/>
                <a:pathLst>
                  <a:path w="16697" h="114278">
                    <a:moveTo>
                      <a:pt x="16697" y="0"/>
                    </a:moveTo>
                    <a:cubicBezTo>
                      <a:pt x="14475" y="39109"/>
                      <a:pt x="8825" y="77329"/>
                      <a:pt x="0" y="114279"/>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xmlns="" id="{4C095674-2A69-47BB-A13E-F485F8A30195}"/>
                  </a:ext>
                </a:extLst>
              </p:cNvPr>
              <p:cNvSpPr/>
              <p:nvPr/>
            </p:nvSpPr>
            <p:spPr>
              <a:xfrm>
                <a:off x="5590779" y="9672013"/>
                <a:ext cx="98660" cy="230906"/>
              </a:xfrm>
              <a:custGeom>
                <a:avLst/>
                <a:gdLst>
                  <a:gd name="connsiteX0" fmla="*/ 0 w 98660"/>
                  <a:gd name="connsiteY0" fmla="*/ 0 h 230906"/>
                  <a:gd name="connsiteX1" fmla="*/ 98661 w 98660"/>
                  <a:gd name="connsiteY1" fmla="*/ 230907 h 230906"/>
                </a:gdLst>
                <a:ahLst/>
                <a:cxnLst>
                  <a:cxn ang="0">
                    <a:pos x="connsiteX0" y="connsiteY0"/>
                  </a:cxn>
                  <a:cxn ang="0">
                    <a:pos x="connsiteX1" y="connsiteY1"/>
                  </a:cxn>
                </a:cxnLst>
                <a:rect l="l" t="t" r="r" b="b"/>
                <a:pathLst>
                  <a:path w="98660" h="230906">
                    <a:moveTo>
                      <a:pt x="0" y="0"/>
                    </a:moveTo>
                    <a:cubicBezTo>
                      <a:pt x="46854" y="68631"/>
                      <a:pt x="80947" y="146785"/>
                      <a:pt x="98661" y="230907"/>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xmlns="" id="{30619E4B-37CF-43F2-9664-5A5A76A5D9DD}"/>
                  </a:ext>
                </a:extLst>
              </p:cNvPr>
              <p:cNvSpPr/>
              <p:nvPr/>
            </p:nvSpPr>
            <p:spPr>
              <a:xfrm>
                <a:off x="5476500" y="9544528"/>
                <a:ext cx="17522" cy="15554"/>
              </a:xfrm>
              <a:custGeom>
                <a:avLst/>
                <a:gdLst>
                  <a:gd name="connsiteX0" fmla="*/ 0 w 17522"/>
                  <a:gd name="connsiteY0" fmla="*/ 0 h 15554"/>
                  <a:gd name="connsiteX1" fmla="*/ 17523 w 17522"/>
                  <a:gd name="connsiteY1" fmla="*/ 15555 h 15554"/>
                </a:gdLst>
                <a:ahLst/>
                <a:cxnLst>
                  <a:cxn ang="0">
                    <a:pos x="connsiteX0" y="connsiteY0"/>
                  </a:cxn>
                  <a:cxn ang="0">
                    <a:pos x="connsiteX1" y="connsiteY1"/>
                  </a:cxn>
                </a:cxnLst>
                <a:rect l="l" t="t" r="r" b="b"/>
                <a:pathLst>
                  <a:path w="17522" h="15554">
                    <a:moveTo>
                      <a:pt x="0" y="0"/>
                    </a:moveTo>
                    <a:cubicBezTo>
                      <a:pt x="5968" y="5079"/>
                      <a:pt x="11809" y="10285"/>
                      <a:pt x="17523" y="15555"/>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xmlns="" id="{46F42F18-35DC-48C1-A833-80A9203ED61F}"/>
                  </a:ext>
                </a:extLst>
              </p:cNvPr>
              <p:cNvSpPr/>
              <p:nvPr/>
            </p:nvSpPr>
            <p:spPr>
              <a:xfrm>
                <a:off x="5321334" y="9445804"/>
                <a:ext cx="40886" cy="20252"/>
              </a:xfrm>
              <a:custGeom>
                <a:avLst/>
                <a:gdLst>
                  <a:gd name="connsiteX0" fmla="*/ 0 w 40886"/>
                  <a:gd name="connsiteY0" fmla="*/ 0 h 20252"/>
                  <a:gd name="connsiteX1" fmla="*/ 40886 w 40886"/>
                  <a:gd name="connsiteY1" fmla="*/ 20253 h 20252"/>
                </a:gdLst>
                <a:ahLst/>
                <a:cxnLst>
                  <a:cxn ang="0">
                    <a:pos x="connsiteX0" y="connsiteY0"/>
                  </a:cxn>
                  <a:cxn ang="0">
                    <a:pos x="connsiteX1" y="connsiteY1"/>
                  </a:cxn>
                </a:cxnLst>
                <a:rect l="l" t="t" r="r" b="b"/>
                <a:pathLst>
                  <a:path w="40886" h="20252">
                    <a:moveTo>
                      <a:pt x="0" y="0"/>
                    </a:moveTo>
                    <a:cubicBezTo>
                      <a:pt x="13904" y="6285"/>
                      <a:pt x="27554" y="13015"/>
                      <a:pt x="40886" y="20253"/>
                    </a:cubicBezTo>
                  </a:path>
                </a:pathLst>
              </a:custGeom>
              <a:noFill/>
              <a:ln w="25400" cap="rnd">
                <a:solidFill>
                  <a:schemeClr val="accent2">
                    <a:lumMod val="50000"/>
                  </a:schemeClr>
                </a:solid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xmlns="" id="{CC618ED3-F84F-4C81-A4AE-90E86CB7BBA3}"/>
                  </a:ext>
                </a:extLst>
              </p:cNvPr>
              <p:cNvSpPr/>
              <p:nvPr/>
            </p:nvSpPr>
            <p:spPr>
              <a:xfrm>
                <a:off x="4733687" y="8760132"/>
                <a:ext cx="628533" cy="6348"/>
              </a:xfrm>
              <a:custGeom>
                <a:avLst/>
                <a:gdLst>
                  <a:gd name="connsiteX0" fmla="*/ 0 w 628533"/>
                  <a:gd name="connsiteY0" fmla="*/ 0 h 6348"/>
                  <a:gd name="connsiteX1" fmla="*/ 628533 w 628533"/>
                  <a:gd name="connsiteY1" fmla="*/ 0 h 6348"/>
                </a:gdLst>
                <a:ahLst/>
                <a:cxnLst>
                  <a:cxn ang="0">
                    <a:pos x="connsiteX0" y="connsiteY0"/>
                  </a:cxn>
                  <a:cxn ang="0">
                    <a:pos x="connsiteX1" y="connsiteY1"/>
                  </a:cxn>
                </a:cxnLst>
                <a:rect l="l" t="t" r="r" b="b"/>
                <a:pathLst>
                  <a:path w="628533" h="6348">
                    <a:moveTo>
                      <a:pt x="0" y="0"/>
                    </a:moveTo>
                    <a:lnTo>
                      <a:pt x="628533" y="0"/>
                    </a:lnTo>
                  </a:path>
                </a:pathLst>
              </a:custGeom>
              <a:ln w="25400" cap="rnd">
                <a:solidFill>
                  <a:schemeClr val="accent2">
                    <a:lumMod val="50000"/>
                  </a:schemeClr>
                </a:solid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xmlns="" id="{107A5D47-9DF1-4BBB-B753-EAA7814612C5}"/>
                  </a:ext>
                </a:extLst>
              </p:cNvPr>
              <p:cNvSpPr/>
              <p:nvPr/>
            </p:nvSpPr>
            <p:spPr>
              <a:xfrm>
                <a:off x="4733687" y="8531574"/>
                <a:ext cx="342836" cy="6348"/>
              </a:xfrm>
              <a:custGeom>
                <a:avLst/>
                <a:gdLst>
                  <a:gd name="connsiteX0" fmla="*/ 0 w 342836"/>
                  <a:gd name="connsiteY0" fmla="*/ 0 h 6348"/>
                  <a:gd name="connsiteX1" fmla="*/ 342836 w 342836"/>
                  <a:gd name="connsiteY1" fmla="*/ 0 h 6348"/>
                </a:gdLst>
                <a:ahLst/>
                <a:cxnLst>
                  <a:cxn ang="0">
                    <a:pos x="connsiteX0" y="connsiteY0"/>
                  </a:cxn>
                  <a:cxn ang="0">
                    <a:pos x="connsiteX1" y="connsiteY1"/>
                  </a:cxn>
                </a:cxnLst>
                <a:rect l="l" t="t" r="r" b="b"/>
                <a:pathLst>
                  <a:path w="342836" h="6348">
                    <a:moveTo>
                      <a:pt x="0" y="0"/>
                    </a:moveTo>
                    <a:lnTo>
                      <a:pt x="342836" y="0"/>
                    </a:lnTo>
                  </a:path>
                </a:pathLst>
              </a:custGeom>
              <a:ln w="25400" cap="rnd">
                <a:solidFill>
                  <a:schemeClr val="accent2">
                    <a:lumMod val="50000"/>
                  </a:schemeClr>
                </a:solid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xmlns="" id="{FC6BCF0E-7789-4FB9-B959-AF267A4CFFEA}"/>
                  </a:ext>
                </a:extLst>
              </p:cNvPr>
              <p:cNvSpPr/>
              <p:nvPr/>
            </p:nvSpPr>
            <p:spPr>
              <a:xfrm>
                <a:off x="5190803" y="8531574"/>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xmlns="" id="{EBA7472D-C616-4FA0-9C69-55468198A02D}"/>
                  </a:ext>
                </a:extLst>
              </p:cNvPr>
              <p:cNvSpPr/>
              <p:nvPr/>
            </p:nvSpPr>
            <p:spPr>
              <a:xfrm>
                <a:off x="5190803" y="8303016"/>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xmlns="" id="{0B8A1B39-C831-4EED-A7D6-C78A283E69F4}"/>
                  </a:ext>
                </a:extLst>
              </p:cNvPr>
              <p:cNvSpPr/>
              <p:nvPr/>
            </p:nvSpPr>
            <p:spPr>
              <a:xfrm>
                <a:off x="4733687" y="8303016"/>
                <a:ext cx="228557" cy="6348"/>
              </a:xfrm>
              <a:custGeom>
                <a:avLst/>
                <a:gdLst>
                  <a:gd name="connsiteX0" fmla="*/ 0 w 228557"/>
                  <a:gd name="connsiteY0" fmla="*/ 0 h 6348"/>
                  <a:gd name="connsiteX1" fmla="*/ 228558 w 228557"/>
                  <a:gd name="connsiteY1" fmla="*/ 0 h 6348"/>
                </a:gdLst>
                <a:ahLst/>
                <a:cxnLst>
                  <a:cxn ang="0">
                    <a:pos x="connsiteX0" y="connsiteY0"/>
                  </a:cxn>
                  <a:cxn ang="0">
                    <a:pos x="connsiteX1" y="connsiteY1"/>
                  </a:cxn>
                </a:cxnLst>
                <a:rect l="l" t="t" r="r" b="b"/>
                <a:pathLst>
                  <a:path w="228557" h="6348">
                    <a:moveTo>
                      <a:pt x="0" y="0"/>
                    </a:moveTo>
                    <a:lnTo>
                      <a:pt x="228558" y="0"/>
                    </a:lnTo>
                  </a:path>
                </a:pathLst>
              </a:custGeom>
              <a:ln w="25400" cap="rnd">
                <a:solidFill>
                  <a:schemeClr val="accent2">
                    <a:lumMod val="50000"/>
                  </a:schemeClr>
                </a:solid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xmlns="" id="{FC64ADC2-3E5C-4A6B-A373-C0FEA0524A7E}"/>
                  </a:ext>
                </a:extLst>
              </p:cNvPr>
              <p:cNvSpPr/>
              <p:nvPr/>
            </p:nvSpPr>
            <p:spPr>
              <a:xfrm>
                <a:off x="4733687" y="11331404"/>
                <a:ext cx="628533" cy="6348"/>
              </a:xfrm>
              <a:custGeom>
                <a:avLst/>
                <a:gdLst>
                  <a:gd name="connsiteX0" fmla="*/ 0 w 628533"/>
                  <a:gd name="connsiteY0" fmla="*/ 0 h 6348"/>
                  <a:gd name="connsiteX1" fmla="*/ 628533 w 628533"/>
                  <a:gd name="connsiteY1" fmla="*/ 0 h 6348"/>
                </a:gdLst>
                <a:ahLst/>
                <a:cxnLst>
                  <a:cxn ang="0">
                    <a:pos x="connsiteX0" y="connsiteY0"/>
                  </a:cxn>
                  <a:cxn ang="0">
                    <a:pos x="connsiteX1" y="connsiteY1"/>
                  </a:cxn>
                </a:cxnLst>
                <a:rect l="l" t="t" r="r" b="b"/>
                <a:pathLst>
                  <a:path w="628533" h="6348">
                    <a:moveTo>
                      <a:pt x="0" y="0"/>
                    </a:moveTo>
                    <a:lnTo>
                      <a:pt x="628533" y="0"/>
                    </a:lnTo>
                  </a:path>
                </a:pathLst>
              </a:custGeom>
              <a:ln w="25400" cap="rnd">
                <a:solidFill>
                  <a:schemeClr val="accent2">
                    <a:lumMod val="50000"/>
                  </a:schemeClr>
                </a:solid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xmlns="" id="{34F4C5CD-D94C-40DD-8B6D-510B1395E5ED}"/>
                  </a:ext>
                </a:extLst>
              </p:cNvPr>
              <p:cNvSpPr/>
              <p:nvPr/>
            </p:nvSpPr>
            <p:spPr>
              <a:xfrm>
                <a:off x="4733687" y="11559961"/>
                <a:ext cx="342836" cy="6348"/>
              </a:xfrm>
              <a:custGeom>
                <a:avLst/>
                <a:gdLst>
                  <a:gd name="connsiteX0" fmla="*/ 0 w 342836"/>
                  <a:gd name="connsiteY0" fmla="*/ 0 h 6348"/>
                  <a:gd name="connsiteX1" fmla="*/ 342836 w 342836"/>
                  <a:gd name="connsiteY1" fmla="*/ 0 h 6348"/>
                </a:gdLst>
                <a:ahLst/>
                <a:cxnLst>
                  <a:cxn ang="0">
                    <a:pos x="connsiteX0" y="connsiteY0"/>
                  </a:cxn>
                  <a:cxn ang="0">
                    <a:pos x="connsiteX1" y="connsiteY1"/>
                  </a:cxn>
                </a:cxnLst>
                <a:rect l="l" t="t" r="r" b="b"/>
                <a:pathLst>
                  <a:path w="342836" h="6348">
                    <a:moveTo>
                      <a:pt x="0" y="0"/>
                    </a:moveTo>
                    <a:lnTo>
                      <a:pt x="342836" y="0"/>
                    </a:lnTo>
                  </a:path>
                </a:pathLst>
              </a:custGeom>
              <a:ln w="25400" cap="rnd">
                <a:solidFill>
                  <a:schemeClr val="accent2">
                    <a:lumMod val="50000"/>
                  </a:schemeClr>
                </a:solid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xmlns="" id="{A00677E1-D104-4F7F-B9E5-8B6CE5ED4B5A}"/>
                  </a:ext>
                </a:extLst>
              </p:cNvPr>
              <p:cNvSpPr/>
              <p:nvPr/>
            </p:nvSpPr>
            <p:spPr>
              <a:xfrm>
                <a:off x="5190803" y="11559961"/>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xmlns="" id="{76FB63DB-9E2F-42BE-9BDE-58E826C0E75D}"/>
                  </a:ext>
                </a:extLst>
              </p:cNvPr>
              <p:cNvSpPr/>
              <p:nvPr/>
            </p:nvSpPr>
            <p:spPr>
              <a:xfrm>
                <a:off x="5190803" y="11801217"/>
                <a:ext cx="171418" cy="6348"/>
              </a:xfrm>
              <a:custGeom>
                <a:avLst/>
                <a:gdLst>
                  <a:gd name="connsiteX0" fmla="*/ 0 w 171418"/>
                  <a:gd name="connsiteY0" fmla="*/ 0 h 6348"/>
                  <a:gd name="connsiteX1" fmla="*/ 171418 w 171418"/>
                  <a:gd name="connsiteY1" fmla="*/ 0 h 6348"/>
                </a:gdLst>
                <a:ahLst/>
                <a:cxnLst>
                  <a:cxn ang="0">
                    <a:pos x="connsiteX0" y="connsiteY0"/>
                  </a:cxn>
                  <a:cxn ang="0">
                    <a:pos x="connsiteX1" y="connsiteY1"/>
                  </a:cxn>
                </a:cxnLst>
                <a:rect l="l" t="t" r="r" b="b"/>
                <a:pathLst>
                  <a:path w="171418" h="6348">
                    <a:moveTo>
                      <a:pt x="0" y="0"/>
                    </a:moveTo>
                    <a:lnTo>
                      <a:pt x="171418" y="0"/>
                    </a:lnTo>
                  </a:path>
                </a:pathLst>
              </a:custGeom>
              <a:ln w="25400" cap="rnd">
                <a:solidFill>
                  <a:schemeClr val="accent2">
                    <a:lumMod val="50000"/>
                  </a:schemeClr>
                </a:solid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xmlns="" id="{EE33152C-87DE-4A92-9971-5B2F50837F18}"/>
                  </a:ext>
                </a:extLst>
              </p:cNvPr>
              <p:cNvSpPr/>
              <p:nvPr/>
            </p:nvSpPr>
            <p:spPr>
              <a:xfrm>
                <a:off x="4733687" y="11801217"/>
                <a:ext cx="228557" cy="6348"/>
              </a:xfrm>
              <a:custGeom>
                <a:avLst/>
                <a:gdLst>
                  <a:gd name="connsiteX0" fmla="*/ 0 w 228557"/>
                  <a:gd name="connsiteY0" fmla="*/ 0 h 6348"/>
                  <a:gd name="connsiteX1" fmla="*/ 228558 w 228557"/>
                  <a:gd name="connsiteY1" fmla="*/ 0 h 6348"/>
                </a:gdLst>
                <a:ahLst/>
                <a:cxnLst>
                  <a:cxn ang="0">
                    <a:pos x="connsiteX0" y="connsiteY0"/>
                  </a:cxn>
                  <a:cxn ang="0">
                    <a:pos x="connsiteX1" y="connsiteY1"/>
                  </a:cxn>
                </a:cxnLst>
                <a:rect l="l" t="t" r="r" b="b"/>
                <a:pathLst>
                  <a:path w="228557" h="6348">
                    <a:moveTo>
                      <a:pt x="0" y="0"/>
                    </a:moveTo>
                    <a:lnTo>
                      <a:pt x="228558" y="0"/>
                    </a:lnTo>
                  </a:path>
                </a:pathLst>
              </a:custGeom>
              <a:ln w="25400" cap="rnd">
                <a:solidFill>
                  <a:schemeClr val="accent2">
                    <a:lumMod val="50000"/>
                  </a:schemeClr>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xmlns="" id="{59BBE133-CE36-4665-8A7C-328A7548D1B8}"/>
                  </a:ext>
                </a:extLst>
              </p:cNvPr>
              <p:cNvSpPr/>
              <p:nvPr/>
            </p:nvSpPr>
            <p:spPr>
              <a:xfrm>
                <a:off x="4962245" y="9902919"/>
                <a:ext cx="228557" cy="228557"/>
              </a:xfrm>
              <a:custGeom>
                <a:avLst/>
                <a:gdLst>
                  <a:gd name="connsiteX0" fmla="*/ 228558 w 228557"/>
                  <a:gd name="connsiteY0" fmla="*/ 114279 h 228557"/>
                  <a:gd name="connsiteX1" fmla="*/ 114279 w 228557"/>
                  <a:gd name="connsiteY1" fmla="*/ 228558 h 228557"/>
                  <a:gd name="connsiteX2" fmla="*/ 0 w 228557"/>
                  <a:gd name="connsiteY2" fmla="*/ 114279 h 228557"/>
                  <a:gd name="connsiteX3" fmla="*/ 114279 w 228557"/>
                  <a:gd name="connsiteY3" fmla="*/ 0 h 228557"/>
                  <a:gd name="connsiteX4" fmla="*/ 228558 w 228557"/>
                  <a:gd name="connsiteY4" fmla="*/ 114279 h 228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557" h="228557">
                    <a:moveTo>
                      <a:pt x="228558" y="114279"/>
                    </a:moveTo>
                    <a:cubicBezTo>
                      <a:pt x="228558" y="177393"/>
                      <a:pt x="177393" y="228558"/>
                      <a:pt x="114279" y="228558"/>
                    </a:cubicBezTo>
                    <a:cubicBezTo>
                      <a:pt x="51164" y="228558"/>
                      <a:pt x="0" y="177393"/>
                      <a:pt x="0" y="114279"/>
                    </a:cubicBezTo>
                    <a:cubicBezTo>
                      <a:pt x="0" y="51164"/>
                      <a:pt x="51164" y="0"/>
                      <a:pt x="114279" y="0"/>
                    </a:cubicBezTo>
                    <a:cubicBezTo>
                      <a:pt x="177393" y="0"/>
                      <a:pt x="228558" y="51164"/>
                      <a:pt x="228558" y="114279"/>
                    </a:cubicBezTo>
                    <a:close/>
                  </a:path>
                </a:pathLst>
              </a:custGeom>
              <a:solidFill>
                <a:schemeClr val="bg1"/>
              </a:solidFill>
              <a:ln w="25400" cap="flat">
                <a:solidFill>
                  <a:schemeClr val="accent2">
                    <a:lumMod val="50000"/>
                  </a:schemeClr>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xmlns="" id="{68AB649C-E093-4436-AFD2-7BCD05F2813D}"/>
                  </a:ext>
                </a:extLst>
              </p:cNvPr>
              <p:cNvSpPr/>
              <p:nvPr/>
            </p:nvSpPr>
            <p:spPr>
              <a:xfrm>
                <a:off x="6016154" y="9788640"/>
                <a:ext cx="228557" cy="399975"/>
              </a:xfrm>
              <a:custGeom>
                <a:avLst/>
                <a:gdLst>
                  <a:gd name="connsiteX0" fmla="*/ 0 w 228557"/>
                  <a:gd name="connsiteY0" fmla="*/ 0 h 399975"/>
                  <a:gd name="connsiteX1" fmla="*/ 228558 w 228557"/>
                  <a:gd name="connsiteY1" fmla="*/ 0 h 399975"/>
                  <a:gd name="connsiteX2" fmla="*/ 228558 w 228557"/>
                  <a:gd name="connsiteY2" fmla="*/ 399976 h 399975"/>
                  <a:gd name="connsiteX3" fmla="*/ 0 w 228557"/>
                  <a:gd name="connsiteY3" fmla="*/ 399976 h 399975"/>
                </a:gdLst>
                <a:ahLst/>
                <a:cxnLst>
                  <a:cxn ang="0">
                    <a:pos x="connsiteX0" y="connsiteY0"/>
                  </a:cxn>
                  <a:cxn ang="0">
                    <a:pos x="connsiteX1" y="connsiteY1"/>
                  </a:cxn>
                  <a:cxn ang="0">
                    <a:pos x="connsiteX2" y="connsiteY2"/>
                  </a:cxn>
                  <a:cxn ang="0">
                    <a:pos x="connsiteX3" y="connsiteY3"/>
                  </a:cxn>
                </a:cxnLst>
                <a:rect l="l" t="t" r="r" b="b"/>
                <a:pathLst>
                  <a:path w="228557" h="399975">
                    <a:moveTo>
                      <a:pt x="0" y="0"/>
                    </a:moveTo>
                    <a:lnTo>
                      <a:pt x="228558" y="0"/>
                    </a:lnTo>
                    <a:lnTo>
                      <a:pt x="228558" y="399976"/>
                    </a:lnTo>
                    <a:lnTo>
                      <a:pt x="0" y="399976"/>
                    </a:lnTo>
                    <a:close/>
                  </a:path>
                </a:pathLst>
              </a:custGeom>
              <a:solidFill>
                <a:schemeClr val="accent2">
                  <a:lumMod val="20000"/>
                  <a:lumOff val="80000"/>
                </a:schemeClr>
              </a:solidFill>
              <a:ln w="25400" cap="flat">
                <a:solidFill>
                  <a:schemeClr val="accent2">
                    <a:lumMod val="50000"/>
                  </a:schemeClr>
                </a:solidFill>
                <a:prstDash val="solid"/>
                <a:miter/>
              </a:ln>
            </p:spPr>
            <p:txBody>
              <a:bodyPr rtlCol="0" anchor="ctr"/>
              <a:lstStyle/>
              <a:p>
                <a:endParaRPr lang="zh-CN" altLang="en-US"/>
              </a:p>
            </p:txBody>
          </p:sp>
        </p:grpSp>
        <p:grpSp>
          <p:nvGrpSpPr>
            <p:cNvPr id="58" name="图形 8">
              <a:extLst>
                <a:ext uri="{FF2B5EF4-FFF2-40B4-BE49-F238E27FC236}">
                  <a16:creationId xmlns:a16="http://schemas.microsoft.com/office/drawing/2014/main" xmlns="" id="{C4E25256-6B74-4B6F-AE80-4B867BAC3C0E}"/>
                </a:ext>
              </a:extLst>
            </p:cNvPr>
            <p:cNvGrpSpPr/>
            <p:nvPr/>
          </p:nvGrpSpPr>
          <p:grpSpPr>
            <a:xfrm>
              <a:off x="2591979" y="2053023"/>
              <a:ext cx="746082" cy="1515928"/>
              <a:chOff x="2576721" y="2189544"/>
              <a:chExt cx="746082" cy="1515928"/>
            </a:xfrm>
            <a:noFill/>
          </p:grpSpPr>
          <p:sp>
            <p:nvSpPr>
              <p:cNvPr id="59" name="任意多边形: 形状 58">
                <a:extLst>
                  <a:ext uri="{FF2B5EF4-FFF2-40B4-BE49-F238E27FC236}">
                    <a16:creationId xmlns:a16="http://schemas.microsoft.com/office/drawing/2014/main" xmlns="" id="{890F30E2-40FE-4D31-B8DA-39187D6FED8B}"/>
                  </a:ext>
                </a:extLst>
              </p:cNvPr>
              <p:cNvSpPr/>
              <p:nvPr/>
            </p:nvSpPr>
            <p:spPr>
              <a:xfrm>
                <a:off x="2576721" y="2189544"/>
                <a:ext cx="746082" cy="1515928"/>
              </a:xfrm>
              <a:custGeom>
                <a:avLst/>
                <a:gdLst>
                  <a:gd name="connsiteX0" fmla="*/ 608282 w 746082"/>
                  <a:gd name="connsiteY0" fmla="*/ 1515929 h 1515928"/>
                  <a:gd name="connsiteX1" fmla="*/ 149065 w 746082"/>
                  <a:gd name="connsiteY1" fmla="*/ 1515929 h 1515928"/>
                  <a:gd name="connsiteX2" fmla="*/ 19802 w 746082"/>
                  <a:gd name="connsiteY2" fmla="*/ 1386666 h 1515928"/>
                  <a:gd name="connsiteX3" fmla="*/ 19802 w 746082"/>
                  <a:gd name="connsiteY3" fmla="*/ 527182 h 1515928"/>
                  <a:gd name="connsiteX4" fmla="*/ 0 w 746082"/>
                  <a:gd name="connsiteY4" fmla="*/ 507379 h 1515928"/>
                  <a:gd name="connsiteX5" fmla="*/ 0 w 746082"/>
                  <a:gd name="connsiteY5" fmla="*/ 335248 h 1515928"/>
                  <a:gd name="connsiteX6" fmla="*/ 19802 w 746082"/>
                  <a:gd name="connsiteY6" fmla="*/ 315445 h 1515928"/>
                  <a:gd name="connsiteX7" fmla="*/ 19802 w 746082"/>
                  <a:gd name="connsiteY7" fmla="*/ 129263 h 1515928"/>
                  <a:gd name="connsiteX8" fmla="*/ 149065 w 746082"/>
                  <a:gd name="connsiteY8" fmla="*/ 0 h 1515928"/>
                  <a:gd name="connsiteX9" fmla="*/ 608282 w 746082"/>
                  <a:gd name="connsiteY9" fmla="*/ 0 h 1515928"/>
                  <a:gd name="connsiteX10" fmla="*/ 737545 w 746082"/>
                  <a:gd name="connsiteY10" fmla="*/ 129263 h 1515928"/>
                  <a:gd name="connsiteX11" fmla="*/ 737545 w 746082"/>
                  <a:gd name="connsiteY11" fmla="*/ 342452 h 1515928"/>
                  <a:gd name="connsiteX12" fmla="*/ 746083 w 746082"/>
                  <a:gd name="connsiteY12" fmla="*/ 350990 h 1515928"/>
                  <a:gd name="connsiteX13" fmla="*/ 746083 w 746082"/>
                  <a:gd name="connsiteY13" fmla="*/ 442121 h 1515928"/>
                  <a:gd name="connsiteX14" fmla="*/ 737545 w 746082"/>
                  <a:gd name="connsiteY14" fmla="*/ 450659 h 1515928"/>
                  <a:gd name="connsiteX15" fmla="*/ 737545 w 746082"/>
                  <a:gd name="connsiteY15" fmla="*/ 1386666 h 1515928"/>
                  <a:gd name="connsiteX16" fmla="*/ 608282 w 746082"/>
                  <a:gd name="connsiteY16" fmla="*/ 1515929 h 1515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6082" h="1515928">
                    <a:moveTo>
                      <a:pt x="608282" y="1515929"/>
                    </a:moveTo>
                    <a:lnTo>
                      <a:pt x="149065" y="1515929"/>
                    </a:lnTo>
                    <a:cubicBezTo>
                      <a:pt x="77677" y="1515929"/>
                      <a:pt x="19802" y="1458054"/>
                      <a:pt x="19802" y="1386666"/>
                    </a:cubicBezTo>
                    <a:lnTo>
                      <a:pt x="19802" y="527182"/>
                    </a:lnTo>
                    <a:cubicBezTo>
                      <a:pt x="8876" y="527182"/>
                      <a:pt x="0" y="518325"/>
                      <a:pt x="0" y="507379"/>
                    </a:cubicBezTo>
                    <a:lnTo>
                      <a:pt x="0" y="335248"/>
                    </a:lnTo>
                    <a:cubicBezTo>
                      <a:pt x="0" y="324322"/>
                      <a:pt x="8856" y="315445"/>
                      <a:pt x="19802" y="315445"/>
                    </a:cubicBezTo>
                    <a:lnTo>
                      <a:pt x="19802" y="129263"/>
                    </a:lnTo>
                    <a:cubicBezTo>
                      <a:pt x="19802" y="57875"/>
                      <a:pt x="77677" y="0"/>
                      <a:pt x="149065" y="0"/>
                    </a:cubicBezTo>
                    <a:lnTo>
                      <a:pt x="608282" y="0"/>
                    </a:lnTo>
                    <a:cubicBezTo>
                      <a:pt x="679670" y="0"/>
                      <a:pt x="737545" y="57875"/>
                      <a:pt x="737545" y="129263"/>
                    </a:cubicBezTo>
                    <a:lnTo>
                      <a:pt x="737545" y="342452"/>
                    </a:lnTo>
                    <a:cubicBezTo>
                      <a:pt x="742262" y="342452"/>
                      <a:pt x="746083" y="346273"/>
                      <a:pt x="746083" y="350990"/>
                    </a:cubicBezTo>
                    <a:lnTo>
                      <a:pt x="746083" y="442121"/>
                    </a:lnTo>
                    <a:cubicBezTo>
                      <a:pt x="746083" y="446838"/>
                      <a:pt x="742262" y="450659"/>
                      <a:pt x="737545" y="450659"/>
                    </a:cubicBezTo>
                    <a:lnTo>
                      <a:pt x="737545" y="1386666"/>
                    </a:lnTo>
                    <a:cubicBezTo>
                      <a:pt x="737545" y="1458054"/>
                      <a:pt x="679670" y="1515929"/>
                      <a:pt x="608282" y="1515929"/>
                    </a:cubicBezTo>
                    <a:close/>
                  </a:path>
                </a:pathLst>
              </a:custGeom>
              <a:solidFill>
                <a:schemeClr val="accent2">
                  <a:lumMod val="20000"/>
                  <a:lumOff val="80000"/>
                </a:schemeClr>
              </a:solidFill>
              <a:ln w="25400" cap="rnd">
                <a:solidFill>
                  <a:schemeClr val="accent2">
                    <a:lumMod val="50000"/>
                  </a:schemeClr>
                </a:solidFill>
                <a:prstDash val="solid"/>
                <a:round/>
              </a:ln>
            </p:spPr>
            <p:txBody>
              <a:bodyPr rtlCol="0" anchor="ctr"/>
              <a:lstStyle/>
              <a:p>
                <a:endParaRPr lang="zh-CN" altLang="en-US"/>
              </a:p>
            </p:txBody>
          </p:sp>
          <p:sp>
            <p:nvSpPr>
              <p:cNvPr id="60" name="任意多边形: 形状 59">
                <a:extLst>
                  <a:ext uri="{FF2B5EF4-FFF2-40B4-BE49-F238E27FC236}">
                    <a16:creationId xmlns:a16="http://schemas.microsoft.com/office/drawing/2014/main" xmlns="" id="{C27DD576-63AB-48A1-B707-2E3EF82ED1D8}"/>
                  </a:ext>
                </a:extLst>
              </p:cNvPr>
              <p:cNvSpPr/>
              <p:nvPr/>
            </p:nvSpPr>
            <p:spPr>
              <a:xfrm>
                <a:off x="2799503" y="2274703"/>
                <a:ext cx="227439" cy="31126"/>
              </a:xfrm>
              <a:custGeom>
                <a:avLst/>
                <a:gdLst>
                  <a:gd name="connsiteX0" fmla="*/ 217210 w 227439"/>
                  <a:gd name="connsiteY0" fmla="*/ 31127 h 31126"/>
                  <a:gd name="connsiteX1" fmla="*/ 10210 w 227439"/>
                  <a:gd name="connsiteY1" fmla="*/ 31127 h 31126"/>
                  <a:gd name="connsiteX2" fmla="*/ 0 w 227439"/>
                  <a:gd name="connsiteY2" fmla="*/ 20917 h 31126"/>
                  <a:gd name="connsiteX3" fmla="*/ 0 w 227439"/>
                  <a:gd name="connsiteY3" fmla="*/ 10210 h 31126"/>
                  <a:gd name="connsiteX4" fmla="*/ 10210 w 227439"/>
                  <a:gd name="connsiteY4" fmla="*/ 0 h 31126"/>
                  <a:gd name="connsiteX5" fmla="*/ 217229 w 227439"/>
                  <a:gd name="connsiteY5" fmla="*/ 0 h 31126"/>
                  <a:gd name="connsiteX6" fmla="*/ 227439 w 227439"/>
                  <a:gd name="connsiteY6" fmla="*/ 10210 h 31126"/>
                  <a:gd name="connsiteX7" fmla="*/ 227439 w 227439"/>
                  <a:gd name="connsiteY7" fmla="*/ 20917 h 31126"/>
                  <a:gd name="connsiteX8" fmla="*/ 217210 w 227439"/>
                  <a:gd name="connsiteY8" fmla="*/ 31127 h 3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39" h="31126">
                    <a:moveTo>
                      <a:pt x="217210" y="31127"/>
                    </a:moveTo>
                    <a:lnTo>
                      <a:pt x="10210" y="31127"/>
                    </a:lnTo>
                    <a:cubicBezTo>
                      <a:pt x="4577" y="31127"/>
                      <a:pt x="0" y="26549"/>
                      <a:pt x="0" y="20917"/>
                    </a:cubicBezTo>
                    <a:lnTo>
                      <a:pt x="0" y="10210"/>
                    </a:lnTo>
                    <a:cubicBezTo>
                      <a:pt x="0" y="4577"/>
                      <a:pt x="4577" y="0"/>
                      <a:pt x="10210" y="0"/>
                    </a:cubicBezTo>
                    <a:lnTo>
                      <a:pt x="217229" y="0"/>
                    </a:lnTo>
                    <a:cubicBezTo>
                      <a:pt x="222862" y="0"/>
                      <a:pt x="227439" y="4577"/>
                      <a:pt x="227439" y="10210"/>
                    </a:cubicBezTo>
                    <a:lnTo>
                      <a:pt x="227439" y="20917"/>
                    </a:lnTo>
                    <a:cubicBezTo>
                      <a:pt x="227439" y="26569"/>
                      <a:pt x="222862" y="31127"/>
                      <a:pt x="217210" y="31127"/>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xmlns="" id="{F87FEDE1-66B9-4BAA-B78D-CBC4F60FF5B3}"/>
                  </a:ext>
                </a:extLst>
              </p:cNvPr>
              <p:cNvSpPr/>
              <p:nvPr/>
            </p:nvSpPr>
            <p:spPr>
              <a:xfrm rot="-4746011">
                <a:off x="3096449" y="2272533"/>
                <a:ext cx="35387" cy="35387"/>
              </a:xfrm>
              <a:custGeom>
                <a:avLst/>
                <a:gdLst>
                  <a:gd name="connsiteX0" fmla="*/ 35387 w 35387"/>
                  <a:gd name="connsiteY0" fmla="*/ 17694 h 35387"/>
                  <a:gd name="connsiteX1" fmla="*/ 17694 w 35387"/>
                  <a:gd name="connsiteY1" fmla="*/ 35387 h 35387"/>
                  <a:gd name="connsiteX2" fmla="*/ 0 w 35387"/>
                  <a:gd name="connsiteY2" fmla="*/ 17694 h 35387"/>
                  <a:gd name="connsiteX3" fmla="*/ 17694 w 35387"/>
                  <a:gd name="connsiteY3" fmla="*/ 0 h 35387"/>
                  <a:gd name="connsiteX4" fmla="*/ 35387 w 35387"/>
                  <a:gd name="connsiteY4" fmla="*/ 17694 h 35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87" h="35387">
                    <a:moveTo>
                      <a:pt x="35387" y="17694"/>
                    </a:moveTo>
                    <a:cubicBezTo>
                      <a:pt x="35387" y="27465"/>
                      <a:pt x="27465" y="35387"/>
                      <a:pt x="17694" y="35387"/>
                    </a:cubicBezTo>
                    <a:cubicBezTo>
                      <a:pt x="7922" y="35387"/>
                      <a:pt x="0" y="27465"/>
                      <a:pt x="0" y="17694"/>
                    </a:cubicBezTo>
                    <a:cubicBezTo>
                      <a:pt x="0" y="7922"/>
                      <a:pt x="7922" y="0"/>
                      <a:pt x="17694" y="0"/>
                    </a:cubicBezTo>
                    <a:cubicBezTo>
                      <a:pt x="27465" y="0"/>
                      <a:pt x="35387" y="7922"/>
                      <a:pt x="35387" y="17694"/>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xmlns="" id="{A35EB050-D585-4C6D-89B9-8EB41DC991CC}"/>
                  </a:ext>
                </a:extLst>
              </p:cNvPr>
              <p:cNvSpPr/>
              <p:nvPr/>
            </p:nvSpPr>
            <p:spPr>
              <a:xfrm>
                <a:off x="2872622" y="3511428"/>
                <a:ext cx="154319" cy="154319"/>
              </a:xfrm>
              <a:custGeom>
                <a:avLst/>
                <a:gdLst>
                  <a:gd name="connsiteX0" fmla="*/ 154319 w 154319"/>
                  <a:gd name="connsiteY0" fmla="*/ 77160 h 154319"/>
                  <a:gd name="connsiteX1" fmla="*/ 77160 w 154319"/>
                  <a:gd name="connsiteY1" fmla="*/ 154319 h 154319"/>
                  <a:gd name="connsiteX2" fmla="*/ 0 w 154319"/>
                  <a:gd name="connsiteY2" fmla="*/ 77160 h 154319"/>
                  <a:gd name="connsiteX3" fmla="*/ 77160 w 154319"/>
                  <a:gd name="connsiteY3" fmla="*/ 0 h 154319"/>
                  <a:gd name="connsiteX4" fmla="*/ 154319 w 154319"/>
                  <a:gd name="connsiteY4" fmla="*/ 77160 h 154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19" h="154319">
                    <a:moveTo>
                      <a:pt x="154319" y="77160"/>
                    </a:moveTo>
                    <a:cubicBezTo>
                      <a:pt x="154319" y="119770"/>
                      <a:pt x="119770" y="154319"/>
                      <a:pt x="77160" y="154319"/>
                    </a:cubicBezTo>
                    <a:cubicBezTo>
                      <a:pt x="34550" y="154319"/>
                      <a:pt x="0" y="119770"/>
                      <a:pt x="0" y="77160"/>
                    </a:cubicBezTo>
                    <a:cubicBezTo>
                      <a:pt x="0" y="34550"/>
                      <a:pt x="34550" y="0"/>
                      <a:pt x="77160" y="0"/>
                    </a:cubicBezTo>
                    <a:cubicBezTo>
                      <a:pt x="119770" y="0"/>
                      <a:pt x="154319" y="34550"/>
                      <a:pt x="154319" y="77160"/>
                    </a:cubicBezTo>
                    <a:close/>
                  </a:path>
                </a:pathLst>
              </a:custGeom>
              <a:noFill/>
              <a:ln w="25400" cap="flat">
                <a:solidFill>
                  <a:schemeClr val="accent2">
                    <a:lumMod val="50000"/>
                  </a:schemeClr>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xmlns="" id="{9EB3B0F5-4A6E-4131-A3BD-ADA7E874C490}"/>
                  </a:ext>
                </a:extLst>
              </p:cNvPr>
              <p:cNvSpPr/>
              <p:nvPr/>
            </p:nvSpPr>
            <p:spPr>
              <a:xfrm>
                <a:off x="2645660" y="2383766"/>
                <a:ext cx="608202" cy="1093888"/>
              </a:xfrm>
              <a:custGeom>
                <a:avLst/>
                <a:gdLst>
                  <a:gd name="connsiteX0" fmla="*/ 573394 w 608202"/>
                  <a:gd name="connsiteY0" fmla="*/ 1093889 h 1093888"/>
                  <a:gd name="connsiteX1" fmla="*/ 34808 w 608202"/>
                  <a:gd name="connsiteY1" fmla="*/ 1093889 h 1093888"/>
                  <a:gd name="connsiteX2" fmla="*/ 0 w 608202"/>
                  <a:gd name="connsiteY2" fmla="*/ 1059080 h 1093888"/>
                  <a:gd name="connsiteX3" fmla="*/ 0 w 608202"/>
                  <a:gd name="connsiteY3" fmla="*/ 34808 h 1093888"/>
                  <a:gd name="connsiteX4" fmla="*/ 34808 w 608202"/>
                  <a:gd name="connsiteY4" fmla="*/ 0 h 1093888"/>
                  <a:gd name="connsiteX5" fmla="*/ 573394 w 608202"/>
                  <a:gd name="connsiteY5" fmla="*/ 0 h 1093888"/>
                  <a:gd name="connsiteX6" fmla="*/ 608202 w 608202"/>
                  <a:gd name="connsiteY6" fmla="*/ 34808 h 1093888"/>
                  <a:gd name="connsiteX7" fmla="*/ 608202 w 608202"/>
                  <a:gd name="connsiteY7" fmla="*/ 1059060 h 1093888"/>
                  <a:gd name="connsiteX8" fmla="*/ 573394 w 608202"/>
                  <a:gd name="connsiteY8" fmla="*/ 1093889 h 109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202" h="1093888">
                    <a:moveTo>
                      <a:pt x="573394" y="1093889"/>
                    </a:moveTo>
                    <a:lnTo>
                      <a:pt x="34808" y="1093889"/>
                    </a:lnTo>
                    <a:cubicBezTo>
                      <a:pt x="15583" y="1093889"/>
                      <a:pt x="0" y="1078306"/>
                      <a:pt x="0" y="1059080"/>
                    </a:cubicBezTo>
                    <a:lnTo>
                      <a:pt x="0" y="34808"/>
                    </a:lnTo>
                    <a:cubicBezTo>
                      <a:pt x="0" y="15583"/>
                      <a:pt x="15583" y="0"/>
                      <a:pt x="34808" y="0"/>
                    </a:cubicBezTo>
                    <a:lnTo>
                      <a:pt x="573394" y="0"/>
                    </a:lnTo>
                    <a:cubicBezTo>
                      <a:pt x="592619" y="0"/>
                      <a:pt x="608202" y="15583"/>
                      <a:pt x="608202" y="34808"/>
                    </a:cubicBezTo>
                    <a:lnTo>
                      <a:pt x="608202" y="1059060"/>
                    </a:lnTo>
                    <a:cubicBezTo>
                      <a:pt x="608222" y="1078306"/>
                      <a:pt x="592639" y="1093889"/>
                      <a:pt x="573394" y="1093889"/>
                    </a:cubicBezTo>
                    <a:close/>
                  </a:path>
                </a:pathLst>
              </a:custGeom>
              <a:solidFill>
                <a:schemeClr val="accent2">
                  <a:lumMod val="40000"/>
                  <a:lumOff val="60000"/>
                </a:schemeClr>
              </a:solidFill>
              <a:ln w="25400" cap="flat">
                <a:solidFill>
                  <a:schemeClr val="accent2">
                    <a:lumMod val="50000"/>
                  </a:schemeClr>
                </a:solidFill>
                <a:prstDash val="solid"/>
                <a:miter/>
              </a:ln>
            </p:spPr>
            <p:txBody>
              <a:bodyPr rtlCol="0" anchor="ctr"/>
              <a:lstStyle/>
              <a:p>
                <a:endParaRPr lang="zh-CN" altLang="en-US"/>
              </a:p>
            </p:txBody>
          </p:sp>
        </p:grpSp>
        <p:sp>
          <p:nvSpPr>
            <p:cNvPr id="101" name="文本框 100">
              <a:extLst>
                <a:ext uri="{FF2B5EF4-FFF2-40B4-BE49-F238E27FC236}">
                  <a16:creationId xmlns:a16="http://schemas.microsoft.com/office/drawing/2014/main" xmlns="" id="{E344F44E-7BB7-437C-AF81-534B2209D2BA}"/>
                </a:ext>
              </a:extLst>
            </p:cNvPr>
            <p:cNvSpPr txBox="1"/>
            <p:nvPr/>
          </p:nvSpPr>
          <p:spPr>
            <a:xfrm>
              <a:off x="2354454" y="3747149"/>
              <a:ext cx="1077218" cy="430887"/>
            </a:xfrm>
            <a:prstGeom prst="rect">
              <a:avLst/>
            </a:prstGeom>
            <a:noFill/>
          </p:spPr>
          <p:txBody>
            <a:bodyPr wrap="none" lIns="0" tIns="0" rIns="0" bIns="0" rtlCol="0">
              <a:spAutoFit/>
            </a:bodyPr>
            <a:lstStyle>
              <a:defPPr>
                <a:defRPr lang="zh-CN"/>
              </a:defPPr>
              <a:lvl1pPr algn="ctr">
                <a:defRPr kumimoji="0" sz="8800" b="0" i="0" u="none" strike="noStrike" cap="none" spc="0" normalizeH="0" baseline="0">
                  <a:ln>
                    <a:noFill/>
                  </a:ln>
                  <a:solidFill>
                    <a:schemeClr val="accent3"/>
                  </a:solidFill>
                  <a:effectLst>
                    <a:outerShdw dist="50800" dir="13020000" rotWithShape="0">
                      <a:schemeClr val="accent2"/>
                    </a:outerShdw>
                  </a:effectLst>
                  <a:uLnTx/>
                  <a:uFillTx/>
                  <a:latin typeface="+mj-ea"/>
                  <a:ea typeface="+mj-ea"/>
                </a:defRPr>
              </a:lvl1pPr>
            </a:lstStyle>
            <a:p>
              <a:r>
                <a:rPr lang="zh-CN" altLang="en-US" sz="2800">
                  <a:solidFill>
                    <a:schemeClr val="bg1"/>
                  </a:solidFill>
                  <a:effectLst/>
                  <a:latin typeface="+mn-ea"/>
                  <a:ea typeface="+mn-ea"/>
                </a:rPr>
                <a:t>一等奖</a:t>
              </a:r>
              <a:endParaRPr lang="en-US" altLang="zh-CN" sz="2800">
                <a:solidFill>
                  <a:schemeClr val="bg1"/>
                </a:solidFill>
                <a:effectLst/>
                <a:latin typeface="+mn-ea"/>
                <a:ea typeface="+mn-ea"/>
              </a:endParaRPr>
            </a:p>
          </p:txBody>
        </p:sp>
      </p:grpSp>
      <p:grpSp>
        <p:nvGrpSpPr>
          <p:cNvPr id="96" name="组合 95">
            <a:extLst>
              <a:ext uri="{FF2B5EF4-FFF2-40B4-BE49-F238E27FC236}">
                <a16:creationId xmlns:a16="http://schemas.microsoft.com/office/drawing/2014/main" xmlns="" id="{AE50534D-8825-4236-9BDB-26E9DD676286}"/>
              </a:ext>
            </a:extLst>
          </p:cNvPr>
          <p:cNvGrpSpPr/>
          <p:nvPr/>
        </p:nvGrpSpPr>
        <p:grpSpPr>
          <a:xfrm>
            <a:off x="-1659459" y="1325836"/>
            <a:ext cx="3679760" cy="3179570"/>
            <a:chOff x="-1659459" y="1325836"/>
            <a:chExt cx="3679760" cy="3179570"/>
          </a:xfrm>
        </p:grpSpPr>
        <p:sp>
          <p:nvSpPr>
            <p:cNvPr id="97" name="椭圆 96">
              <a:extLst>
                <a:ext uri="{FF2B5EF4-FFF2-40B4-BE49-F238E27FC236}">
                  <a16:creationId xmlns:a16="http://schemas.microsoft.com/office/drawing/2014/main" xmlns="" id="{AB094BB1-FE3C-4E0A-AFE4-A7A3405C14F5}"/>
                </a:ext>
              </a:extLst>
            </p:cNvPr>
            <p:cNvSpPr/>
            <p:nvPr/>
          </p:nvSpPr>
          <p:spPr>
            <a:xfrm rot="5400000">
              <a:off x="-1659458" y="1325835"/>
              <a:ext cx="3179570" cy="3179571"/>
            </a:xfrm>
            <a:prstGeom prst="ellipse">
              <a:avLst/>
            </a:prstGeom>
            <a:solidFill>
              <a:schemeClr val="accent2">
                <a:lumMod val="20000"/>
                <a:lumOff val="80000"/>
              </a:schemeClr>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形状 97">
              <a:extLst>
                <a:ext uri="{FF2B5EF4-FFF2-40B4-BE49-F238E27FC236}">
                  <a16:creationId xmlns:a16="http://schemas.microsoft.com/office/drawing/2014/main" xmlns="" id="{115B040E-C005-42B4-9B74-6F6BA95351EC}"/>
                </a:ext>
              </a:extLst>
            </p:cNvPr>
            <p:cNvSpPr/>
            <p:nvPr/>
          </p:nvSpPr>
          <p:spPr>
            <a:xfrm rot="5400000">
              <a:off x="-939087" y="1232498"/>
              <a:ext cx="2552536" cy="3366240"/>
            </a:xfrm>
            <a:custGeom>
              <a:avLst/>
              <a:gdLst>
                <a:gd name="connsiteX0" fmla="*/ 0 w 2552536"/>
                <a:gd name="connsiteY0" fmla="*/ 2089972 h 3366240"/>
                <a:gd name="connsiteX1" fmla="*/ 779487 w 2552536"/>
                <a:gd name="connsiteY1" fmla="*/ 914000 h 3366240"/>
                <a:gd name="connsiteX2" fmla="*/ 828179 w 2552536"/>
                <a:gd name="connsiteY2" fmla="*/ 896178 h 3366240"/>
                <a:gd name="connsiteX3" fmla="*/ 1276268 w 2552536"/>
                <a:gd name="connsiteY3" fmla="*/ 0 h 3366240"/>
                <a:gd name="connsiteX4" fmla="*/ 1724357 w 2552536"/>
                <a:gd name="connsiteY4" fmla="*/ 896178 h 3366240"/>
                <a:gd name="connsiteX5" fmla="*/ 1773049 w 2552536"/>
                <a:gd name="connsiteY5" fmla="*/ 914000 h 3366240"/>
                <a:gd name="connsiteX6" fmla="*/ 2552536 w 2552536"/>
                <a:gd name="connsiteY6" fmla="*/ 2089972 h 3366240"/>
                <a:gd name="connsiteX7" fmla="*/ 1276268 w 2552536"/>
                <a:gd name="connsiteY7" fmla="*/ 3366240 h 3366240"/>
                <a:gd name="connsiteX8" fmla="*/ 0 w 2552536"/>
                <a:gd name="connsiteY8" fmla="*/ 2089972 h 336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2536" h="3366240">
                  <a:moveTo>
                    <a:pt x="0" y="2089972"/>
                  </a:moveTo>
                  <a:cubicBezTo>
                    <a:pt x="0" y="1561325"/>
                    <a:pt x="321415" y="1107748"/>
                    <a:pt x="779487" y="914000"/>
                  </a:cubicBezTo>
                  <a:lnTo>
                    <a:pt x="828179" y="896178"/>
                  </a:lnTo>
                  <a:lnTo>
                    <a:pt x="1276268" y="0"/>
                  </a:lnTo>
                  <a:lnTo>
                    <a:pt x="1724357" y="896178"/>
                  </a:lnTo>
                  <a:lnTo>
                    <a:pt x="1773049" y="914000"/>
                  </a:lnTo>
                  <a:cubicBezTo>
                    <a:pt x="2231121" y="1107748"/>
                    <a:pt x="2552536" y="1561325"/>
                    <a:pt x="2552536" y="2089972"/>
                  </a:cubicBezTo>
                  <a:cubicBezTo>
                    <a:pt x="2552536" y="2794835"/>
                    <a:pt x="1981131" y="3366240"/>
                    <a:pt x="1276268" y="3366240"/>
                  </a:cubicBezTo>
                  <a:cubicBezTo>
                    <a:pt x="571405" y="3366240"/>
                    <a:pt x="0" y="2794835"/>
                    <a:pt x="0" y="2089972"/>
                  </a:cubicBezTo>
                  <a:close/>
                </a:path>
              </a:pathLst>
            </a:custGeom>
            <a:solidFill>
              <a:schemeClr val="bg1"/>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椭圆 98">
              <a:extLst>
                <a:ext uri="{FF2B5EF4-FFF2-40B4-BE49-F238E27FC236}">
                  <a16:creationId xmlns:a16="http://schemas.microsoft.com/office/drawing/2014/main" xmlns="" id="{FB6E6044-8795-4BB1-87C4-6095F562ADE3}"/>
                </a:ext>
              </a:extLst>
            </p:cNvPr>
            <p:cNvSpPr/>
            <p:nvPr/>
          </p:nvSpPr>
          <p:spPr>
            <a:xfrm rot="5400000">
              <a:off x="-1109866" y="1872208"/>
              <a:ext cx="2080387" cy="2080387"/>
            </a:xfrm>
            <a:prstGeom prst="ellipse">
              <a:avLst/>
            </a:prstGeom>
            <a:solidFill>
              <a:schemeClr val="accent2"/>
            </a:solidFill>
            <a:ln w="508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xmlns="" id="{9E0ECDCD-A837-4B0E-B9CD-76DF5A52B6D0}"/>
                </a:ext>
              </a:extLst>
            </p:cNvPr>
            <p:cNvSpPr/>
            <p:nvPr/>
          </p:nvSpPr>
          <p:spPr>
            <a:xfrm rot="5400000">
              <a:off x="-698893" y="1973674"/>
              <a:ext cx="1601823" cy="1601823"/>
            </a:xfrm>
            <a:prstGeom prst="ellipse">
              <a:avLst/>
            </a:prstGeom>
            <a:solidFill>
              <a:schemeClr val="accent2">
                <a:lumMod val="60000"/>
                <a:lumOff val="4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54258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2000" tmFilter="0, 0; .2, .5; .8, .5; 1, 0"/>
                                        <p:tgtEl>
                                          <p:spTgt spid="31"/>
                                        </p:tgtEl>
                                      </p:cBhvr>
                                    </p:animEffect>
                                    <p:animScale>
                                      <p:cBhvr>
                                        <p:cTn id="7" dur="1000" autoRev="1" fill="hold"/>
                                        <p:tgtEl>
                                          <p:spTgt spid="31"/>
                                        </p:tgtEl>
                                      </p:cBhvr>
                                      <p:by x="105000" y="105000"/>
                                    </p:animScale>
                                  </p:childTnLst>
                                </p:cTn>
                              </p:par>
                              <p:par>
                                <p:cTn id="8" presetID="26" presetClass="emph" presetSubtype="0" repeatCount="indefinite" fill="hold" grpId="0" nodeType="withEffect">
                                  <p:stCondLst>
                                    <p:cond delay="1000"/>
                                  </p:stCondLst>
                                  <p:childTnLst>
                                    <p:animEffect transition="out" filter="fade">
                                      <p:cBhvr>
                                        <p:cTn id="9" dur="2000" tmFilter="0, 0; .2, .5; .8, .5; 1, 0"/>
                                        <p:tgtEl>
                                          <p:spTgt spid="46"/>
                                        </p:tgtEl>
                                      </p:cBhvr>
                                    </p:animEffect>
                                    <p:animScale>
                                      <p:cBhvr>
                                        <p:cTn id="10" dur="1000" autoRev="1" fill="hold"/>
                                        <p:tgtEl>
                                          <p:spTgt spid="46"/>
                                        </p:tgtEl>
                                      </p:cBhvr>
                                      <p:by x="105000" y="105000"/>
                                    </p:animScale>
                                  </p:childTnLst>
                                </p:cTn>
                              </p:par>
                              <p:par>
                                <p:cTn id="11" presetID="26" presetClass="emph" presetSubtype="0" repeatCount="indefinite" fill="hold" grpId="0" nodeType="withEffect">
                                  <p:stCondLst>
                                    <p:cond delay="1250"/>
                                  </p:stCondLst>
                                  <p:childTnLst>
                                    <p:animEffect transition="out" filter="fade">
                                      <p:cBhvr>
                                        <p:cTn id="12" dur="2000" tmFilter="0, 0; .2, .5; .8, .5; 1, 0"/>
                                        <p:tgtEl>
                                          <p:spTgt spid="47"/>
                                        </p:tgtEl>
                                      </p:cBhvr>
                                    </p:animEffect>
                                    <p:animScale>
                                      <p:cBhvr>
                                        <p:cTn id="13" dur="1000" autoRev="1" fill="hold"/>
                                        <p:tgtEl>
                                          <p:spTgt spid="47"/>
                                        </p:tgtEl>
                                      </p:cBhvr>
                                      <p:by x="105000" y="105000"/>
                                    </p:animScale>
                                  </p:childTnLst>
                                </p:cTn>
                              </p:par>
                              <p:par>
                                <p:cTn id="14" presetID="26" presetClass="emph" presetSubtype="0" repeatCount="indefinite" fill="hold" grpId="0" nodeType="withEffect">
                                  <p:stCondLst>
                                    <p:cond delay="0"/>
                                  </p:stCondLst>
                                  <p:childTnLst>
                                    <p:animEffect transition="out" filter="fade">
                                      <p:cBhvr>
                                        <p:cTn id="15" dur="2000" tmFilter="0, 0; .2, .5; .8, .5; 1, 0"/>
                                        <p:tgtEl>
                                          <p:spTgt spid="48"/>
                                        </p:tgtEl>
                                      </p:cBhvr>
                                    </p:animEffect>
                                    <p:animScale>
                                      <p:cBhvr>
                                        <p:cTn id="16" dur="1000" autoRev="1" fill="hold"/>
                                        <p:tgtEl>
                                          <p:spTgt spid="48"/>
                                        </p:tgtEl>
                                      </p:cBhvr>
                                      <p:by x="105000" y="105000"/>
                                    </p:animScale>
                                  </p:childTnLst>
                                </p:cTn>
                              </p:par>
                              <p:par>
                                <p:cTn id="17" presetID="8" presetClass="emph" presetSubtype="0" fill="hold" nodeType="withEffect">
                                  <p:stCondLst>
                                    <p:cond delay="0"/>
                                  </p:stCondLst>
                                  <p:childTnLst>
                                    <p:animRot by="21600000">
                                      <p:cBhvr>
                                        <p:cTn id="18"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6" grpId="0" animBg="1"/>
      <p:bldP spid="47" grpId="0" animBg="1"/>
      <p:bldP spid="4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4"/>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51" name="任意多边形: 形状 50">
            <a:extLst>
              <a:ext uri="{FF2B5EF4-FFF2-40B4-BE49-F238E27FC236}">
                <a16:creationId xmlns:a16="http://schemas.microsoft.com/office/drawing/2014/main" xmlns="" id="{6765DA01-F5EE-42E0-AEBB-BB1F0F883B18}"/>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xmlns="" id="{113DD029-998D-4E81-BAAC-47DF420221B9}"/>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xmlns="" id="{41691DED-2015-41CC-9214-4C2D978EF8FC}"/>
              </a:ext>
            </a:extLst>
          </p:cNvPr>
          <p:cNvSpPr/>
          <p:nvPr/>
        </p:nvSpPr>
        <p:spPr>
          <a:xfrm>
            <a:off x="0" y="5844656"/>
            <a:ext cx="12192000" cy="1013344"/>
          </a:xfrm>
          <a:custGeom>
            <a:avLst/>
            <a:gdLst>
              <a:gd name="connsiteX0" fmla="*/ 5373177 w 12192000"/>
              <a:gd name="connsiteY0" fmla="*/ 786 h 1013344"/>
              <a:gd name="connsiteX1" fmla="*/ 5633884 w 12192000"/>
              <a:gd name="connsiteY1" fmla="*/ 1970 h 1013344"/>
              <a:gd name="connsiteX2" fmla="*/ 9320981 w 12192000"/>
              <a:gd name="connsiteY2" fmla="*/ 570018 h 1013344"/>
              <a:gd name="connsiteX3" fmla="*/ 11980163 w 12192000"/>
              <a:gd name="connsiteY3" fmla="*/ 58276 h 1013344"/>
              <a:gd name="connsiteX4" fmla="*/ 12192000 w 12192000"/>
              <a:gd name="connsiteY4" fmla="*/ 13127 h 1013344"/>
              <a:gd name="connsiteX5" fmla="*/ 12192000 w 12192000"/>
              <a:gd name="connsiteY5" fmla="*/ 1013344 h 1013344"/>
              <a:gd name="connsiteX6" fmla="*/ 0 w 12192000"/>
              <a:gd name="connsiteY6" fmla="*/ 1013344 h 1013344"/>
              <a:gd name="connsiteX7" fmla="*/ 0 w 12192000"/>
              <a:gd name="connsiteY7" fmla="*/ 126685 h 1013344"/>
              <a:gd name="connsiteX8" fmla="*/ 226901 w 12192000"/>
              <a:gd name="connsiteY8" fmla="*/ 205322 h 1013344"/>
              <a:gd name="connsiteX9" fmla="*/ 1209368 w 12192000"/>
              <a:gd name="connsiteY9" fmla="*/ 359630 h 1013344"/>
              <a:gd name="connsiteX10" fmla="*/ 5373177 w 12192000"/>
              <a:gd name="connsiteY10" fmla="*/ 786 h 1013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4">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4"/>
                </a:lnTo>
                <a:lnTo>
                  <a:pt x="0" y="1013344"/>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8" name="图片 157">
            <a:extLst>
              <a:ext uri="{FF2B5EF4-FFF2-40B4-BE49-F238E27FC236}">
                <a16:creationId xmlns:a16="http://schemas.microsoft.com/office/drawing/2014/main" xmlns="" id="{40DC28F5-5A30-4072-ADB8-C61EC992B233}"/>
              </a:ext>
            </a:extLst>
          </p:cNvPr>
          <p:cNvPicPr>
            <a:picLocks noChangeAspect="1"/>
          </p:cNvPicPr>
          <p:nvPr/>
        </p:nvPicPr>
        <p:blipFill>
          <a:blip r:embed="rId5"/>
          <a:srcRect t="18822"/>
          <a:stretch>
            <a:fillRect/>
          </a:stretch>
        </p:blipFill>
        <p:spPr>
          <a:xfrm>
            <a:off x="121402" y="0"/>
            <a:ext cx="11949196" cy="4013688"/>
          </a:xfrm>
          <a:custGeom>
            <a:avLst/>
            <a:gdLst>
              <a:gd name="connsiteX0" fmla="*/ 0 w 11949196"/>
              <a:gd name="connsiteY0" fmla="*/ 0 h 4013688"/>
              <a:gd name="connsiteX1" fmla="*/ 11949196 w 11949196"/>
              <a:gd name="connsiteY1" fmla="*/ 0 h 4013688"/>
              <a:gd name="connsiteX2" fmla="*/ 11949196 w 11949196"/>
              <a:gd name="connsiteY2" fmla="*/ 4013688 h 4013688"/>
              <a:gd name="connsiteX3" fmla="*/ 0 w 11949196"/>
              <a:gd name="connsiteY3" fmla="*/ 4013688 h 4013688"/>
            </a:gdLst>
            <a:ahLst/>
            <a:cxnLst>
              <a:cxn ang="0">
                <a:pos x="connsiteX0" y="connsiteY0"/>
              </a:cxn>
              <a:cxn ang="0">
                <a:pos x="connsiteX1" y="connsiteY1"/>
              </a:cxn>
              <a:cxn ang="0">
                <a:pos x="connsiteX2" y="connsiteY2"/>
              </a:cxn>
              <a:cxn ang="0">
                <a:pos x="connsiteX3" y="connsiteY3"/>
              </a:cxn>
            </a:cxnLst>
            <a:rect l="l" t="t" r="r" b="b"/>
            <a:pathLst>
              <a:path w="11949196" h="4013688">
                <a:moveTo>
                  <a:pt x="0" y="0"/>
                </a:moveTo>
                <a:lnTo>
                  <a:pt x="11949196" y="0"/>
                </a:lnTo>
                <a:lnTo>
                  <a:pt x="11949196" y="4013688"/>
                </a:lnTo>
                <a:lnTo>
                  <a:pt x="0" y="4013688"/>
                </a:lnTo>
                <a:close/>
              </a:path>
            </a:pathLst>
          </a:custGeom>
        </p:spPr>
      </p:pic>
      <p:sp>
        <p:nvSpPr>
          <p:cNvPr id="41" name="星形: 四角 40">
            <a:extLst>
              <a:ext uri="{FF2B5EF4-FFF2-40B4-BE49-F238E27FC236}">
                <a16:creationId xmlns:a16="http://schemas.microsoft.com/office/drawing/2014/main" xmlns="" id="{F0DAF460-D530-4BFE-94D5-F6A6BC8AFCC0}"/>
              </a:ext>
            </a:extLst>
          </p:cNvPr>
          <p:cNvSpPr/>
          <p:nvPr/>
        </p:nvSpPr>
        <p:spPr>
          <a:xfrm>
            <a:off x="8432934" y="1505339"/>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星形: 四角 39">
            <a:extLst>
              <a:ext uri="{FF2B5EF4-FFF2-40B4-BE49-F238E27FC236}">
                <a16:creationId xmlns:a16="http://schemas.microsoft.com/office/drawing/2014/main" xmlns="" id="{4C30AD14-0BD4-4011-A84D-9C0705BEA37D}"/>
              </a:ext>
            </a:extLst>
          </p:cNvPr>
          <p:cNvSpPr/>
          <p:nvPr/>
        </p:nvSpPr>
        <p:spPr>
          <a:xfrm>
            <a:off x="4332521" y="1537442"/>
            <a:ext cx="304263" cy="531626"/>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星形: 四角 41">
            <a:extLst>
              <a:ext uri="{FF2B5EF4-FFF2-40B4-BE49-F238E27FC236}">
                <a16:creationId xmlns:a16="http://schemas.microsoft.com/office/drawing/2014/main" xmlns="" id="{22449A1D-8126-4FAA-BD5C-4556F7CD7EFA}"/>
              </a:ext>
            </a:extLst>
          </p:cNvPr>
          <p:cNvSpPr/>
          <p:nvPr/>
        </p:nvSpPr>
        <p:spPr>
          <a:xfrm>
            <a:off x="8228564" y="1295514"/>
            <a:ext cx="239216" cy="417972"/>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星形: 四角 42">
            <a:extLst>
              <a:ext uri="{FF2B5EF4-FFF2-40B4-BE49-F238E27FC236}">
                <a16:creationId xmlns:a16="http://schemas.microsoft.com/office/drawing/2014/main" xmlns="" id="{C824C74F-4BD4-4A63-8713-BF2A38E756A5}"/>
              </a:ext>
            </a:extLst>
          </p:cNvPr>
          <p:cNvSpPr/>
          <p:nvPr/>
        </p:nvSpPr>
        <p:spPr>
          <a:xfrm>
            <a:off x="3907114" y="1297463"/>
            <a:ext cx="165207" cy="288660"/>
          </a:xfrm>
          <a:prstGeom prst="star4">
            <a:avLst>
              <a:gd name="adj" fmla="val 140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06518438-474F-4133-83F6-F3BA21A76953}"/>
              </a:ext>
            </a:extLst>
          </p:cNvPr>
          <p:cNvSpPr txBox="1"/>
          <p:nvPr/>
        </p:nvSpPr>
        <p:spPr>
          <a:xfrm>
            <a:off x="4762302" y="1553411"/>
            <a:ext cx="2667397" cy="492443"/>
          </a:xfrm>
          <a:prstGeom prst="rect">
            <a:avLst/>
          </a:prstGeom>
          <a:noFill/>
        </p:spPr>
        <p:txBody>
          <a:bodyPr wrap="none" lIns="0" tIns="0" rIns="0" bIns="0" rtlCol="0">
            <a:spAutoFit/>
          </a:bodyPr>
          <a:lstStyle>
            <a:defPPr>
              <a:defRPr lang="zh-CN"/>
            </a:defPPr>
            <a:lvl1pPr>
              <a:defRPr sz="6000">
                <a:latin typeface="+mj-ea"/>
                <a:ea typeface="+mj-ea"/>
              </a:defRPr>
            </a:lvl1pPr>
          </a:lstStyle>
          <a:p>
            <a:r>
              <a:rPr lang="zh-CN" altLang="en-US" sz="3200" b="0" i="0">
                <a:solidFill>
                  <a:schemeClr val="bg1"/>
                </a:solidFill>
                <a:effectLst/>
                <a:latin typeface="+mn-ea"/>
                <a:ea typeface="+mn-ea"/>
              </a:rPr>
              <a:t>正青春</a:t>
            </a:r>
            <a:r>
              <a:rPr lang="en-US" altLang="zh-CN" sz="3200" b="0" i="0">
                <a:solidFill>
                  <a:schemeClr val="bg1"/>
                </a:solidFill>
                <a:effectLst/>
                <a:latin typeface="+mn-ea"/>
                <a:ea typeface="+mn-ea"/>
              </a:rPr>
              <a:t>·</a:t>
            </a:r>
            <a:r>
              <a:rPr lang="zh-CN" altLang="en-US" sz="3200" b="0" i="0">
                <a:solidFill>
                  <a:schemeClr val="bg1"/>
                </a:solidFill>
                <a:effectLst/>
                <a:latin typeface="+mn-ea"/>
                <a:ea typeface="+mn-ea"/>
              </a:rPr>
              <a:t>一起拼</a:t>
            </a:r>
            <a:endParaRPr lang="zh-CN" altLang="en-US" sz="3200">
              <a:solidFill>
                <a:schemeClr val="bg1"/>
              </a:solidFill>
              <a:latin typeface="+mn-ea"/>
              <a:ea typeface="+mn-ea"/>
            </a:endParaRPr>
          </a:p>
        </p:txBody>
      </p:sp>
      <p:sp>
        <p:nvSpPr>
          <p:cNvPr id="39" name="PA-文本框 92">
            <a:extLst>
              <a:ext uri="{FF2B5EF4-FFF2-40B4-BE49-F238E27FC236}">
                <a16:creationId xmlns:a16="http://schemas.microsoft.com/office/drawing/2014/main" xmlns="" id="{60DD0CB7-E4EA-45ED-96C4-40B35CBC302A}"/>
              </a:ext>
            </a:extLst>
          </p:cNvPr>
          <p:cNvSpPr txBox="1"/>
          <p:nvPr>
            <p:custDataLst>
              <p:tags r:id="rId1"/>
            </p:custDataLst>
          </p:nvPr>
        </p:nvSpPr>
        <p:spPr>
          <a:xfrm>
            <a:off x="3263039" y="3279449"/>
            <a:ext cx="5661806" cy="1846659"/>
          </a:xfrm>
          <a:prstGeom prst="rect">
            <a:avLst/>
          </a:prstGeom>
          <a:noFill/>
          <a:ln w="25400">
            <a:noFill/>
          </a:ln>
        </p:spPr>
        <p:txBody>
          <a:bodyPr wrap="none" lIns="0" tIns="0" rIns="0" bIns="0" rtlCol="0">
            <a:spAutoFit/>
          </a:bodyPr>
          <a:lstStyle>
            <a:defPPr>
              <a:defRPr lang="zh-CN"/>
            </a:defPPr>
            <a:lvl1pPr>
              <a:defRPr kumimoji="0" sz="11500" b="0" i="0" u="none" strike="noStrike" cap="none" spc="0" normalizeH="0" baseline="0">
                <a:ln>
                  <a:noFill/>
                </a:ln>
                <a:solidFill>
                  <a:schemeClr val="accent2"/>
                </a:solidFill>
                <a:effectLst>
                  <a:outerShdw dist="38100" algn="bl" rotWithShape="0">
                    <a:schemeClr val="accent3"/>
                  </a:outerShdw>
                </a:effectLst>
                <a:uLnTx/>
                <a:uFillTx/>
                <a:latin typeface="优设标题黑" panose="00000500000000000000" pitchFamily="2" charset="-122"/>
                <a:ea typeface="优设标题黑" panose="00000500000000000000" pitchFamily="2" charset="-122"/>
              </a:defRPr>
            </a:lvl1pPr>
          </a:lstStyle>
          <a:p>
            <a:r>
              <a:rPr kumimoji="0" lang="zh-CN" altLang="en-US" sz="12000" b="0" i="0" u="none" strike="noStrike" kern="1200" cap="none" spc="0" normalizeH="0" baseline="0" noProof="0">
                <a:ln w="12700">
                  <a:noFill/>
                </a:ln>
                <a:solidFill>
                  <a:schemeClr val="bg1"/>
                </a:solidFill>
                <a:effectLst/>
                <a:uLnTx/>
                <a:uFillTx/>
                <a:latin typeface="+mj-ea"/>
                <a:ea typeface="+mj-ea"/>
              </a:rPr>
              <a:t>明年再见</a:t>
            </a:r>
            <a:endParaRPr lang="zh-CN" altLang="en-US" sz="12000">
              <a:ln w="12700">
                <a:noFill/>
              </a:ln>
              <a:solidFill>
                <a:schemeClr val="bg1"/>
              </a:solidFill>
              <a:effectLst/>
              <a:latin typeface="+mj-ea"/>
              <a:ea typeface="+mj-ea"/>
            </a:endParaRPr>
          </a:p>
        </p:txBody>
      </p:sp>
      <p:sp>
        <p:nvSpPr>
          <p:cNvPr id="48" name="PA-文本框 92">
            <a:extLst>
              <a:ext uri="{FF2B5EF4-FFF2-40B4-BE49-F238E27FC236}">
                <a16:creationId xmlns:a16="http://schemas.microsoft.com/office/drawing/2014/main" xmlns="" id="{9B583538-0AC4-4E38-82BB-DA8BB34E4580}"/>
              </a:ext>
            </a:extLst>
          </p:cNvPr>
          <p:cNvSpPr txBox="1"/>
          <p:nvPr>
            <p:custDataLst>
              <p:tags r:id="rId2"/>
            </p:custDataLst>
          </p:nvPr>
        </p:nvSpPr>
        <p:spPr>
          <a:xfrm>
            <a:off x="3263039" y="1884051"/>
            <a:ext cx="5661806" cy="1846659"/>
          </a:xfrm>
          <a:prstGeom prst="rect">
            <a:avLst/>
          </a:prstGeom>
          <a:noFill/>
          <a:ln w="25400">
            <a:noFill/>
          </a:ln>
        </p:spPr>
        <p:txBody>
          <a:bodyPr wrap="none" lIns="0" tIns="0" rIns="0" bIns="0" rtlCol="0">
            <a:spAutoFit/>
          </a:bodyPr>
          <a:lstStyle>
            <a:defPPr>
              <a:defRPr lang="zh-CN"/>
            </a:defPPr>
            <a:lvl1pPr>
              <a:defRPr kumimoji="0" sz="11500" b="0" i="0" u="none" strike="noStrike" cap="none" spc="0" normalizeH="0" baseline="0">
                <a:ln>
                  <a:noFill/>
                </a:ln>
                <a:solidFill>
                  <a:schemeClr val="accent2"/>
                </a:solidFill>
                <a:effectLst>
                  <a:outerShdw dist="38100" algn="bl" rotWithShape="0">
                    <a:schemeClr val="accent3"/>
                  </a:outerShdw>
                </a:effectLst>
                <a:uLnTx/>
                <a:uFillTx/>
                <a:latin typeface="优设标题黑" panose="00000500000000000000" pitchFamily="2" charset="-122"/>
                <a:ea typeface="优设标题黑" panose="00000500000000000000" pitchFamily="2" charset="-122"/>
              </a:defRPr>
            </a:lvl1pPr>
          </a:lstStyle>
          <a:p>
            <a:r>
              <a:rPr kumimoji="0" lang="zh-CN" altLang="en-US" sz="12000" b="0" i="0" u="none" strike="noStrike" kern="1200" cap="none" spc="0" normalizeH="0" baseline="0" noProof="0">
                <a:ln w="12700">
                  <a:noFill/>
                </a:ln>
                <a:solidFill>
                  <a:schemeClr val="accent3"/>
                </a:solidFill>
                <a:effectLst/>
                <a:uLnTx/>
                <a:uFillTx/>
                <a:latin typeface="+mj-ea"/>
                <a:ea typeface="+mj-ea"/>
              </a:rPr>
              <a:t>新年快乐</a:t>
            </a:r>
            <a:endParaRPr lang="zh-CN" altLang="en-US" sz="12000">
              <a:ln w="12700">
                <a:noFill/>
              </a:ln>
              <a:solidFill>
                <a:schemeClr val="accent3"/>
              </a:solidFill>
              <a:effectLst/>
              <a:latin typeface="+mj-ea"/>
              <a:ea typeface="+mj-ea"/>
            </a:endParaRPr>
          </a:p>
        </p:txBody>
      </p:sp>
      <p:pic>
        <p:nvPicPr>
          <p:cNvPr id="50" name="图片 49" descr="徽标&#10;&#10;描述已自动生成">
            <a:extLst>
              <a:ext uri="{FF2B5EF4-FFF2-40B4-BE49-F238E27FC236}">
                <a16:creationId xmlns:a16="http://schemas.microsoft.com/office/drawing/2014/main" xmlns="" id="{271113C5-346A-4B5D-910C-B15EC7F161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224" y="457995"/>
            <a:ext cx="1810333" cy="713909"/>
          </a:xfrm>
          <a:prstGeom prst="rect">
            <a:avLst/>
          </a:prstGeom>
        </p:spPr>
      </p:pic>
    </p:spTree>
    <p:extLst>
      <p:ext uri="{BB962C8B-B14F-4D97-AF65-F5344CB8AC3E}">
        <p14:creationId xmlns:p14="http://schemas.microsoft.com/office/powerpoint/2010/main" val="223307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1000"/>
                                  </p:stCondLst>
                                  <p:childTnLst>
                                    <p:animEffect transition="out" filter="fade">
                                      <p:cBhvr>
                                        <p:cTn id="6" dur="2000" tmFilter="0, 0; .2, .5; .8, .5; 1, 0"/>
                                        <p:tgtEl>
                                          <p:spTgt spid="43"/>
                                        </p:tgtEl>
                                      </p:cBhvr>
                                    </p:animEffect>
                                    <p:animScale>
                                      <p:cBhvr>
                                        <p:cTn id="7" dur="1000" autoRev="1" fill="hold"/>
                                        <p:tgtEl>
                                          <p:spTgt spid="43"/>
                                        </p:tgtEl>
                                      </p:cBhvr>
                                      <p:by x="105000" y="105000"/>
                                    </p:animScale>
                                  </p:childTnLst>
                                </p:cTn>
                              </p:par>
                              <p:par>
                                <p:cTn id="8" presetID="26" presetClass="emph" presetSubtype="0" repeatCount="indefinite" fill="hold" grpId="0" nodeType="withEffect">
                                  <p:stCondLst>
                                    <p:cond delay="500"/>
                                  </p:stCondLst>
                                  <p:childTnLst>
                                    <p:animEffect transition="out" filter="fade">
                                      <p:cBhvr>
                                        <p:cTn id="9" dur="2000" tmFilter="0, 0; .2, .5; .8, .5; 1, 0"/>
                                        <p:tgtEl>
                                          <p:spTgt spid="40"/>
                                        </p:tgtEl>
                                      </p:cBhvr>
                                    </p:animEffect>
                                    <p:animScale>
                                      <p:cBhvr>
                                        <p:cTn id="10" dur="1000" autoRev="1" fill="hold"/>
                                        <p:tgtEl>
                                          <p:spTgt spid="40"/>
                                        </p:tgtEl>
                                      </p:cBhvr>
                                      <p:by x="105000" y="105000"/>
                                    </p:animScale>
                                  </p:childTnLst>
                                </p:cTn>
                              </p:par>
                              <p:par>
                                <p:cTn id="11" presetID="26" presetClass="emph" presetSubtype="0" repeatCount="indefinite" fill="hold" grpId="0" nodeType="withEffect">
                                  <p:stCondLst>
                                    <p:cond delay="0"/>
                                  </p:stCondLst>
                                  <p:childTnLst>
                                    <p:animEffect transition="out" filter="fade">
                                      <p:cBhvr>
                                        <p:cTn id="12" dur="2000" tmFilter="0, 0; .2, .5; .8, .5; 1, 0"/>
                                        <p:tgtEl>
                                          <p:spTgt spid="41"/>
                                        </p:tgtEl>
                                      </p:cBhvr>
                                    </p:animEffect>
                                    <p:animScale>
                                      <p:cBhvr>
                                        <p:cTn id="13" dur="1000" autoRev="1" fill="hold"/>
                                        <p:tgtEl>
                                          <p:spTgt spid="41"/>
                                        </p:tgtEl>
                                      </p:cBhvr>
                                      <p:by x="105000" y="105000"/>
                                    </p:animScale>
                                  </p:childTnLst>
                                </p:cTn>
                              </p:par>
                              <p:par>
                                <p:cTn id="14" presetID="26" presetClass="emph" presetSubtype="0" repeatCount="indefinite" fill="hold" grpId="0" nodeType="withEffect">
                                  <p:stCondLst>
                                    <p:cond delay="1000"/>
                                  </p:stCondLst>
                                  <p:childTnLst>
                                    <p:animEffect transition="out" filter="fade">
                                      <p:cBhvr>
                                        <p:cTn id="15" dur="2000" tmFilter="0, 0; .2, .5; .8, .5; 1, 0"/>
                                        <p:tgtEl>
                                          <p:spTgt spid="42"/>
                                        </p:tgtEl>
                                      </p:cBhvr>
                                    </p:animEffect>
                                    <p:animScale>
                                      <p:cBhvr>
                                        <p:cTn id="16" dur="100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0" grpId="0" animBg="1"/>
      <p:bldP spid="42" grpId="0" animBg="1"/>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5">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10" name="图片 9" descr="QR 代码&#10;&#10;描述已自动生成">
            <a:extLst>
              <a:ext uri="{FF2B5EF4-FFF2-40B4-BE49-F238E27FC236}">
                <a16:creationId xmlns:a16="http://schemas.microsoft.com/office/drawing/2014/main" xmlns="" id="{DA4E18CC-D0D9-4819-84E5-F07A4AF1525B}"/>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524105" y="2880776"/>
            <a:ext cx="1106529" cy="1106529"/>
          </a:xfrm>
          <a:prstGeom prst="roundRect">
            <a:avLst>
              <a:gd name="adj" fmla="val 8707"/>
            </a:avLst>
          </a:prstGeom>
          <a:effectLst/>
        </p:spPr>
      </p:pic>
      <p:sp>
        <p:nvSpPr>
          <p:cNvPr id="11" name="文本框 10">
            <a:extLst>
              <a:ext uri="{FF2B5EF4-FFF2-40B4-BE49-F238E27FC236}">
                <a16:creationId xmlns:a16="http://schemas.microsoft.com/office/drawing/2014/main" xmlns="" id="{009762F0-AC7F-49E4-BA30-FEED0099CAD0}"/>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13" name="直接连接符 12">
            <a:extLst>
              <a:ext uri="{FF2B5EF4-FFF2-40B4-BE49-F238E27FC236}">
                <a16:creationId xmlns:a16="http://schemas.microsoft.com/office/drawing/2014/main" xmlns="" id="{4D3F33E4-3B86-4B67-9E26-C72AA09D5DE9}"/>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B0EAED52-F738-4924-B11C-F6C1E5E0227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20" name="图片 19">
            <a:extLst>
              <a:ext uri="{FF2B5EF4-FFF2-40B4-BE49-F238E27FC236}">
                <a16:creationId xmlns:a16="http://schemas.microsoft.com/office/drawing/2014/main" xmlns="" id="{FFFC01A1-519D-49F8-9C2D-CFEA2F4A4332}"/>
              </a:ext>
            </a:extLst>
          </p:cNvPr>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rcRect/>
          <a:stretch/>
        </p:blipFill>
        <p:spPr>
          <a:xfrm>
            <a:off x="524105" y="4527863"/>
            <a:ext cx="1106529" cy="1106529"/>
          </a:xfrm>
          <a:prstGeom prst="roundRect">
            <a:avLst>
              <a:gd name="adj" fmla="val 8707"/>
            </a:avLst>
          </a:prstGeom>
          <a:effectLst/>
        </p:spPr>
      </p:pic>
      <p:sp>
        <p:nvSpPr>
          <p:cNvPr id="21" name="文本框 20">
            <a:extLst>
              <a:ext uri="{FF2B5EF4-FFF2-40B4-BE49-F238E27FC236}">
                <a16:creationId xmlns:a16="http://schemas.microsoft.com/office/drawing/2014/main" xmlns="" id="{28CEDE0C-F531-4CAB-AEDA-54016756A5ED}"/>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2" name="直接连接符 21">
            <a:extLst>
              <a:ext uri="{FF2B5EF4-FFF2-40B4-BE49-F238E27FC236}">
                <a16:creationId xmlns:a16="http://schemas.microsoft.com/office/drawing/2014/main" xmlns="" id="{B85B8DE6-07D0-4B43-B154-94506AA1B110}"/>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D24FA040-5C16-4237-A4E4-8D961F5CA63A}"/>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26" name="直接连接符 25">
            <a:extLst>
              <a:ext uri="{FF2B5EF4-FFF2-40B4-BE49-F238E27FC236}">
                <a16:creationId xmlns:a16="http://schemas.microsoft.com/office/drawing/2014/main" xmlns="" id="{03EFCD77-A9E8-4642-9C47-0ADE293C063D}"/>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a16="http://schemas.microsoft.com/office/drawing/2014/main" xmlns="" id="{605F2790-24E3-4947-BEAE-DD936A9FE69E}"/>
              </a:ext>
            </a:extLst>
          </p:cNvPr>
          <p:cNvGrpSpPr/>
          <p:nvPr/>
        </p:nvGrpSpPr>
        <p:grpSpPr>
          <a:xfrm>
            <a:off x="4347103" y="2880776"/>
            <a:ext cx="3812878" cy="1106529"/>
            <a:chOff x="4408063" y="4781148"/>
            <a:chExt cx="3812878" cy="1106529"/>
          </a:xfrm>
        </p:grpSpPr>
        <p:pic>
          <p:nvPicPr>
            <p:cNvPr id="12" name="图片 11" descr="QR 代码&#10;&#10;描述已自动生成">
              <a:extLst>
                <a:ext uri="{FF2B5EF4-FFF2-40B4-BE49-F238E27FC236}">
                  <a16:creationId xmlns:a16="http://schemas.microsoft.com/office/drawing/2014/main" xmlns="" id="{F30EFF6D-02A3-48D4-B058-AFB1BE27C26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408063" y="4781148"/>
              <a:ext cx="1106529" cy="1106529"/>
            </a:xfrm>
            <a:prstGeom prst="roundRect">
              <a:avLst>
                <a:gd name="adj" fmla="val 8707"/>
              </a:avLst>
            </a:prstGeom>
            <a:effectLst/>
          </p:spPr>
        </p:pic>
        <p:sp>
          <p:nvSpPr>
            <p:cNvPr id="35" name="文本框 34">
              <a:extLst>
                <a:ext uri="{FF2B5EF4-FFF2-40B4-BE49-F238E27FC236}">
                  <a16:creationId xmlns:a16="http://schemas.microsoft.com/office/drawing/2014/main" xmlns="" id="{60104124-C68A-4A44-B86C-AB6D4B05D4DB}"/>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31" name="文本框 30">
              <a:extLst>
                <a:ext uri="{FF2B5EF4-FFF2-40B4-BE49-F238E27FC236}">
                  <a16:creationId xmlns:a16="http://schemas.microsoft.com/office/drawing/2014/main" xmlns="" id="{4CB09C5C-6CF2-4368-BB8B-4987663200E6}"/>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30" name="直接连接符 29">
            <a:extLst>
              <a:ext uri="{FF2B5EF4-FFF2-40B4-BE49-F238E27FC236}">
                <a16:creationId xmlns:a16="http://schemas.microsoft.com/office/drawing/2014/main" xmlns="" id="{C4358348-5E04-4860-AEF1-2070D9A1DDB4}"/>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42" name="组合 41">
            <a:extLst>
              <a:ext uri="{FF2B5EF4-FFF2-40B4-BE49-F238E27FC236}">
                <a16:creationId xmlns:a16="http://schemas.microsoft.com/office/drawing/2014/main" xmlns="" id="{5F9AAAE0-BFCD-477B-BEE3-9A2DF3636679}"/>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xmlns="" id="{917A45BB-68A5-4ADD-A06F-F3F7529B59F2}"/>
                </a:ext>
              </a:extLst>
            </p:cNvPr>
            <p:cNvPicPr>
              <a:picLocks noChangeAspect="1"/>
            </p:cNvPicPr>
            <p:nvPr/>
          </p:nvPicPr>
          <p:blipFill rotWithShape="1">
            <a:blip r:embed="rId9"/>
            <a:srcRect l="798" r="800"/>
            <a:stretch/>
          </p:blipFill>
          <p:spPr>
            <a:xfrm>
              <a:off x="4408063" y="3134061"/>
              <a:ext cx="1106529" cy="1106529"/>
            </a:xfrm>
            <a:prstGeom prst="roundRect">
              <a:avLst>
                <a:gd name="adj" fmla="val 8707"/>
              </a:avLst>
            </a:prstGeom>
            <a:effectLst/>
          </p:spPr>
        </p:pic>
        <p:sp>
          <p:nvSpPr>
            <p:cNvPr id="25" name="文本框 24">
              <a:extLst>
                <a:ext uri="{FF2B5EF4-FFF2-40B4-BE49-F238E27FC236}">
                  <a16:creationId xmlns:a16="http://schemas.microsoft.com/office/drawing/2014/main" xmlns="" id="{A0478587-495F-4918-91D4-C7FFB78EBE7C}"/>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7" name="文本框 26">
              <a:extLst>
                <a:ext uri="{FF2B5EF4-FFF2-40B4-BE49-F238E27FC236}">
                  <a16:creationId xmlns:a16="http://schemas.microsoft.com/office/drawing/2014/main" xmlns="" id="{9031F731-4F4B-40A7-A3D8-809AEE4EF4A3}"/>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7" name="图片 6" descr="QR 代码&#10;&#10;描述已自动生成">
            <a:extLst>
              <a:ext uri="{FF2B5EF4-FFF2-40B4-BE49-F238E27FC236}">
                <a16:creationId xmlns:a16="http://schemas.microsoft.com/office/drawing/2014/main" xmlns="" id="{23229C79-0D81-4114-AF9D-8CAC5D1220E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318162" y="2880776"/>
            <a:ext cx="1106529" cy="1106529"/>
          </a:xfrm>
          <a:prstGeom prst="roundRect">
            <a:avLst>
              <a:gd name="adj" fmla="val 8707"/>
            </a:avLst>
          </a:prstGeom>
          <a:effectLst/>
        </p:spPr>
      </p:pic>
      <p:sp>
        <p:nvSpPr>
          <p:cNvPr id="29" name="文本框 28">
            <a:extLst>
              <a:ext uri="{FF2B5EF4-FFF2-40B4-BE49-F238E27FC236}">
                <a16:creationId xmlns:a16="http://schemas.microsoft.com/office/drawing/2014/main" xmlns="" id="{5F815156-B863-4D53-ADC1-42C0A4905B2F}"/>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36" name="直接连接符 35">
            <a:extLst>
              <a:ext uri="{FF2B5EF4-FFF2-40B4-BE49-F238E27FC236}">
                <a16:creationId xmlns:a16="http://schemas.microsoft.com/office/drawing/2014/main" xmlns="" id="{F0613814-D1C2-40C5-A1FA-9A0225A6D17F}"/>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ACDFED5A-88A1-4619-90D2-E81B3E0E48DE}"/>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32" name="图片 31">
            <a:extLst>
              <a:ext uri="{FF2B5EF4-FFF2-40B4-BE49-F238E27FC236}">
                <a16:creationId xmlns:a16="http://schemas.microsoft.com/office/drawing/2014/main" xmlns="" id="{F35B0EED-8269-44D8-9635-740BF33E2688}"/>
              </a:ext>
            </a:extLst>
          </p:cNvPr>
          <p:cNvPicPr>
            <a:picLocks noChangeAspect="1"/>
          </p:cNvPicPr>
          <p:nvPr/>
        </p:nvPicPr>
        <p:blipFill rotWithShape="1">
          <a:blip r:embed="rId11"/>
          <a:srcRect/>
          <a:stretch/>
        </p:blipFill>
        <p:spPr>
          <a:xfrm>
            <a:off x="8318162" y="4527863"/>
            <a:ext cx="1106529" cy="1106529"/>
          </a:xfrm>
          <a:prstGeom prst="rect">
            <a:avLst/>
          </a:prstGeom>
        </p:spPr>
      </p:pic>
      <p:sp>
        <p:nvSpPr>
          <p:cNvPr id="39" name="文本框 38">
            <a:extLst>
              <a:ext uri="{FF2B5EF4-FFF2-40B4-BE49-F238E27FC236}">
                <a16:creationId xmlns:a16="http://schemas.microsoft.com/office/drawing/2014/main" xmlns="" id="{96E14101-0FAD-41DA-80FD-CDFF59F62885}"/>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40" name="直接连接符 39">
            <a:extLst>
              <a:ext uri="{FF2B5EF4-FFF2-40B4-BE49-F238E27FC236}">
                <a16:creationId xmlns:a16="http://schemas.microsoft.com/office/drawing/2014/main" xmlns="" id="{D67F4673-39E0-4D34-9665-98DC2A31E7FA}"/>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xmlns="" id="{DBFE2C38-F5E3-4D8C-BEF7-EE723E15BCA5}"/>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5" name="文本框 4">
            <a:extLst>
              <a:ext uri="{FF2B5EF4-FFF2-40B4-BE49-F238E27FC236}">
                <a16:creationId xmlns:a16="http://schemas.microsoft.com/office/drawing/2014/main" xmlns="" id="{2DEFC7F4-9145-4455-BF9B-A39D81FBAC33}"/>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47" name="图片 46" descr="日程表&#10;&#10;描述已自动生成">
            <a:extLst>
              <a:ext uri="{FF2B5EF4-FFF2-40B4-BE49-F238E27FC236}">
                <a16:creationId xmlns:a16="http://schemas.microsoft.com/office/drawing/2014/main" xmlns="" id="{DED3AA31-2DDA-4D6C-8139-66559E46B45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1888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夜晚的雪地上&#10;&#10;中度可信度描述已自动生成">
            <a:extLst>
              <a:ext uri="{FF2B5EF4-FFF2-40B4-BE49-F238E27FC236}">
                <a16:creationId xmlns:a16="http://schemas.microsoft.com/office/drawing/2014/main" xmlns="" id="{6E2E81C1-9FD8-4CEE-968C-BF4DE13AF1D1}"/>
              </a:ext>
            </a:extLst>
          </p:cNvPr>
          <p:cNvPicPr>
            <a:picLocks noChangeAspect="1"/>
          </p:cNvPicPr>
          <p:nvPr/>
        </p:nvPicPr>
        <p:blipFill>
          <a:blip r:embed="rId2">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文本框 1" hidden="1">
            <a:extLst>
              <a:ext uri="{FF2B5EF4-FFF2-40B4-BE49-F238E27FC236}">
                <a16:creationId xmlns:a16="http://schemas.microsoft.com/office/drawing/2014/main" xmlns="" id="{84F55727-0E77-41EF-B28B-4CE4DB4D987E}"/>
              </a:ext>
            </a:extLst>
          </p:cNvPr>
          <p:cNvSpPr txBox="1"/>
          <p:nvPr/>
        </p:nvSpPr>
        <p:spPr>
          <a:xfrm>
            <a:off x="3223260" y="2164080"/>
            <a:ext cx="5745480" cy="1862048"/>
          </a:xfrm>
          <a:prstGeom prst="rect">
            <a:avLst/>
          </a:prstGeom>
          <a:noFill/>
        </p:spPr>
        <p:txBody>
          <a:bodyPr wrap="square" rtlCol="0">
            <a:spAutoFit/>
          </a:bodyPr>
          <a:lstStyle/>
          <a:p>
            <a:pPr algn="ctr"/>
            <a:r>
              <a:rPr lang="zh-CN" altLang="en-US" sz="11500" dirty="0">
                <a:latin typeface="演示新手书" panose="00000500000000000000" pitchFamily="2" charset="-122"/>
                <a:ea typeface="演示新手书" panose="00000500000000000000" pitchFamily="2" charset="-122"/>
              </a:rPr>
              <a:t>明年再见</a:t>
            </a:r>
          </a:p>
        </p:txBody>
      </p:sp>
      <p:sp>
        <p:nvSpPr>
          <p:cNvPr id="13" name="文本框 12">
            <a:extLst>
              <a:ext uri="{FF2B5EF4-FFF2-40B4-BE49-F238E27FC236}">
                <a16:creationId xmlns:a16="http://schemas.microsoft.com/office/drawing/2014/main" xmlns="" id="{290A5557-4094-49FA-B250-FD7DC8AFEAAD}"/>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1" name="文本框 10">
            <a:extLst>
              <a:ext uri="{FF2B5EF4-FFF2-40B4-BE49-F238E27FC236}">
                <a16:creationId xmlns:a16="http://schemas.microsoft.com/office/drawing/2014/main" xmlns="" id="{D7807A17-ACEA-4608-BEE2-AD8DBA19A340}"/>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5" name="文本框 14">
            <a:extLst>
              <a:ext uri="{FF2B5EF4-FFF2-40B4-BE49-F238E27FC236}">
                <a16:creationId xmlns:a16="http://schemas.microsoft.com/office/drawing/2014/main" xmlns="" id="{68AF19AD-23FB-40D2-8FE2-08AD3D37AD4B}"/>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17" name="文本框 16">
            <a:extLst>
              <a:ext uri="{FF2B5EF4-FFF2-40B4-BE49-F238E27FC236}">
                <a16:creationId xmlns:a16="http://schemas.microsoft.com/office/drawing/2014/main" xmlns="" id="{D1594CC1-C184-4EEC-9204-9D155BDE73D0}"/>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10" name="图片 9" descr="QR 代码&#10;&#10;描述已自动生成">
            <a:extLst>
              <a:ext uri="{FF2B5EF4-FFF2-40B4-BE49-F238E27FC236}">
                <a16:creationId xmlns:a16="http://schemas.microsoft.com/office/drawing/2014/main" xmlns="" id="{6A2E948E-5AC8-42F0-A34C-6A2E6A900D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0190" y="4136142"/>
            <a:ext cx="1531620" cy="1531620"/>
          </a:xfrm>
          <a:prstGeom prst="roundRect">
            <a:avLst>
              <a:gd name="adj" fmla="val 8707"/>
            </a:avLst>
          </a:prstGeom>
        </p:spPr>
      </p:pic>
      <p:sp>
        <p:nvSpPr>
          <p:cNvPr id="18" name="文本框 17">
            <a:extLst>
              <a:ext uri="{FF2B5EF4-FFF2-40B4-BE49-F238E27FC236}">
                <a16:creationId xmlns:a16="http://schemas.microsoft.com/office/drawing/2014/main" xmlns="" id="{BEC9C3EA-88D5-470A-B605-D2BF56BEE347}"/>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4" name="图片 3">
            <a:extLst>
              <a:ext uri="{FF2B5EF4-FFF2-40B4-BE49-F238E27FC236}">
                <a16:creationId xmlns:a16="http://schemas.microsoft.com/office/drawing/2014/main" xmlns="" id="{FE69B3F4-2F91-4925-A695-B24FE4A88756}"/>
              </a:ext>
            </a:extLst>
          </p:cNvPr>
          <p:cNvPicPr>
            <a:picLocks/>
          </p:cNvPicPr>
          <p:nvPr/>
        </p:nvPicPr>
        <p:blipFill>
          <a:blip r:embed="rId4" r:link="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图片 11">
            <a:extLst>
              <a:ext uri="{FF2B5EF4-FFF2-40B4-BE49-F238E27FC236}">
                <a16:creationId xmlns:a16="http://schemas.microsoft.com/office/drawing/2014/main" xmlns="" id="{90EE45A0-32EE-4308-A07C-ADA3D08F3E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91140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5400" y="4725144"/>
            <a:ext cx="5589864"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稿定年终</a:t>
            </a:r>
            <a:r>
              <a:rPr lang="en-US" altLang="zh-CN" b="1" u="sng" dirty="0">
                <a:solidFill>
                  <a:srgbClr val="0033CC"/>
                </a:solidFill>
                <a:latin typeface="微软雅黑" panose="020B0503020204020204" pitchFamily="34" charset="-122"/>
                <a:ea typeface="微软雅黑" panose="020B0503020204020204" pitchFamily="34" charset="-122"/>
                <a:hlinkClick r:id="rId2"/>
              </a:rPr>
              <a:t>PPT</a:t>
            </a:r>
            <a:r>
              <a:rPr lang="zh-CN" altLang="en-US" b="1" u="sng" dirty="0">
                <a:solidFill>
                  <a:srgbClr val="0033CC"/>
                </a:solidFill>
                <a:latin typeface="微软雅黑" panose="020B0503020204020204" pitchFamily="34" charset="-122"/>
                <a:ea typeface="微软雅黑" panose="020B0503020204020204" pitchFamily="34" charset="-122"/>
                <a:hlinkClick r:id="rId2"/>
              </a:rPr>
              <a:t>模板</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大赛</a:t>
            </a:r>
            <a:r>
              <a:rPr lang="zh-CN" altLang="en-US" b="1" u="sng" dirty="0" smtClean="0">
                <a:solidFill>
                  <a:srgbClr val="0033CC"/>
                </a:solidFill>
                <a:latin typeface="微软雅黑" panose="020B0503020204020204" pitchFamily="34" charset="-122"/>
                <a:ea typeface="微软雅黑" panose="020B0503020204020204" pitchFamily="34" charset="-122"/>
              </a:rPr>
              <a:t> 阿丁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a:t>
            </a:r>
            <a:r>
              <a:rPr lang="zh-CN" altLang="en-US" b="1" u="sng" dirty="0" smtClean="0">
                <a:solidFill>
                  <a:srgbClr val="0033CC"/>
                </a:solidFill>
                <a:latin typeface="微软雅黑" panose="020B0503020204020204" pitchFamily="34" charset="-122"/>
                <a:ea typeface="微软雅黑" panose="020B0503020204020204" pitchFamily="34" charset="-122"/>
              </a:rPr>
              <a:t>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345016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xmlns="" id="{8775CCBB-44DB-4524-A161-DC563466266F}"/>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0">
                <a:schemeClr val="accent2"/>
              </a:gs>
              <a:gs pos="55000">
                <a:schemeClr val="accent2"/>
              </a:gs>
              <a:gs pos="100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xmlns="" id="{FCAA9BEB-1216-435E-A0FE-D0CAAEC2D1BF}"/>
              </a:ext>
            </a:extLst>
          </p:cNvPr>
          <p:cNvSpPr/>
          <p:nvPr>
            <p:custDataLst>
              <p:tags r:id="rId1"/>
            </p:custDataLst>
          </p:nvPr>
        </p:nvSpPr>
        <p:spPr>
          <a:xfrm rot="1825601" flipH="1">
            <a:off x="-628450" y="-2607942"/>
            <a:ext cx="13743344" cy="11093355"/>
          </a:xfrm>
          <a:custGeom>
            <a:avLst/>
            <a:gdLst>
              <a:gd name="connsiteX0" fmla="*/ 13743344 w 13743344"/>
              <a:gd name="connsiteY0" fmla="*/ 6174460 h 11093355"/>
              <a:gd name="connsiteX1" fmla="*/ 3230453 w 13743344"/>
              <a:gd name="connsiteY1" fmla="*/ 0 h 11093355"/>
              <a:gd name="connsiteX2" fmla="*/ 0 w 13743344"/>
              <a:gd name="connsiteY2" fmla="*/ 5500303 h 11093355"/>
              <a:gd name="connsiteX3" fmla="*/ 65879 w 13743344"/>
              <a:gd name="connsiteY3" fmla="*/ 5557547 h 11093355"/>
              <a:gd name="connsiteX4" fmla="*/ 2786175 w 13743344"/>
              <a:gd name="connsiteY4" fmla="*/ 7281661 h 11093355"/>
              <a:gd name="connsiteX5" fmla="*/ 7195901 w 13743344"/>
              <a:gd name="connsiteY5" fmla="*/ 8793321 h 11093355"/>
              <a:gd name="connsiteX6" fmla="*/ 8674455 w 13743344"/>
              <a:gd name="connsiteY6" fmla="*/ 10960034 h 11093355"/>
              <a:gd name="connsiteX7" fmla="*/ 8722818 w 13743344"/>
              <a:gd name="connsiteY7" fmla="*/ 11037157 h 11093355"/>
              <a:gd name="connsiteX8" fmla="*/ 8751154 w 13743344"/>
              <a:gd name="connsiteY8" fmla="*/ 11075311 h 11093355"/>
              <a:gd name="connsiteX9" fmla="*/ 8781876 w 13743344"/>
              <a:gd name="connsiteY9" fmla="*/ 11093355 h 11093355"/>
              <a:gd name="connsiteX10" fmla="*/ 8786634 w 13743344"/>
              <a:gd name="connsiteY10" fmla="*/ 11088191 h 11093355"/>
              <a:gd name="connsiteX11" fmla="*/ 8687424 w 13743344"/>
              <a:gd name="connsiteY11" fmla="*/ 9885077 h 11093355"/>
              <a:gd name="connsiteX12" fmla="*/ 9995208 w 13743344"/>
              <a:gd name="connsiteY12" fmla="*/ 9129247 h 11093355"/>
              <a:gd name="connsiteX13" fmla="*/ 11344875 w 13743344"/>
              <a:gd name="connsiteY13" fmla="*/ 9403087 h 11093355"/>
              <a:gd name="connsiteX14" fmla="*/ 11777073 w 13743344"/>
              <a:gd name="connsiteY14" fmla="*/ 9522314 h 1109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743344" h="11093355">
                <a:moveTo>
                  <a:pt x="13743344" y="6174460"/>
                </a:moveTo>
                <a:lnTo>
                  <a:pt x="3230453" y="0"/>
                </a:lnTo>
                <a:lnTo>
                  <a:pt x="0" y="5500303"/>
                </a:lnTo>
                <a:lnTo>
                  <a:pt x="65879" y="5557547"/>
                </a:lnTo>
                <a:cubicBezTo>
                  <a:pt x="899816" y="6250486"/>
                  <a:pt x="1914769" y="6796145"/>
                  <a:pt x="2786175" y="7281661"/>
                </a:cubicBezTo>
                <a:cubicBezTo>
                  <a:pt x="4180427" y="8058486"/>
                  <a:pt x="6214521" y="8180259"/>
                  <a:pt x="7195901" y="8793321"/>
                </a:cubicBezTo>
                <a:cubicBezTo>
                  <a:pt x="8177280" y="9406383"/>
                  <a:pt x="8373989" y="10458948"/>
                  <a:pt x="8674455" y="10960034"/>
                </a:cubicBezTo>
                <a:cubicBezTo>
                  <a:pt x="8693234" y="10991352"/>
                  <a:pt x="8709255" y="11016909"/>
                  <a:pt x="8722818" y="11037157"/>
                </a:cubicBezTo>
                <a:lnTo>
                  <a:pt x="8751154" y="11075311"/>
                </a:lnTo>
                <a:lnTo>
                  <a:pt x="8781876" y="11093355"/>
                </a:lnTo>
                <a:lnTo>
                  <a:pt x="8786634" y="11088191"/>
                </a:lnTo>
                <a:cubicBezTo>
                  <a:pt x="8804859" y="10997528"/>
                  <a:pt x="8598862" y="10336927"/>
                  <a:pt x="8687424" y="9885077"/>
                </a:cubicBezTo>
                <a:cubicBezTo>
                  <a:pt x="8805507" y="9282611"/>
                  <a:pt x="9114344" y="9171237"/>
                  <a:pt x="9995208" y="9129247"/>
                </a:cubicBezTo>
                <a:cubicBezTo>
                  <a:pt x="10325532" y="9113500"/>
                  <a:pt x="10809619" y="9251282"/>
                  <a:pt x="11344875" y="9403087"/>
                </a:cubicBezTo>
                <a:lnTo>
                  <a:pt x="11777073" y="9522314"/>
                </a:lnTo>
                <a:close/>
              </a:path>
            </a:pathLst>
          </a:custGeom>
          <a:gradFill>
            <a:gsLst>
              <a:gs pos="100000">
                <a:schemeClr val="accent4"/>
              </a:gs>
              <a:gs pos="0">
                <a:schemeClr val="accent4"/>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xmlns="" id="{83818AA0-8B88-4D74-B2D0-723F42A8B805}"/>
              </a:ext>
            </a:extLst>
          </p:cNvPr>
          <p:cNvSpPr/>
          <p:nvPr>
            <p:custDataLst>
              <p:tags r:id="rId2"/>
            </p:custDataLst>
          </p:nvPr>
        </p:nvSpPr>
        <p:spPr>
          <a:xfrm rot="1825601" flipH="1">
            <a:off x="-414669" y="-2818877"/>
            <a:ext cx="12753913" cy="10518172"/>
          </a:xfrm>
          <a:custGeom>
            <a:avLst/>
            <a:gdLst>
              <a:gd name="connsiteX0" fmla="*/ 12753913 w 12753913"/>
              <a:gd name="connsiteY0" fmla="*/ 6174460 h 10756595"/>
              <a:gd name="connsiteX1" fmla="*/ 2241021 w 12753913"/>
              <a:gd name="connsiteY1" fmla="*/ 0 h 10756595"/>
              <a:gd name="connsiteX2" fmla="*/ 0 w 12753913"/>
              <a:gd name="connsiteY2" fmla="*/ 3815655 h 10756595"/>
              <a:gd name="connsiteX3" fmla="*/ 61168 w 12753913"/>
              <a:gd name="connsiteY3" fmla="*/ 3899734 h 10756595"/>
              <a:gd name="connsiteX4" fmla="*/ 1990502 w 12753913"/>
              <a:gd name="connsiteY4" fmla="*/ 5898073 h 10756595"/>
              <a:gd name="connsiteX5" fmla="*/ 6223971 w 12753913"/>
              <a:gd name="connsiteY5" fmla="*/ 8016299 h 10756595"/>
              <a:gd name="connsiteX6" fmla="*/ 7603242 w 12753913"/>
              <a:gd name="connsiteY6" fmla="*/ 10674463 h 10756595"/>
              <a:gd name="connsiteX7" fmla="*/ 7603426 w 12753913"/>
              <a:gd name="connsiteY7" fmla="*/ 9511517 h 10756595"/>
              <a:gd name="connsiteX8" fmla="*/ 9014215 w 12753913"/>
              <a:gd name="connsiteY8" fmla="*/ 8348569 h 10756595"/>
              <a:gd name="connsiteX9" fmla="*/ 11146938 w 12753913"/>
              <a:gd name="connsiteY9" fmla="*/ 8499560 h 10756595"/>
              <a:gd name="connsiteX10" fmla="*/ 11378048 w 12753913"/>
              <a:gd name="connsiteY10" fmla="*/ 8517064 h 10756595"/>
              <a:gd name="connsiteX0" fmla="*/ 12753913 w 12753913"/>
              <a:gd name="connsiteY0" fmla="*/ 6174460 h 10737680"/>
              <a:gd name="connsiteX1" fmla="*/ 2241021 w 12753913"/>
              <a:gd name="connsiteY1" fmla="*/ 0 h 10737680"/>
              <a:gd name="connsiteX2" fmla="*/ 0 w 12753913"/>
              <a:gd name="connsiteY2" fmla="*/ 3815655 h 10737680"/>
              <a:gd name="connsiteX3" fmla="*/ 61168 w 12753913"/>
              <a:gd name="connsiteY3" fmla="*/ 3899734 h 10737680"/>
              <a:gd name="connsiteX4" fmla="*/ 1990502 w 12753913"/>
              <a:gd name="connsiteY4" fmla="*/ 5898073 h 10737680"/>
              <a:gd name="connsiteX5" fmla="*/ 6223971 w 12753913"/>
              <a:gd name="connsiteY5" fmla="*/ 8016299 h 10737680"/>
              <a:gd name="connsiteX6" fmla="*/ 7603242 w 12753913"/>
              <a:gd name="connsiteY6" fmla="*/ 10674463 h 10737680"/>
              <a:gd name="connsiteX7" fmla="*/ 7603426 w 12753913"/>
              <a:gd name="connsiteY7" fmla="*/ 9511517 h 10737680"/>
              <a:gd name="connsiteX8" fmla="*/ 8702978 w 12753913"/>
              <a:gd name="connsiteY8" fmla="*/ 8489798 h 10737680"/>
              <a:gd name="connsiteX9" fmla="*/ 11146938 w 12753913"/>
              <a:gd name="connsiteY9" fmla="*/ 8499560 h 10737680"/>
              <a:gd name="connsiteX10" fmla="*/ 11378048 w 12753913"/>
              <a:gd name="connsiteY10" fmla="*/ 8517064 h 10737680"/>
              <a:gd name="connsiteX11" fmla="*/ 12753913 w 12753913"/>
              <a:gd name="connsiteY11" fmla="*/ 6174460 h 10737680"/>
              <a:gd name="connsiteX0" fmla="*/ 12753913 w 12753913"/>
              <a:gd name="connsiteY0" fmla="*/ 6174460 h 10710348"/>
              <a:gd name="connsiteX1" fmla="*/ 2241021 w 12753913"/>
              <a:gd name="connsiteY1" fmla="*/ 0 h 10710348"/>
              <a:gd name="connsiteX2" fmla="*/ 0 w 12753913"/>
              <a:gd name="connsiteY2" fmla="*/ 3815655 h 10710348"/>
              <a:gd name="connsiteX3" fmla="*/ 61168 w 12753913"/>
              <a:gd name="connsiteY3" fmla="*/ 3899734 h 10710348"/>
              <a:gd name="connsiteX4" fmla="*/ 1990502 w 12753913"/>
              <a:gd name="connsiteY4" fmla="*/ 5898073 h 10710348"/>
              <a:gd name="connsiteX5" fmla="*/ 6223971 w 12753913"/>
              <a:gd name="connsiteY5" fmla="*/ 8016299 h 10710348"/>
              <a:gd name="connsiteX6" fmla="*/ 7603242 w 12753913"/>
              <a:gd name="connsiteY6" fmla="*/ 10674463 h 10710348"/>
              <a:gd name="connsiteX7" fmla="*/ 7605339 w 12753913"/>
              <a:gd name="connsiteY7" fmla="*/ 9483184 h 10710348"/>
              <a:gd name="connsiteX8" fmla="*/ 8702978 w 12753913"/>
              <a:gd name="connsiteY8" fmla="*/ 8489798 h 10710348"/>
              <a:gd name="connsiteX9" fmla="*/ 11146938 w 12753913"/>
              <a:gd name="connsiteY9" fmla="*/ 8499560 h 10710348"/>
              <a:gd name="connsiteX10" fmla="*/ 11378048 w 12753913"/>
              <a:gd name="connsiteY10" fmla="*/ 8517064 h 10710348"/>
              <a:gd name="connsiteX11" fmla="*/ 12753913 w 12753913"/>
              <a:gd name="connsiteY11" fmla="*/ 6174460 h 10710348"/>
              <a:gd name="connsiteX0" fmla="*/ 12753913 w 12753913"/>
              <a:gd name="connsiteY0" fmla="*/ 6174460 h 10711378"/>
              <a:gd name="connsiteX1" fmla="*/ 2241021 w 12753913"/>
              <a:gd name="connsiteY1" fmla="*/ 0 h 10711378"/>
              <a:gd name="connsiteX2" fmla="*/ 0 w 12753913"/>
              <a:gd name="connsiteY2" fmla="*/ 3815655 h 10711378"/>
              <a:gd name="connsiteX3" fmla="*/ 61168 w 12753913"/>
              <a:gd name="connsiteY3" fmla="*/ 3899734 h 10711378"/>
              <a:gd name="connsiteX4" fmla="*/ 1990502 w 12753913"/>
              <a:gd name="connsiteY4" fmla="*/ 5898073 h 10711378"/>
              <a:gd name="connsiteX5" fmla="*/ 6223971 w 12753913"/>
              <a:gd name="connsiteY5" fmla="*/ 8016299 h 10711378"/>
              <a:gd name="connsiteX6" fmla="*/ 7603242 w 12753913"/>
              <a:gd name="connsiteY6" fmla="*/ 10674463 h 10711378"/>
              <a:gd name="connsiteX7" fmla="*/ 7605339 w 12753913"/>
              <a:gd name="connsiteY7" fmla="*/ 9483184 h 10711378"/>
              <a:gd name="connsiteX8" fmla="*/ 8702978 w 12753913"/>
              <a:gd name="connsiteY8" fmla="*/ 8489798 h 10711378"/>
              <a:gd name="connsiteX9" fmla="*/ 11146938 w 12753913"/>
              <a:gd name="connsiteY9" fmla="*/ 8499560 h 10711378"/>
              <a:gd name="connsiteX10" fmla="*/ 11378048 w 12753913"/>
              <a:gd name="connsiteY10" fmla="*/ 8517064 h 10711378"/>
              <a:gd name="connsiteX11" fmla="*/ 12753913 w 12753913"/>
              <a:gd name="connsiteY11" fmla="*/ 6174460 h 10711378"/>
              <a:gd name="connsiteX0" fmla="*/ 12753913 w 12753913"/>
              <a:gd name="connsiteY0" fmla="*/ 6174460 h 10416126"/>
              <a:gd name="connsiteX1" fmla="*/ 2241021 w 12753913"/>
              <a:gd name="connsiteY1" fmla="*/ 0 h 10416126"/>
              <a:gd name="connsiteX2" fmla="*/ 0 w 12753913"/>
              <a:gd name="connsiteY2" fmla="*/ 3815655 h 10416126"/>
              <a:gd name="connsiteX3" fmla="*/ 61168 w 12753913"/>
              <a:gd name="connsiteY3" fmla="*/ 3899734 h 10416126"/>
              <a:gd name="connsiteX4" fmla="*/ 1990502 w 12753913"/>
              <a:gd name="connsiteY4" fmla="*/ 5898073 h 10416126"/>
              <a:gd name="connsiteX5" fmla="*/ 6223971 w 12753913"/>
              <a:gd name="connsiteY5" fmla="*/ 8016299 h 10416126"/>
              <a:gd name="connsiteX6" fmla="*/ 7538323 w 12753913"/>
              <a:gd name="connsiteY6" fmla="*/ 10371222 h 10416126"/>
              <a:gd name="connsiteX7" fmla="*/ 7605339 w 12753913"/>
              <a:gd name="connsiteY7" fmla="*/ 9483184 h 10416126"/>
              <a:gd name="connsiteX8" fmla="*/ 8702978 w 12753913"/>
              <a:gd name="connsiteY8" fmla="*/ 8489798 h 10416126"/>
              <a:gd name="connsiteX9" fmla="*/ 11146938 w 12753913"/>
              <a:gd name="connsiteY9" fmla="*/ 8499560 h 10416126"/>
              <a:gd name="connsiteX10" fmla="*/ 11378048 w 12753913"/>
              <a:gd name="connsiteY10" fmla="*/ 8517064 h 10416126"/>
              <a:gd name="connsiteX11" fmla="*/ 12753913 w 12753913"/>
              <a:gd name="connsiteY11" fmla="*/ 6174460 h 10416126"/>
              <a:gd name="connsiteX0" fmla="*/ 12753913 w 12753913"/>
              <a:gd name="connsiteY0" fmla="*/ 6174460 h 10413051"/>
              <a:gd name="connsiteX1" fmla="*/ 2241021 w 12753913"/>
              <a:gd name="connsiteY1" fmla="*/ 0 h 10413051"/>
              <a:gd name="connsiteX2" fmla="*/ 0 w 12753913"/>
              <a:gd name="connsiteY2" fmla="*/ 3815655 h 10413051"/>
              <a:gd name="connsiteX3" fmla="*/ 61168 w 12753913"/>
              <a:gd name="connsiteY3" fmla="*/ 3899734 h 10413051"/>
              <a:gd name="connsiteX4" fmla="*/ 1990502 w 12753913"/>
              <a:gd name="connsiteY4" fmla="*/ 5898073 h 10413051"/>
              <a:gd name="connsiteX5" fmla="*/ 6223971 w 12753913"/>
              <a:gd name="connsiteY5" fmla="*/ 8016299 h 10413051"/>
              <a:gd name="connsiteX6" fmla="*/ 7538323 w 12753913"/>
              <a:gd name="connsiteY6" fmla="*/ 10371222 h 10413051"/>
              <a:gd name="connsiteX7" fmla="*/ 7603384 w 12753913"/>
              <a:gd name="connsiteY7" fmla="*/ 9448897 h 10413051"/>
              <a:gd name="connsiteX8" fmla="*/ 8702978 w 12753913"/>
              <a:gd name="connsiteY8" fmla="*/ 8489798 h 10413051"/>
              <a:gd name="connsiteX9" fmla="*/ 11146938 w 12753913"/>
              <a:gd name="connsiteY9" fmla="*/ 8499560 h 10413051"/>
              <a:gd name="connsiteX10" fmla="*/ 11378048 w 12753913"/>
              <a:gd name="connsiteY10" fmla="*/ 8517064 h 10413051"/>
              <a:gd name="connsiteX11" fmla="*/ 12753913 w 12753913"/>
              <a:gd name="connsiteY11" fmla="*/ 6174460 h 10413051"/>
              <a:gd name="connsiteX0" fmla="*/ 12753913 w 12753913"/>
              <a:gd name="connsiteY0" fmla="*/ 6174460 h 10414949"/>
              <a:gd name="connsiteX1" fmla="*/ 2241021 w 12753913"/>
              <a:gd name="connsiteY1" fmla="*/ 0 h 10414949"/>
              <a:gd name="connsiteX2" fmla="*/ 0 w 12753913"/>
              <a:gd name="connsiteY2" fmla="*/ 3815655 h 10414949"/>
              <a:gd name="connsiteX3" fmla="*/ 61168 w 12753913"/>
              <a:gd name="connsiteY3" fmla="*/ 3899734 h 10414949"/>
              <a:gd name="connsiteX4" fmla="*/ 1990502 w 12753913"/>
              <a:gd name="connsiteY4" fmla="*/ 5898073 h 10414949"/>
              <a:gd name="connsiteX5" fmla="*/ 6223971 w 12753913"/>
              <a:gd name="connsiteY5" fmla="*/ 8016299 h 10414949"/>
              <a:gd name="connsiteX6" fmla="*/ 7538323 w 12753913"/>
              <a:gd name="connsiteY6" fmla="*/ 10371222 h 10414949"/>
              <a:gd name="connsiteX7" fmla="*/ 7603384 w 12753913"/>
              <a:gd name="connsiteY7" fmla="*/ 9448897 h 10414949"/>
              <a:gd name="connsiteX8" fmla="*/ 8702978 w 12753913"/>
              <a:gd name="connsiteY8" fmla="*/ 8489798 h 10414949"/>
              <a:gd name="connsiteX9" fmla="*/ 11146938 w 12753913"/>
              <a:gd name="connsiteY9" fmla="*/ 8499560 h 10414949"/>
              <a:gd name="connsiteX10" fmla="*/ 11378048 w 12753913"/>
              <a:gd name="connsiteY10" fmla="*/ 8517064 h 10414949"/>
              <a:gd name="connsiteX11" fmla="*/ 12753913 w 12753913"/>
              <a:gd name="connsiteY11" fmla="*/ 6174460 h 10414949"/>
              <a:gd name="connsiteX0" fmla="*/ 12753913 w 12753913"/>
              <a:gd name="connsiteY0" fmla="*/ 6174460 h 10419670"/>
              <a:gd name="connsiteX1" fmla="*/ 2241021 w 12753913"/>
              <a:gd name="connsiteY1" fmla="*/ 0 h 10419670"/>
              <a:gd name="connsiteX2" fmla="*/ 0 w 12753913"/>
              <a:gd name="connsiteY2" fmla="*/ 3815655 h 10419670"/>
              <a:gd name="connsiteX3" fmla="*/ 61168 w 12753913"/>
              <a:gd name="connsiteY3" fmla="*/ 3899734 h 10419670"/>
              <a:gd name="connsiteX4" fmla="*/ 1990502 w 12753913"/>
              <a:gd name="connsiteY4" fmla="*/ 5898073 h 10419670"/>
              <a:gd name="connsiteX5" fmla="*/ 6223971 w 12753913"/>
              <a:gd name="connsiteY5" fmla="*/ 8016299 h 10419670"/>
              <a:gd name="connsiteX6" fmla="*/ 7538323 w 12753913"/>
              <a:gd name="connsiteY6" fmla="*/ 10371222 h 10419670"/>
              <a:gd name="connsiteX7" fmla="*/ 7603384 w 12753913"/>
              <a:gd name="connsiteY7" fmla="*/ 9448897 h 10419670"/>
              <a:gd name="connsiteX8" fmla="*/ 8702978 w 12753913"/>
              <a:gd name="connsiteY8" fmla="*/ 8489798 h 10419670"/>
              <a:gd name="connsiteX9" fmla="*/ 11146938 w 12753913"/>
              <a:gd name="connsiteY9" fmla="*/ 8499560 h 10419670"/>
              <a:gd name="connsiteX10" fmla="*/ 11378048 w 12753913"/>
              <a:gd name="connsiteY10" fmla="*/ 8517064 h 10419670"/>
              <a:gd name="connsiteX11" fmla="*/ 12753913 w 12753913"/>
              <a:gd name="connsiteY11" fmla="*/ 6174460 h 10419670"/>
              <a:gd name="connsiteX0" fmla="*/ 12753913 w 12753913"/>
              <a:gd name="connsiteY0" fmla="*/ 6174460 h 10417344"/>
              <a:gd name="connsiteX1" fmla="*/ 2241021 w 12753913"/>
              <a:gd name="connsiteY1" fmla="*/ 0 h 10417344"/>
              <a:gd name="connsiteX2" fmla="*/ 0 w 12753913"/>
              <a:gd name="connsiteY2" fmla="*/ 3815655 h 10417344"/>
              <a:gd name="connsiteX3" fmla="*/ 61168 w 12753913"/>
              <a:gd name="connsiteY3" fmla="*/ 3899734 h 10417344"/>
              <a:gd name="connsiteX4" fmla="*/ 1990502 w 12753913"/>
              <a:gd name="connsiteY4" fmla="*/ 5898073 h 10417344"/>
              <a:gd name="connsiteX5" fmla="*/ 6223971 w 12753913"/>
              <a:gd name="connsiteY5" fmla="*/ 8016299 h 10417344"/>
              <a:gd name="connsiteX6" fmla="*/ 7538323 w 12753913"/>
              <a:gd name="connsiteY6" fmla="*/ 10371222 h 10417344"/>
              <a:gd name="connsiteX7" fmla="*/ 7583568 w 12753913"/>
              <a:gd name="connsiteY7" fmla="*/ 9426213 h 10417344"/>
              <a:gd name="connsiteX8" fmla="*/ 8702978 w 12753913"/>
              <a:gd name="connsiteY8" fmla="*/ 8489798 h 10417344"/>
              <a:gd name="connsiteX9" fmla="*/ 11146938 w 12753913"/>
              <a:gd name="connsiteY9" fmla="*/ 8499560 h 10417344"/>
              <a:gd name="connsiteX10" fmla="*/ 11378048 w 12753913"/>
              <a:gd name="connsiteY10" fmla="*/ 8517064 h 10417344"/>
              <a:gd name="connsiteX11" fmla="*/ 12753913 w 12753913"/>
              <a:gd name="connsiteY11" fmla="*/ 6174460 h 10417344"/>
              <a:gd name="connsiteX0" fmla="*/ 12753913 w 12753913"/>
              <a:gd name="connsiteY0" fmla="*/ 6174460 h 10418039"/>
              <a:gd name="connsiteX1" fmla="*/ 2241021 w 12753913"/>
              <a:gd name="connsiteY1" fmla="*/ 0 h 10418039"/>
              <a:gd name="connsiteX2" fmla="*/ 0 w 12753913"/>
              <a:gd name="connsiteY2" fmla="*/ 3815655 h 10418039"/>
              <a:gd name="connsiteX3" fmla="*/ 61168 w 12753913"/>
              <a:gd name="connsiteY3" fmla="*/ 3899734 h 10418039"/>
              <a:gd name="connsiteX4" fmla="*/ 1990502 w 12753913"/>
              <a:gd name="connsiteY4" fmla="*/ 5898073 h 10418039"/>
              <a:gd name="connsiteX5" fmla="*/ 6223971 w 12753913"/>
              <a:gd name="connsiteY5" fmla="*/ 8016299 h 10418039"/>
              <a:gd name="connsiteX6" fmla="*/ 7538323 w 12753913"/>
              <a:gd name="connsiteY6" fmla="*/ 10371222 h 10418039"/>
              <a:gd name="connsiteX7" fmla="*/ 7583568 w 12753913"/>
              <a:gd name="connsiteY7" fmla="*/ 9426213 h 10418039"/>
              <a:gd name="connsiteX8" fmla="*/ 8702978 w 12753913"/>
              <a:gd name="connsiteY8" fmla="*/ 8489798 h 10418039"/>
              <a:gd name="connsiteX9" fmla="*/ 11146938 w 12753913"/>
              <a:gd name="connsiteY9" fmla="*/ 8499560 h 10418039"/>
              <a:gd name="connsiteX10" fmla="*/ 11378048 w 12753913"/>
              <a:gd name="connsiteY10" fmla="*/ 8517064 h 10418039"/>
              <a:gd name="connsiteX11" fmla="*/ 12753913 w 12753913"/>
              <a:gd name="connsiteY11" fmla="*/ 6174460 h 10418039"/>
              <a:gd name="connsiteX0" fmla="*/ 12753913 w 12753913"/>
              <a:gd name="connsiteY0" fmla="*/ 6174460 h 10283992"/>
              <a:gd name="connsiteX1" fmla="*/ 2241021 w 12753913"/>
              <a:gd name="connsiteY1" fmla="*/ 0 h 10283992"/>
              <a:gd name="connsiteX2" fmla="*/ 0 w 12753913"/>
              <a:gd name="connsiteY2" fmla="*/ 3815655 h 10283992"/>
              <a:gd name="connsiteX3" fmla="*/ 61168 w 12753913"/>
              <a:gd name="connsiteY3" fmla="*/ 3899734 h 10283992"/>
              <a:gd name="connsiteX4" fmla="*/ 1990502 w 12753913"/>
              <a:gd name="connsiteY4" fmla="*/ 5898073 h 10283992"/>
              <a:gd name="connsiteX5" fmla="*/ 6223971 w 12753913"/>
              <a:gd name="connsiteY5" fmla="*/ 8016299 h 10283992"/>
              <a:gd name="connsiteX6" fmla="*/ 7483178 w 12753913"/>
              <a:gd name="connsiteY6" fmla="*/ 10239418 h 10283992"/>
              <a:gd name="connsiteX7" fmla="*/ 7583568 w 12753913"/>
              <a:gd name="connsiteY7" fmla="*/ 9426213 h 10283992"/>
              <a:gd name="connsiteX8" fmla="*/ 8702978 w 12753913"/>
              <a:gd name="connsiteY8" fmla="*/ 8489798 h 10283992"/>
              <a:gd name="connsiteX9" fmla="*/ 11146938 w 12753913"/>
              <a:gd name="connsiteY9" fmla="*/ 8499560 h 10283992"/>
              <a:gd name="connsiteX10" fmla="*/ 11378048 w 12753913"/>
              <a:gd name="connsiteY10" fmla="*/ 8517064 h 10283992"/>
              <a:gd name="connsiteX11" fmla="*/ 12753913 w 12753913"/>
              <a:gd name="connsiteY11" fmla="*/ 6174460 h 10283992"/>
              <a:gd name="connsiteX0" fmla="*/ 12753913 w 12753913"/>
              <a:gd name="connsiteY0" fmla="*/ 6174460 h 10422983"/>
              <a:gd name="connsiteX1" fmla="*/ 2241021 w 12753913"/>
              <a:gd name="connsiteY1" fmla="*/ 0 h 10422983"/>
              <a:gd name="connsiteX2" fmla="*/ 0 w 12753913"/>
              <a:gd name="connsiteY2" fmla="*/ 3815655 h 10422983"/>
              <a:gd name="connsiteX3" fmla="*/ 61168 w 12753913"/>
              <a:gd name="connsiteY3" fmla="*/ 3899734 h 10422983"/>
              <a:gd name="connsiteX4" fmla="*/ 1990502 w 12753913"/>
              <a:gd name="connsiteY4" fmla="*/ 5898073 h 10422983"/>
              <a:gd name="connsiteX5" fmla="*/ 6223971 w 12753913"/>
              <a:gd name="connsiteY5" fmla="*/ 8016299 h 10422983"/>
              <a:gd name="connsiteX6" fmla="*/ 7483178 w 12753913"/>
              <a:gd name="connsiteY6" fmla="*/ 10239418 h 10422983"/>
              <a:gd name="connsiteX7" fmla="*/ 7583568 w 12753913"/>
              <a:gd name="connsiteY7" fmla="*/ 9426213 h 10422983"/>
              <a:gd name="connsiteX8" fmla="*/ 8702978 w 12753913"/>
              <a:gd name="connsiteY8" fmla="*/ 8489798 h 10422983"/>
              <a:gd name="connsiteX9" fmla="*/ 11146938 w 12753913"/>
              <a:gd name="connsiteY9" fmla="*/ 8499560 h 10422983"/>
              <a:gd name="connsiteX10" fmla="*/ 11378048 w 12753913"/>
              <a:gd name="connsiteY10" fmla="*/ 8517064 h 10422983"/>
              <a:gd name="connsiteX11" fmla="*/ 12753913 w 12753913"/>
              <a:gd name="connsiteY11" fmla="*/ 6174460 h 10422983"/>
              <a:gd name="connsiteX0" fmla="*/ 12753913 w 12753913"/>
              <a:gd name="connsiteY0" fmla="*/ 6174460 h 10281982"/>
              <a:gd name="connsiteX1" fmla="*/ 2241021 w 12753913"/>
              <a:gd name="connsiteY1" fmla="*/ 0 h 10281982"/>
              <a:gd name="connsiteX2" fmla="*/ 0 w 12753913"/>
              <a:gd name="connsiteY2" fmla="*/ 3815655 h 10281982"/>
              <a:gd name="connsiteX3" fmla="*/ 61168 w 12753913"/>
              <a:gd name="connsiteY3" fmla="*/ 3899734 h 10281982"/>
              <a:gd name="connsiteX4" fmla="*/ 1990502 w 12753913"/>
              <a:gd name="connsiteY4" fmla="*/ 5898073 h 10281982"/>
              <a:gd name="connsiteX5" fmla="*/ 6223971 w 12753913"/>
              <a:gd name="connsiteY5" fmla="*/ 8016299 h 10281982"/>
              <a:gd name="connsiteX6" fmla="*/ 7483178 w 12753913"/>
              <a:gd name="connsiteY6" fmla="*/ 10239418 h 10281982"/>
              <a:gd name="connsiteX7" fmla="*/ 7585003 w 12753913"/>
              <a:gd name="connsiteY7" fmla="*/ 9404963 h 10281982"/>
              <a:gd name="connsiteX8" fmla="*/ 8702978 w 12753913"/>
              <a:gd name="connsiteY8" fmla="*/ 8489798 h 10281982"/>
              <a:gd name="connsiteX9" fmla="*/ 11146938 w 12753913"/>
              <a:gd name="connsiteY9" fmla="*/ 8499560 h 10281982"/>
              <a:gd name="connsiteX10" fmla="*/ 11378048 w 12753913"/>
              <a:gd name="connsiteY10" fmla="*/ 8517064 h 10281982"/>
              <a:gd name="connsiteX11" fmla="*/ 12753913 w 12753913"/>
              <a:gd name="connsiteY11" fmla="*/ 6174460 h 10281982"/>
              <a:gd name="connsiteX0" fmla="*/ 12753913 w 12753913"/>
              <a:gd name="connsiteY0" fmla="*/ 6174460 h 10282812"/>
              <a:gd name="connsiteX1" fmla="*/ 2241021 w 12753913"/>
              <a:gd name="connsiteY1" fmla="*/ 0 h 10282812"/>
              <a:gd name="connsiteX2" fmla="*/ 0 w 12753913"/>
              <a:gd name="connsiteY2" fmla="*/ 3815655 h 10282812"/>
              <a:gd name="connsiteX3" fmla="*/ 61168 w 12753913"/>
              <a:gd name="connsiteY3" fmla="*/ 3899734 h 10282812"/>
              <a:gd name="connsiteX4" fmla="*/ 1990502 w 12753913"/>
              <a:gd name="connsiteY4" fmla="*/ 5898073 h 10282812"/>
              <a:gd name="connsiteX5" fmla="*/ 6223971 w 12753913"/>
              <a:gd name="connsiteY5" fmla="*/ 8016299 h 10282812"/>
              <a:gd name="connsiteX6" fmla="*/ 7483178 w 12753913"/>
              <a:gd name="connsiteY6" fmla="*/ 10239418 h 10282812"/>
              <a:gd name="connsiteX7" fmla="*/ 7585003 w 12753913"/>
              <a:gd name="connsiteY7" fmla="*/ 9404963 h 10282812"/>
              <a:gd name="connsiteX8" fmla="*/ 8702978 w 12753913"/>
              <a:gd name="connsiteY8" fmla="*/ 8489798 h 10282812"/>
              <a:gd name="connsiteX9" fmla="*/ 11146938 w 12753913"/>
              <a:gd name="connsiteY9" fmla="*/ 8499560 h 10282812"/>
              <a:gd name="connsiteX10" fmla="*/ 11378048 w 12753913"/>
              <a:gd name="connsiteY10" fmla="*/ 8517064 h 10282812"/>
              <a:gd name="connsiteX11" fmla="*/ 12753913 w 12753913"/>
              <a:gd name="connsiteY11" fmla="*/ 6174460 h 10282812"/>
              <a:gd name="connsiteX0" fmla="*/ 12753913 w 12753913"/>
              <a:gd name="connsiteY0" fmla="*/ 6174460 h 10275756"/>
              <a:gd name="connsiteX1" fmla="*/ 2241021 w 12753913"/>
              <a:gd name="connsiteY1" fmla="*/ 0 h 10275756"/>
              <a:gd name="connsiteX2" fmla="*/ 0 w 12753913"/>
              <a:gd name="connsiteY2" fmla="*/ 3815655 h 10275756"/>
              <a:gd name="connsiteX3" fmla="*/ 61168 w 12753913"/>
              <a:gd name="connsiteY3" fmla="*/ 3899734 h 10275756"/>
              <a:gd name="connsiteX4" fmla="*/ 1990502 w 12753913"/>
              <a:gd name="connsiteY4" fmla="*/ 5898073 h 10275756"/>
              <a:gd name="connsiteX5" fmla="*/ 6223971 w 12753913"/>
              <a:gd name="connsiteY5" fmla="*/ 8016299 h 10275756"/>
              <a:gd name="connsiteX6" fmla="*/ 7483178 w 12753913"/>
              <a:gd name="connsiteY6" fmla="*/ 10239418 h 10275756"/>
              <a:gd name="connsiteX7" fmla="*/ 7598955 w 12753913"/>
              <a:gd name="connsiteY7" fmla="*/ 9324786 h 10275756"/>
              <a:gd name="connsiteX8" fmla="*/ 8702978 w 12753913"/>
              <a:gd name="connsiteY8" fmla="*/ 8489798 h 10275756"/>
              <a:gd name="connsiteX9" fmla="*/ 11146938 w 12753913"/>
              <a:gd name="connsiteY9" fmla="*/ 8499560 h 10275756"/>
              <a:gd name="connsiteX10" fmla="*/ 11378048 w 12753913"/>
              <a:gd name="connsiteY10" fmla="*/ 8517064 h 10275756"/>
              <a:gd name="connsiteX11" fmla="*/ 12753913 w 12753913"/>
              <a:gd name="connsiteY11" fmla="*/ 6174460 h 10275756"/>
              <a:gd name="connsiteX0" fmla="*/ 12753913 w 12753913"/>
              <a:gd name="connsiteY0" fmla="*/ 6174460 h 10276866"/>
              <a:gd name="connsiteX1" fmla="*/ 2241021 w 12753913"/>
              <a:gd name="connsiteY1" fmla="*/ 0 h 10276866"/>
              <a:gd name="connsiteX2" fmla="*/ 0 w 12753913"/>
              <a:gd name="connsiteY2" fmla="*/ 3815655 h 10276866"/>
              <a:gd name="connsiteX3" fmla="*/ 61168 w 12753913"/>
              <a:gd name="connsiteY3" fmla="*/ 3899734 h 10276866"/>
              <a:gd name="connsiteX4" fmla="*/ 1990502 w 12753913"/>
              <a:gd name="connsiteY4" fmla="*/ 5898073 h 10276866"/>
              <a:gd name="connsiteX5" fmla="*/ 6223971 w 12753913"/>
              <a:gd name="connsiteY5" fmla="*/ 8016299 h 10276866"/>
              <a:gd name="connsiteX6" fmla="*/ 7483178 w 12753913"/>
              <a:gd name="connsiteY6" fmla="*/ 10239418 h 10276866"/>
              <a:gd name="connsiteX7" fmla="*/ 7598955 w 12753913"/>
              <a:gd name="connsiteY7" fmla="*/ 9324786 h 10276866"/>
              <a:gd name="connsiteX8" fmla="*/ 8702978 w 12753913"/>
              <a:gd name="connsiteY8" fmla="*/ 8489798 h 10276866"/>
              <a:gd name="connsiteX9" fmla="*/ 11146938 w 12753913"/>
              <a:gd name="connsiteY9" fmla="*/ 8499560 h 10276866"/>
              <a:gd name="connsiteX10" fmla="*/ 11378048 w 12753913"/>
              <a:gd name="connsiteY10" fmla="*/ 8517064 h 10276866"/>
              <a:gd name="connsiteX11" fmla="*/ 12753913 w 12753913"/>
              <a:gd name="connsiteY11" fmla="*/ 6174460 h 10276866"/>
              <a:gd name="connsiteX0" fmla="*/ 12753913 w 12753913"/>
              <a:gd name="connsiteY0" fmla="*/ 6174460 h 10359146"/>
              <a:gd name="connsiteX1" fmla="*/ 2241021 w 12753913"/>
              <a:gd name="connsiteY1" fmla="*/ 0 h 10359146"/>
              <a:gd name="connsiteX2" fmla="*/ 0 w 12753913"/>
              <a:gd name="connsiteY2" fmla="*/ 3815655 h 10359146"/>
              <a:gd name="connsiteX3" fmla="*/ 61168 w 12753913"/>
              <a:gd name="connsiteY3" fmla="*/ 3899734 h 10359146"/>
              <a:gd name="connsiteX4" fmla="*/ 1990502 w 12753913"/>
              <a:gd name="connsiteY4" fmla="*/ 5898073 h 10359146"/>
              <a:gd name="connsiteX5" fmla="*/ 6223971 w 12753913"/>
              <a:gd name="connsiteY5" fmla="*/ 8016299 h 10359146"/>
              <a:gd name="connsiteX6" fmla="*/ 7498691 w 12753913"/>
              <a:gd name="connsiteY6" fmla="*/ 10325854 h 10359146"/>
              <a:gd name="connsiteX7" fmla="*/ 7598955 w 12753913"/>
              <a:gd name="connsiteY7" fmla="*/ 9324786 h 10359146"/>
              <a:gd name="connsiteX8" fmla="*/ 8702978 w 12753913"/>
              <a:gd name="connsiteY8" fmla="*/ 8489798 h 10359146"/>
              <a:gd name="connsiteX9" fmla="*/ 11146938 w 12753913"/>
              <a:gd name="connsiteY9" fmla="*/ 8499560 h 10359146"/>
              <a:gd name="connsiteX10" fmla="*/ 11378048 w 12753913"/>
              <a:gd name="connsiteY10" fmla="*/ 8517064 h 10359146"/>
              <a:gd name="connsiteX11" fmla="*/ 12753913 w 12753913"/>
              <a:gd name="connsiteY11" fmla="*/ 6174460 h 10359146"/>
              <a:gd name="connsiteX0" fmla="*/ 12753913 w 12753913"/>
              <a:gd name="connsiteY0" fmla="*/ 6174460 h 10501197"/>
              <a:gd name="connsiteX1" fmla="*/ 2241021 w 12753913"/>
              <a:gd name="connsiteY1" fmla="*/ 0 h 10501197"/>
              <a:gd name="connsiteX2" fmla="*/ 0 w 12753913"/>
              <a:gd name="connsiteY2" fmla="*/ 3815655 h 10501197"/>
              <a:gd name="connsiteX3" fmla="*/ 61168 w 12753913"/>
              <a:gd name="connsiteY3" fmla="*/ 3899734 h 10501197"/>
              <a:gd name="connsiteX4" fmla="*/ 1990502 w 12753913"/>
              <a:gd name="connsiteY4" fmla="*/ 5898073 h 10501197"/>
              <a:gd name="connsiteX5" fmla="*/ 6223971 w 12753913"/>
              <a:gd name="connsiteY5" fmla="*/ 8016299 h 10501197"/>
              <a:gd name="connsiteX6" fmla="*/ 7498691 w 12753913"/>
              <a:gd name="connsiteY6" fmla="*/ 10325854 h 10501197"/>
              <a:gd name="connsiteX7" fmla="*/ 7598955 w 12753913"/>
              <a:gd name="connsiteY7" fmla="*/ 9324786 h 10501197"/>
              <a:gd name="connsiteX8" fmla="*/ 8702978 w 12753913"/>
              <a:gd name="connsiteY8" fmla="*/ 8489798 h 10501197"/>
              <a:gd name="connsiteX9" fmla="*/ 11146938 w 12753913"/>
              <a:gd name="connsiteY9" fmla="*/ 8499560 h 10501197"/>
              <a:gd name="connsiteX10" fmla="*/ 11378048 w 12753913"/>
              <a:gd name="connsiteY10" fmla="*/ 8517064 h 10501197"/>
              <a:gd name="connsiteX11" fmla="*/ 12753913 w 12753913"/>
              <a:gd name="connsiteY11" fmla="*/ 6174460 h 10501197"/>
              <a:gd name="connsiteX0" fmla="*/ 12753913 w 12753913"/>
              <a:gd name="connsiteY0" fmla="*/ 6174460 h 10502434"/>
              <a:gd name="connsiteX1" fmla="*/ 2241021 w 12753913"/>
              <a:gd name="connsiteY1" fmla="*/ 0 h 10502434"/>
              <a:gd name="connsiteX2" fmla="*/ 0 w 12753913"/>
              <a:gd name="connsiteY2" fmla="*/ 3815655 h 10502434"/>
              <a:gd name="connsiteX3" fmla="*/ 61168 w 12753913"/>
              <a:gd name="connsiteY3" fmla="*/ 3899734 h 10502434"/>
              <a:gd name="connsiteX4" fmla="*/ 1990502 w 12753913"/>
              <a:gd name="connsiteY4" fmla="*/ 5898073 h 10502434"/>
              <a:gd name="connsiteX5" fmla="*/ 6223971 w 12753913"/>
              <a:gd name="connsiteY5" fmla="*/ 8016299 h 10502434"/>
              <a:gd name="connsiteX6" fmla="*/ 7498691 w 12753913"/>
              <a:gd name="connsiteY6" fmla="*/ 10325854 h 10502434"/>
              <a:gd name="connsiteX7" fmla="*/ 7598955 w 12753913"/>
              <a:gd name="connsiteY7" fmla="*/ 9324786 h 10502434"/>
              <a:gd name="connsiteX8" fmla="*/ 8702978 w 12753913"/>
              <a:gd name="connsiteY8" fmla="*/ 8489798 h 10502434"/>
              <a:gd name="connsiteX9" fmla="*/ 11146938 w 12753913"/>
              <a:gd name="connsiteY9" fmla="*/ 8499560 h 10502434"/>
              <a:gd name="connsiteX10" fmla="*/ 11378048 w 12753913"/>
              <a:gd name="connsiteY10" fmla="*/ 8517064 h 10502434"/>
              <a:gd name="connsiteX11" fmla="*/ 12753913 w 12753913"/>
              <a:gd name="connsiteY11" fmla="*/ 6174460 h 10502434"/>
              <a:gd name="connsiteX0" fmla="*/ 12753913 w 12753913"/>
              <a:gd name="connsiteY0" fmla="*/ 6174460 h 10518172"/>
              <a:gd name="connsiteX1" fmla="*/ 2241021 w 12753913"/>
              <a:gd name="connsiteY1" fmla="*/ 0 h 10518172"/>
              <a:gd name="connsiteX2" fmla="*/ 0 w 12753913"/>
              <a:gd name="connsiteY2" fmla="*/ 3815655 h 10518172"/>
              <a:gd name="connsiteX3" fmla="*/ 61168 w 12753913"/>
              <a:gd name="connsiteY3" fmla="*/ 3899734 h 10518172"/>
              <a:gd name="connsiteX4" fmla="*/ 1990502 w 12753913"/>
              <a:gd name="connsiteY4" fmla="*/ 5898073 h 10518172"/>
              <a:gd name="connsiteX5" fmla="*/ 6223971 w 12753913"/>
              <a:gd name="connsiteY5" fmla="*/ 8016299 h 10518172"/>
              <a:gd name="connsiteX6" fmla="*/ 7498691 w 12753913"/>
              <a:gd name="connsiteY6" fmla="*/ 10325854 h 10518172"/>
              <a:gd name="connsiteX7" fmla="*/ 7598955 w 12753913"/>
              <a:gd name="connsiteY7" fmla="*/ 9324786 h 10518172"/>
              <a:gd name="connsiteX8" fmla="*/ 8702978 w 12753913"/>
              <a:gd name="connsiteY8" fmla="*/ 8489798 h 10518172"/>
              <a:gd name="connsiteX9" fmla="*/ 11146938 w 12753913"/>
              <a:gd name="connsiteY9" fmla="*/ 8499560 h 10518172"/>
              <a:gd name="connsiteX10" fmla="*/ 11378048 w 12753913"/>
              <a:gd name="connsiteY10" fmla="*/ 8517064 h 10518172"/>
              <a:gd name="connsiteX11" fmla="*/ 12753913 w 12753913"/>
              <a:gd name="connsiteY11" fmla="*/ 6174460 h 1051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753913" h="10518172">
                <a:moveTo>
                  <a:pt x="12753913" y="6174460"/>
                </a:moveTo>
                <a:lnTo>
                  <a:pt x="2241021" y="0"/>
                </a:lnTo>
                <a:lnTo>
                  <a:pt x="0" y="3815655"/>
                </a:lnTo>
                <a:lnTo>
                  <a:pt x="61168" y="3899734"/>
                </a:lnTo>
                <a:cubicBezTo>
                  <a:pt x="629016" y="4654005"/>
                  <a:pt x="1313986" y="5337366"/>
                  <a:pt x="1990502" y="5898073"/>
                </a:cubicBezTo>
                <a:cubicBezTo>
                  <a:pt x="3193191" y="6894886"/>
                  <a:pt x="5305940" y="7278336"/>
                  <a:pt x="6223971" y="8016299"/>
                </a:cubicBezTo>
                <a:cubicBezTo>
                  <a:pt x="7142002" y="8754262"/>
                  <a:pt x="7271620" y="9634011"/>
                  <a:pt x="7498691" y="10325854"/>
                </a:cubicBezTo>
                <a:cubicBezTo>
                  <a:pt x="7725762" y="11017697"/>
                  <a:pt x="7478417" y="9644745"/>
                  <a:pt x="7598955" y="9324786"/>
                </a:cubicBezTo>
                <a:cubicBezTo>
                  <a:pt x="7719493" y="9004827"/>
                  <a:pt x="7831756" y="8697468"/>
                  <a:pt x="8702978" y="8489798"/>
                </a:cubicBezTo>
                <a:cubicBezTo>
                  <a:pt x="9193040" y="8372984"/>
                  <a:pt x="10336016" y="8423768"/>
                  <a:pt x="11146938" y="8499560"/>
                </a:cubicBezTo>
                <a:lnTo>
                  <a:pt x="11378048" y="8517064"/>
                </a:lnTo>
                <a:lnTo>
                  <a:pt x="12753913" y="6174460"/>
                </a:lnTo>
                <a:close/>
              </a:path>
            </a:pathLst>
          </a:custGeom>
          <a:gradFill flip="none" rotWithShape="1">
            <a:gsLst>
              <a:gs pos="0">
                <a:schemeClr val="accent1"/>
              </a:gs>
              <a:gs pos="100000">
                <a:schemeClr val="accent1">
                  <a:lumMod val="69000"/>
                </a:scheme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aseline="-25000"/>
          </a:p>
        </p:txBody>
      </p:sp>
      <p:sp>
        <p:nvSpPr>
          <p:cNvPr id="15" name="任意多边形: 形状 14">
            <a:extLst>
              <a:ext uri="{FF2B5EF4-FFF2-40B4-BE49-F238E27FC236}">
                <a16:creationId xmlns:a16="http://schemas.microsoft.com/office/drawing/2014/main" xmlns="" id="{5C551401-4182-407F-8705-937329F8CF6E}"/>
              </a:ext>
            </a:extLst>
          </p:cNvPr>
          <p:cNvSpPr/>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a:gradFill flip="none" rotWithShape="1">
            <a:gsLst>
              <a:gs pos="8000">
                <a:schemeClr val="accent2">
                  <a:lumMod val="0"/>
                  <a:lumOff val="100000"/>
                  <a:alpha val="22000"/>
                </a:schemeClr>
              </a:gs>
              <a:gs pos="64000">
                <a:schemeClr val="accent2">
                  <a:lumMod val="0"/>
                  <a:lumOff val="100000"/>
                  <a:alpha val="0"/>
                </a:schemeClr>
              </a:gs>
              <a:gs pos="100000">
                <a:schemeClr val="bg1">
                  <a:alpha val="0"/>
                </a:schemeClr>
              </a:gs>
            </a:gsLst>
            <a:path path="circle">
              <a:fillToRect l="50000" t="-80000" r="50000" b="18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3" name="图片 152">
            <a:extLst>
              <a:ext uri="{FF2B5EF4-FFF2-40B4-BE49-F238E27FC236}">
                <a16:creationId xmlns:a16="http://schemas.microsoft.com/office/drawing/2014/main" xmlns="" id="{72A681A3-5E64-4149-B744-90A4AB2E112F}"/>
              </a:ext>
            </a:extLst>
          </p:cNvPr>
          <p:cNvPicPr>
            <a:picLocks noChangeAspect="1"/>
          </p:cNvPicPr>
          <p:nvPr/>
        </p:nvPicPr>
        <p:blipFill>
          <a:blip r:embed="rId4">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sp>
        <p:nvSpPr>
          <p:cNvPr id="5" name="文本框 4">
            <a:extLst>
              <a:ext uri="{FF2B5EF4-FFF2-40B4-BE49-F238E27FC236}">
                <a16:creationId xmlns:a16="http://schemas.microsoft.com/office/drawing/2014/main" xmlns="" id="{3576D633-BA75-4957-926A-F4808B4D7879}"/>
              </a:ext>
            </a:extLst>
          </p:cNvPr>
          <p:cNvSpPr txBox="1"/>
          <p:nvPr/>
        </p:nvSpPr>
        <p:spPr>
          <a:xfrm>
            <a:off x="3291567" y="2170845"/>
            <a:ext cx="5608867" cy="1906227"/>
          </a:xfrm>
          <a:prstGeom prst="rect">
            <a:avLst/>
          </a:prstGeom>
          <a:noFill/>
        </p:spPr>
        <p:txBody>
          <a:bodyPr wrap="square">
            <a:spAutoFit/>
          </a:bodyPr>
          <a:lstStyle/>
          <a:p>
            <a:pPr>
              <a:lnSpc>
                <a:spcPct val="150000"/>
              </a:lnSpc>
            </a:pPr>
            <a:r>
              <a:rPr lang="zh-CN" altLang="en-US" sz="1600" b="0" i="0">
                <a:solidFill>
                  <a:schemeClr val="bg1"/>
                </a:solidFill>
                <a:effectLst/>
                <a:latin typeface="+mn-ea"/>
              </a:rPr>
              <a:t>尊敬的各位同仁，女士们、先生们：</a:t>
            </a:r>
            <a:endParaRPr lang="en-US" altLang="zh-CN" sz="1600" b="0" i="0">
              <a:solidFill>
                <a:schemeClr val="bg1"/>
              </a:solidFill>
              <a:effectLst/>
              <a:latin typeface="+mn-ea"/>
            </a:endParaRPr>
          </a:p>
          <a:p>
            <a:pPr>
              <a:lnSpc>
                <a:spcPct val="150000"/>
              </a:lnSpc>
            </a:pPr>
            <a:r>
              <a:rPr lang="zh-CN" altLang="en-US" sz="1600" b="0" i="0">
                <a:solidFill>
                  <a:schemeClr val="bg1"/>
                </a:solidFill>
                <a:effectLst/>
                <a:latin typeface="+mn-ea"/>
              </a:rPr>
              <a:t>新年伊始，万象更新，又一个生机勃发的春天向我们走来。凭借着大家的热心、爱护和培育， 走到今天，我们的集团已初具规模。今天，我们欢聚一堂，共庆丰收的喜悦</a:t>
            </a:r>
            <a:r>
              <a:rPr lang="en-US" altLang="zh-CN" sz="1600" b="0" i="0">
                <a:solidFill>
                  <a:schemeClr val="bg1"/>
                </a:solidFill>
                <a:effectLst/>
                <a:latin typeface="+mn-ea"/>
              </a:rPr>
              <a:t>!</a:t>
            </a:r>
            <a:r>
              <a:rPr lang="zh-CN" altLang="en-US" sz="1600" b="0" i="0">
                <a:solidFill>
                  <a:schemeClr val="bg1"/>
                </a:solidFill>
                <a:effectLst/>
                <a:latin typeface="+mn-ea"/>
              </a:rPr>
              <a:t>祝大家在新的一年里身体健康、 合家幸福、事业有成、大展宏图！</a:t>
            </a:r>
            <a:endParaRPr lang="zh-CN" altLang="en-US" sz="1600">
              <a:solidFill>
                <a:schemeClr val="bg1"/>
              </a:solidFill>
              <a:latin typeface="+mn-ea"/>
            </a:endParaRPr>
          </a:p>
        </p:txBody>
      </p:sp>
      <p:sp>
        <p:nvSpPr>
          <p:cNvPr id="4" name="平行四边形 3">
            <a:extLst>
              <a:ext uri="{FF2B5EF4-FFF2-40B4-BE49-F238E27FC236}">
                <a16:creationId xmlns:a16="http://schemas.microsoft.com/office/drawing/2014/main" xmlns="" id="{97FE8460-1115-4F13-8F53-3D30E71DC0CC}"/>
              </a:ext>
            </a:extLst>
          </p:cNvPr>
          <p:cNvSpPr/>
          <p:nvPr/>
        </p:nvSpPr>
        <p:spPr>
          <a:xfrm>
            <a:off x="3808852" y="1511909"/>
            <a:ext cx="4492118" cy="362452"/>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文本框 143">
            <a:extLst>
              <a:ext uri="{FF2B5EF4-FFF2-40B4-BE49-F238E27FC236}">
                <a16:creationId xmlns:a16="http://schemas.microsoft.com/office/drawing/2014/main" xmlns="" id="{8D59F8E5-CBE1-4DA7-BBD6-444454EF4DF0}"/>
              </a:ext>
            </a:extLst>
          </p:cNvPr>
          <p:cNvSpPr txBox="1"/>
          <p:nvPr/>
        </p:nvSpPr>
        <p:spPr>
          <a:xfrm>
            <a:off x="4217026" y="829742"/>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领导致辞</a:t>
            </a:r>
          </a:p>
        </p:txBody>
      </p:sp>
    </p:spTree>
    <p:extLst>
      <p:ext uri="{BB962C8B-B14F-4D97-AF65-F5344CB8AC3E}">
        <p14:creationId xmlns:p14="http://schemas.microsoft.com/office/powerpoint/2010/main" val="1796302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任意多边形: 形状 43">
            <a:extLst>
              <a:ext uri="{FF2B5EF4-FFF2-40B4-BE49-F238E27FC236}">
                <a16:creationId xmlns:a16="http://schemas.microsoft.com/office/drawing/2014/main" xmlns="" id="{E9AEF818-4031-4DC5-9799-9DE56367AE3A}"/>
              </a:ext>
            </a:extLst>
          </p:cNvPr>
          <p:cNvSpPr/>
          <p:nvPr/>
        </p:nvSpPr>
        <p:spPr>
          <a:xfrm>
            <a:off x="0" y="1"/>
            <a:ext cx="12192000" cy="6838799"/>
          </a:xfrm>
          <a:custGeom>
            <a:avLst/>
            <a:gdLst>
              <a:gd name="connsiteX0" fmla="*/ 0 w 12192000"/>
              <a:gd name="connsiteY0" fmla="*/ 0 h 6838799"/>
              <a:gd name="connsiteX1" fmla="*/ 12192000 w 12192000"/>
              <a:gd name="connsiteY1" fmla="*/ 0 h 6838799"/>
              <a:gd name="connsiteX2" fmla="*/ 12192000 w 12192000"/>
              <a:gd name="connsiteY2" fmla="*/ 6838799 h 6838799"/>
              <a:gd name="connsiteX3" fmla="*/ 0 w 12192000"/>
              <a:gd name="connsiteY3" fmla="*/ 6838799 h 6838799"/>
            </a:gdLst>
            <a:ahLst/>
            <a:cxnLst>
              <a:cxn ang="0">
                <a:pos x="connsiteX0" y="connsiteY0"/>
              </a:cxn>
              <a:cxn ang="0">
                <a:pos x="connsiteX1" y="connsiteY1"/>
              </a:cxn>
              <a:cxn ang="0">
                <a:pos x="connsiteX2" y="connsiteY2"/>
              </a:cxn>
              <a:cxn ang="0">
                <a:pos x="connsiteX3" y="connsiteY3"/>
              </a:cxn>
            </a:cxnLst>
            <a:rect l="l" t="t" r="r" b="b"/>
            <a:pathLst>
              <a:path w="12192000" h="6838799">
                <a:moveTo>
                  <a:pt x="0" y="0"/>
                </a:moveTo>
                <a:lnTo>
                  <a:pt x="12192000" y="0"/>
                </a:lnTo>
                <a:lnTo>
                  <a:pt x="12192000" y="6838799"/>
                </a:lnTo>
                <a:lnTo>
                  <a:pt x="0" y="6838799"/>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33" name="图片 232">
            <a:extLst>
              <a:ext uri="{FF2B5EF4-FFF2-40B4-BE49-F238E27FC236}">
                <a16:creationId xmlns:a16="http://schemas.microsoft.com/office/drawing/2014/main" xmlns="" id="{8EABA323-BD01-4844-A3C0-4AF12B72F791}"/>
              </a:ext>
            </a:extLst>
          </p:cNvPr>
          <p:cNvPicPr>
            <a:picLocks noChangeAspect="1"/>
          </p:cNvPicPr>
          <p:nvPr/>
        </p:nvPicPr>
        <p:blipFill>
          <a:blip r:embed="rId2">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sp>
        <p:nvSpPr>
          <p:cNvPr id="26" name="矩形: 圆角 25">
            <a:extLst>
              <a:ext uri="{FF2B5EF4-FFF2-40B4-BE49-F238E27FC236}">
                <a16:creationId xmlns:a16="http://schemas.microsoft.com/office/drawing/2014/main" xmlns="" id="{5ADD8BF5-4A2A-4C18-8407-4035332CD877}"/>
              </a:ext>
            </a:extLst>
          </p:cNvPr>
          <p:cNvSpPr/>
          <p:nvPr/>
        </p:nvSpPr>
        <p:spPr>
          <a:xfrm>
            <a:off x="1298868" y="549274"/>
            <a:ext cx="9594265" cy="5616030"/>
          </a:xfrm>
          <a:prstGeom prst="roundRect">
            <a:avLst>
              <a:gd name="adj" fmla="val 5789"/>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77" name="组合 76" hidden="1">
            <a:extLst>
              <a:ext uri="{FF2B5EF4-FFF2-40B4-BE49-F238E27FC236}">
                <a16:creationId xmlns:a16="http://schemas.microsoft.com/office/drawing/2014/main" xmlns="" id="{A5C026D0-7EF5-4457-A9D9-68D38E4E1893}"/>
              </a:ext>
            </a:extLst>
          </p:cNvPr>
          <p:cNvGrpSpPr/>
          <p:nvPr/>
        </p:nvGrpSpPr>
        <p:grpSpPr>
          <a:xfrm>
            <a:off x="1222300" y="480031"/>
            <a:ext cx="10507011" cy="1730478"/>
            <a:chOff x="667500" y="430271"/>
            <a:chExt cx="10507011" cy="1730478"/>
          </a:xfrm>
        </p:grpSpPr>
        <p:sp>
          <p:nvSpPr>
            <p:cNvPr id="116" name="星形: 四角 115">
              <a:extLst>
                <a:ext uri="{FF2B5EF4-FFF2-40B4-BE49-F238E27FC236}">
                  <a16:creationId xmlns:a16="http://schemas.microsoft.com/office/drawing/2014/main" xmlns="" id="{D18FF6BB-FA11-4D8B-811D-9F5A2096131D}"/>
                </a:ext>
              </a:extLst>
            </p:cNvPr>
            <p:cNvSpPr/>
            <p:nvPr/>
          </p:nvSpPr>
          <p:spPr>
            <a:xfrm>
              <a:off x="10874732" y="564551"/>
              <a:ext cx="179082" cy="17908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星形: 四角 116">
              <a:extLst>
                <a:ext uri="{FF2B5EF4-FFF2-40B4-BE49-F238E27FC236}">
                  <a16:creationId xmlns:a16="http://schemas.microsoft.com/office/drawing/2014/main" xmlns="" id="{BF36FC16-6E39-46A4-853A-34EFD0AD4A12}"/>
                </a:ext>
              </a:extLst>
            </p:cNvPr>
            <p:cNvSpPr/>
            <p:nvPr/>
          </p:nvSpPr>
          <p:spPr>
            <a:xfrm>
              <a:off x="1678889" y="749585"/>
              <a:ext cx="211092" cy="211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星形: 四角 117">
              <a:extLst>
                <a:ext uri="{FF2B5EF4-FFF2-40B4-BE49-F238E27FC236}">
                  <a16:creationId xmlns:a16="http://schemas.microsoft.com/office/drawing/2014/main" xmlns="" id="{BD7749EB-F98F-4F03-87C1-B2AE98975893}"/>
                </a:ext>
              </a:extLst>
            </p:cNvPr>
            <p:cNvSpPr/>
            <p:nvPr/>
          </p:nvSpPr>
          <p:spPr>
            <a:xfrm>
              <a:off x="11011576" y="1997814"/>
              <a:ext cx="162935" cy="162935"/>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星形: 四角 118">
              <a:extLst>
                <a:ext uri="{FF2B5EF4-FFF2-40B4-BE49-F238E27FC236}">
                  <a16:creationId xmlns:a16="http://schemas.microsoft.com/office/drawing/2014/main" xmlns="" id="{73E5620E-F256-49B4-9B4B-959231F3C690}"/>
                </a:ext>
              </a:extLst>
            </p:cNvPr>
            <p:cNvSpPr/>
            <p:nvPr/>
          </p:nvSpPr>
          <p:spPr>
            <a:xfrm>
              <a:off x="11011576" y="430271"/>
              <a:ext cx="162935" cy="162935"/>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星形: 四角 119">
              <a:extLst>
                <a:ext uri="{FF2B5EF4-FFF2-40B4-BE49-F238E27FC236}">
                  <a16:creationId xmlns:a16="http://schemas.microsoft.com/office/drawing/2014/main" xmlns="" id="{4210C9AB-675F-47E3-9970-BCA4020BDBC9}"/>
                </a:ext>
              </a:extLst>
            </p:cNvPr>
            <p:cNvSpPr/>
            <p:nvPr/>
          </p:nvSpPr>
          <p:spPr>
            <a:xfrm>
              <a:off x="2723919" y="1693014"/>
              <a:ext cx="236539" cy="236539"/>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星形: 四角 121">
              <a:extLst>
                <a:ext uri="{FF2B5EF4-FFF2-40B4-BE49-F238E27FC236}">
                  <a16:creationId xmlns:a16="http://schemas.microsoft.com/office/drawing/2014/main" xmlns="" id="{6FA72734-027A-4A07-8F90-B200EE1E167B}"/>
                </a:ext>
              </a:extLst>
            </p:cNvPr>
            <p:cNvSpPr/>
            <p:nvPr/>
          </p:nvSpPr>
          <p:spPr>
            <a:xfrm>
              <a:off x="5782003" y="439271"/>
              <a:ext cx="288330" cy="288330"/>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星形: 四角 122">
              <a:extLst>
                <a:ext uri="{FF2B5EF4-FFF2-40B4-BE49-F238E27FC236}">
                  <a16:creationId xmlns:a16="http://schemas.microsoft.com/office/drawing/2014/main" xmlns="" id="{33126962-4E66-4389-96C6-0733CE1D6C1D}"/>
                </a:ext>
              </a:extLst>
            </p:cNvPr>
            <p:cNvSpPr/>
            <p:nvPr/>
          </p:nvSpPr>
          <p:spPr>
            <a:xfrm>
              <a:off x="9287479" y="1000046"/>
              <a:ext cx="208906" cy="208906"/>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星形: 四角 123">
              <a:extLst>
                <a:ext uri="{FF2B5EF4-FFF2-40B4-BE49-F238E27FC236}">
                  <a16:creationId xmlns:a16="http://schemas.microsoft.com/office/drawing/2014/main" xmlns="" id="{CEBF1236-8C52-4009-93C8-36DB0C2F5991}"/>
                </a:ext>
              </a:extLst>
            </p:cNvPr>
            <p:cNvSpPr/>
            <p:nvPr/>
          </p:nvSpPr>
          <p:spPr>
            <a:xfrm>
              <a:off x="9642958" y="1760906"/>
              <a:ext cx="164238" cy="259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星形: 四角 125">
              <a:extLst>
                <a:ext uri="{FF2B5EF4-FFF2-40B4-BE49-F238E27FC236}">
                  <a16:creationId xmlns:a16="http://schemas.microsoft.com/office/drawing/2014/main" xmlns="" id="{DF12E118-85E3-45C3-BD0A-71F2E3D8A176}"/>
                </a:ext>
              </a:extLst>
            </p:cNvPr>
            <p:cNvSpPr/>
            <p:nvPr/>
          </p:nvSpPr>
          <p:spPr>
            <a:xfrm>
              <a:off x="667500" y="1112509"/>
              <a:ext cx="211092" cy="211092"/>
            </a:xfrm>
            <a:prstGeom prst="star4">
              <a:avLst>
                <a:gd name="adj" fmla="val 14090"/>
              </a:avLst>
            </a:prstGeom>
            <a:solidFill>
              <a:schemeClr val="bg1"/>
            </a:solidFill>
            <a:ln>
              <a:noFill/>
            </a:ln>
            <a:effectLst>
              <a:glow rad="101600">
                <a:schemeClr val="bg1">
                  <a:alpha val="1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2" name="任意多边形: 形状 171">
            <a:extLst>
              <a:ext uri="{FF2B5EF4-FFF2-40B4-BE49-F238E27FC236}">
                <a16:creationId xmlns:a16="http://schemas.microsoft.com/office/drawing/2014/main" xmlns="" id="{D2C57C65-3F31-4992-AFC6-5A0AF49880DD}"/>
              </a:ext>
            </a:extLst>
          </p:cNvPr>
          <p:cNvSpPr/>
          <p:nvPr/>
        </p:nvSpPr>
        <p:spPr>
          <a:xfrm flipH="1">
            <a:off x="0" y="4806166"/>
            <a:ext cx="12192000" cy="1992996"/>
          </a:xfrm>
          <a:custGeom>
            <a:avLst/>
            <a:gdLst>
              <a:gd name="connsiteX0" fmla="*/ 6194451 w 12192000"/>
              <a:gd name="connsiteY0" fmla="*/ 1841 h 2394841"/>
              <a:gd name="connsiteX1" fmla="*/ 967712 w 12192000"/>
              <a:gd name="connsiteY1" fmla="*/ 842427 h 2394841"/>
              <a:gd name="connsiteX2" fmla="*/ 286033 w 12192000"/>
              <a:gd name="connsiteY2" fmla="*/ 713430 h 2394841"/>
              <a:gd name="connsiteX3" fmla="*/ 0 w 12192000"/>
              <a:gd name="connsiteY3" fmla="*/ 610135 h 2394841"/>
              <a:gd name="connsiteX4" fmla="*/ 0 w 12192000"/>
              <a:gd name="connsiteY4" fmla="*/ 2394841 h 2394841"/>
              <a:gd name="connsiteX5" fmla="*/ 12192000 w 12192000"/>
              <a:gd name="connsiteY5" fmla="*/ 2394841 h 2394841"/>
              <a:gd name="connsiteX6" fmla="*/ 12192000 w 12192000"/>
              <a:gd name="connsiteY6" fmla="*/ 1124355 h 2394841"/>
              <a:gd name="connsiteX7" fmla="*/ 12114585 w 12192000"/>
              <a:gd name="connsiteY7" fmla="*/ 1151057 h 2394841"/>
              <a:gd name="connsiteX8" fmla="*/ 11150043 w 12192000"/>
              <a:gd name="connsiteY8" fmla="*/ 1335256 h 2394841"/>
              <a:gd name="connsiteX9" fmla="*/ 6521711 w 12192000"/>
              <a:gd name="connsiteY9" fmla="*/ 4615 h 2394841"/>
              <a:gd name="connsiteX10" fmla="*/ 6194451 w 12192000"/>
              <a:gd name="connsiteY10" fmla="*/ 1841 h 239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394841">
                <a:moveTo>
                  <a:pt x="6194451" y="1841"/>
                </a:moveTo>
                <a:cubicBezTo>
                  <a:pt x="4515258" y="48316"/>
                  <a:pt x="2228933" y="957934"/>
                  <a:pt x="967712" y="842427"/>
                </a:cubicBezTo>
                <a:cubicBezTo>
                  <a:pt x="715469" y="819326"/>
                  <a:pt x="489910" y="775000"/>
                  <a:pt x="286033" y="713430"/>
                </a:cubicBezTo>
                <a:lnTo>
                  <a:pt x="0" y="610135"/>
                </a:lnTo>
                <a:lnTo>
                  <a:pt x="0" y="2394841"/>
                </a:lnTo>
                <a:lnTo>
                  <a:pt x="12192000" y="2394841"/>
                </a:lnTo>
                <a:lnTo>
                  <a:pt x="12192000" y="1124355"/>
                </a:lnTo>
                <a:lnTo>
                  <a:pt x="12114585" y="1151057"/>
                </a:lnTo>
                <a:cubicBezTo>
                  <a:pt x="11768923" y="1263685"/>
                  <a:pt x="11441845" y="1335256"/>
                  <a:pt x="11150043" y="1335256"/>
                </a:cubicBezTo>
                <a:cubicBezTo>
                  <a:pt x="9490014" y="1335256"/>
                  <a:pt x="8218765" y="86753"/>
                  <a:pt x="6521711" y="4615"/>
                </a:cubicBezTo>
                <a:cubicBezTo>
                  <a:pt x="6415646" y="-518"/>
                  <a:pt x="6306398" y="-1257"/>
                  <a:pt x="6194451" y="184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xmlns="" id="{9C795D73-E9A3-483A-8892-7A44337C29AC}"/>
              </a:ext>
            </a:extLst>
          </p:cNvPr>
          <p:cNvSpPr/>
          <p:nvPr/>
        </p:nvSpPr>
        <p:spPr>
          <a:xfrm>
            <a:off x="0" y="5904112"/>
            <a:ext cx="12192000" cy="953889"/>
          </a:xfrm>
          <a:custGeom>
            <a:avLst/>
            <a:gdLst>
              <a:gd name="connsiteX0" fmla="*/ 5373177 w 12192000"/>
              <a:gd name="connsiteY0" fmla="*/ 779 h 953889"/>
              <a:gd name="connsiteX1" fmla="*/ 5633884 w 12192000"/>
              <a:gd name="connsiteY1" fmla="*/ 1953 h 953889"/>
              <a:gd name="connsiteX2" fmla="*/ 9320981 w 12192000"/>
              <a:gd name="connsiteY2" fmla="*/ 564995 h 953889"/>
              <a:gd name="connsiteX3" fmla="*/ 11980163 w 12192000"/>
              <a:gd name="connsiteY3" fmla="*/ 57762 h 953889"/>
              <a:gd name="connsiteX4" fmla="*/ 12192000 w 12192000"/>
              <a:gd name="connsiteY4" fmla="*/ 13011 h 953889"/>
              <a:gd name="connsiteX5" fmla="*/ 12192000 w 12192000"/>
              <a:gd name="connsiteY5" fmla="*/ 953889 h 953889"/>
              <a:gd name="connsiteX6" fmla="*/ 0 w 12192000"/>
              <a:gd name="connsiteY6" fmla="*/ 953889 h 953889"/>
              <a:gd name="connsiteX7" fmla="*/ 0 w 12192000"/>
              <a:gd name="connsiteY7" fmla="*/ 125569 h 953889"/>
              <a:gd name="connsiteX8" fmla="*/ 226901 w 12192000"/>
              <a:gd name="connsiteY8" fmla="*/ 203513 h 953889"/>
              <a:gd name="connsiteX9" fmla="*/ 1209368 w 12192000"/>
              <a:gd name="connsiteY9" fmla="*/ 356462 h 953889"/>
              <a:gd name="connsiteX10" fmla="*/ 5373177 w 12192000"/>
              <a:gd name="connsiteY10" fmla="*/ 779 h 95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953889">
                <a:moveTo>
                  <a:pt x="5373177" y="779"/>
                </a:moveTo>
                <a:cubicBezTo>
                  <a:pt x="5462359" y="-532"/>
                  <a:pt x="5549389" y="-219"/>
                  <a:pt x="5633884" y="1953"/>
                </a:cubicBezTo>
                <a:cubicBezTo>
                  <a:pt x="6985819" y="36708"/>
                  <a:pt x="7998542" y="564995"/>
                  <a:pt x="9320981" y="564995"/>
                </a:cubicBezTo>
                <a:cubicBezTo>
                  <a:pt x="10064853" y="564995"/>
                  <a:pt x="11096491" y="254882"/>
                  <a:pt x="11980163" y="57762"/>
                </a:cubicBezTo>
                <a:lnTo>
                  <a:pt x="12192000" y="13011"/>
                </a:lnTo>
                <a:lnTo>
                  <a:pt x="12192000" y="953889"/>
                </a:lnTo>
                <a:lnTo>
                  <a:pt x="0" y="953889"/>
                </a:lnTo>
                <a:lnTo>
                  <a:pt x="0" y="125569"/>
                </a:lnTo>
                <a:lnTo>
                  <a:pt x="226901" y="203513"/>
                </a:lnTo>
                <a:cubicBezTo>
                  <a:pt x="490615" y="281438"/>
                  <a:pt x="807475" y="336912"/>
                  <a:pt x="1209368" y="356462"/>
                </a:cubicBezTo>
                <a:cubicBezTo>
                  <a:pt x="2214102" y="405337"/>
                  <a:pt x="4035471" y="20444"/>
                  <a:pt x="5373177" y="77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3" name="平行四边形 182">
            <a:extLst>
              <a:ext uri="{FF2B5EF4-FFF2-40B4-BE49-F238E27FC236}">
                <a16:creationId xmlns:a16="http://schemas.microsoft.com/office/drawing/2014/main" xmlns="" id="{68D68497-EB85-406C-86AE-BCF2A2C75A06}"/>
              </a:ext>
            </a:extLst>
          </p:cNvPr>
          <p:cNvSpPr/>
          <p:nvPr/>
        </p:nvSpPr>
        <p:spPr>
          <a:xfrm>
            <a:off x="3808852" y="1511909"/>
            <a:ext cx="4492118" cy="362452"/>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文本框 183">
            <a:extLst>
              <a:ext uri="{FF2B5EF4-FFF2-40B4-BE49-F238E27FC236}">
                <a16:creationId xmlns:a16="http://schemas.microsoft.com/office/drawing/2014/main" xmlns="" id="{B2697838-B16C-4675-8879-2D3B7C1B432F}"/>
              </a:ext>
            </a:extLst>
          </p:cNvPr>
          <p:cNvSpPr txBox="1"/>
          <p:nvPr/>
        </p:nvSpPr>
        <p:spPr>
          <a:xfrm>
            <a:off x="4217026" y="829742"/>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年会流程</a:t>
            </a:r>
          </a:p>
        </p:txBody>
      </p:sp>
      <p:grpSp>
        <p:nvGrpSpPr>
          <p:cNvPr id="25" name="组合 24">
            <a:extLst>
              <a:ext uri="{FF2B5EF4-FFF2-40B4-BE49-F238E27FC236}">
                <a16:creationId xmlns:a16="http://schemas.microsoft.com/office/drawing/2014/main" xmlns="" id="{19404022-2DBE-4ECE-B6DF-0D92CB5E650D}"/>
              </a:ext>
            </a:extLst>
          </p:cNvPr>
          <p:cNvGrpSpPr/>
          <p:nvPr/>
        </p:nvGrpSpPr>
        <p:grpSpPr>
          <a:xfrm>
            <a:off x="1785221" y="2622458"/>
            <a:ext cx="2303191" cy="604992"/>
            <a:chOff x="1785221" y="2622811"/>
            <a:chExt cx="2303191" cy="604992"/>
          </a:xfrm>
        </p:grpSpPr>
        <p:sp>
          <p:nvSpPr>
            <p:cNvPr id="208" name="平行四边形 207">
              <a:extLst>
                <a:ext uri="{FF2B5EF4-FFF2-40B4-BE49-F238E27FC236}">
                  <a16:creationId xmlns:a16="http://schemas.microsoft.com/office/drawing/2014/main" xmlns="" id="{1553F9F4-6EBC-49F5-AEF9-941AE9E98B47}"/>
                </a:ext>
              </a:extLst>
            </p:cNvPr>
            <p:cNvSpPr/>
            <p:nvPr/>
          </p:nvSpPr>
          <p:spPr>
            <a:xfrm>
              <a:off x="2166088" y="3026737"/>
              <a:ext cx="1922324" cy="13312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3" name="文本框 172">
              <a:extLst>
                <a:ext uri="{FF2B5EF4-FFF2-40B4-BE49-F238E27FC236}">
                  <a16:creationId xmlns:a16="http://schemas.microsoft.com/office/drawing/2014/main" xmlns="" id="{23DE01F9-2880-452E-A05D-0728C8CCF298}"/>
                </a:ext>
              </a:extLst>
            </p:cNvPr>
            <p:cNvSpPr txBox="1"/>
            <p:nvPr/>
          </p:nvSpPr>
          <p:spPr>
            <a:xfrm>
              <a:off x="2354707" y="2673805"/>
              <a:ext cx="1699183" cy="553998"/>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bg1"/>
                  </a:solidFill>
                  <a:effectLst>
                    <a:outerShdw dist="63500" algn="l"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600">
                  <a:effectLst>
                    <a:outerShdw dist="63500" algn="l" rotWithShape="0">
                      <a:schemeClr val="tx1"/>
                    </a:outerShdw>
                  </a:effectLst>
                  <a:latin typeface="+mj-ea"/>
                  <a:ea typeface="+mj-ea"/>
                </a:rPr>
                <a:t>年度回顾</a:t>
              </a:r>
            </a:p>
          </p:txBody>
        </p:sp>
        <p:sp>
          <p:nvSpPr>
            <p:cNvPr id="15" name="立方体 14">
              <a:extLst>
                <a:ext uri="{FF2B5EF4-FFF2-40B4-BE49-F238E27FC236}">
                  <a16:creationId xmlns:a16="http://schemas.microsoft.com/office/drawing/2014/main" xmlns="" id="{9CC77389-27EC-410F-8637-F8EE8A036BFA}"/>
                </a:ext>
              </a:extLst>
            </p:cNvPr>
            <p:cNvSpPr/>
            <p:nvPr/>
          </p:nvSpPr>
          <p:spPr>
            <a:xfrm>
              <a:off x="1785221" y="2622811"/>
              <a:ext cx="535844" cy="535844"/>
            </a:xfrm>
            <a:prstGeom prst="cube">
              <a:avLst>
                <a:gd name="adj" fmla="val 18212"/>
              </a:avLst>
            </a:prstGeom>
            <a:solidFill>
              <a:schemeClr val="accent2"/>
            </a:solidFill>
            <a:ln>
              <a:solidFill>
                <a:schemeClr val="tx1"/>
              </a:solidFill>
              <a:prstDash val="solid"/>
            </a:ln>
            <a:scene3d>
              <a:camera prst="orthographicFront"/>
              <a:lightRig rig="brightRoom" dir="t"/>
            </a:scene3d>
            <a:sp3d prstMaterial="legacyWirefram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latin typeface="+mj-ea"/>
                  <a:ea typeface="+mj-ea"/>
                </a:rPr>
                <a:t>1</a:t>
              </a:r>
              <a:endParaRPr lang="zh-CN" altLang="en-US" sz="3200">
                <a:solidFill>
                  <a:schemeClr val="tx1"/>
                </a:solidFill>
                <a:latin typeface="+mj-ea"/>
                <a:ea typeface="+mj-ea"/>
              </a:endParaRPr>
            </a:p>
          </p:txBody>
        </p:sp>
      </p:grpSp>
      <p:sp>
        <p:nvSpPr>
          <p:cNvPr id="22" name="AutoShape 9">
            <a:extLst>
              <a:ext uri="{FF2B5EF4-FFF2-40B4-BE49-F238E27FC236}">
                <a16:creationId xmlns:a16="http://schemas.microsoft.com/office/drawing/2014/main" xmlns="" id="{C42CCDAF-9826-4949-B65A-9D3962803751}"/>
              </a:ext>
            </a:extLst>
          </p:cNvPr>
          <p:cNvSpPr>
            <a:spLocks noChangeAspect="1" noChangeArrowheads="1" noTextEdit="1"/>
          </p:cNvSpPr>
          <p:nvPr/>
        </p:nvSpPr>
        <p:spPr bwMode="auto">
          <a:xfrm>
            <a:off x="4117409" y="2493528"/>
            <a:ext cx="6524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15" name="组合 214">
            <a:extLst>
              <a:ext uri="{FF2B5EF4-FFF2-40B4-BE49-F238E27FC236}">
                <a16:creationId xmlns:a16="http://schemas.microsoft.com/office/drawing/2014/main" xmlns="" id="{DA2AEF5A-2947-45B6-8A5A-FA9125E4CBBA}"/>
              </a:ext>
            </a:extLst>
          </p:cNvPr>
          <p:cNvGrpSpPr/>
          <p:nvPr/>
        </p:nvGrpSpPr>
        <p:grpSpPr>
          <a:xfrm>
            <a:off x="4629645" y="2622458"/>
            <a:ext cx="2303191" cy="604992"/>
            <a:chOff x="1785221" y="2622811"/>
            <a:chExt cx="2303191" cy="604992"/>
          </a:xfrm>
        </p:grpSpPr>
        <p:sp>
          <p:nvSpPr>
            <p:cNvPr id="216" name="平行四边形 215">
              <a:extLst>
                <a:ext uri="{FF2B5EF4-FFF2-40B4-BE49-F238E27FC236}">
                  <a16:creationId xmlns:a16="http://schemas.microsoft.com/office/drawing/2014/main" xmlns="" id="{D2B83D27-FD35-4E99-9293-E137C3A447D7}"/>
                </a:ext>
              </a:extLst>
            </p:cNvPr>
            <p:cNvSpPr/>
            <p:nvPr/>
          </p:nvSpPr>
          <p:spPr>
            <a:xfrm>
              <a:off x="2166088" y="3026737"/>
              <a:ext cx="1922324" cy="13312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17" name="文本框 216">
              <a:extLst>
                <a:ext uri="{FF2B5EF4-FFF2-40B4-BE49-F238E27FC236}">
                  <a16:creationId xmlns:a16="http://schemas.microsoft.com/office/drawing/2014/main" xmlns="" id="{A5ABBC43-A004-4483-8337-3C62A4AADD09}"/>
                </a:ext>
              </a:extLst>
            </p:cNvPr>
            <p:cNvSpPr txBox="1"/>
            <p:nvPr/>
          </p:nvSpPr>
          <p:spPr>
            <a:xfrm>
              <a:off x="2354707" y="2673805"/>
              <a:ext cx="1699183" cy="553998"/>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bg1"/>
                  </a:solidFill>
                  <a:effectLst>
                    <a:outerShdw dist="63500" algn="l"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600">
                  <a:effectLst>
                    <a:outerShdw dist="63500" algn="l" rotWithShape="0">
                      <a:schemeClr val="tx1"/>
                    </a:outerShdw>
                  </a:effectLst>
                  <a:latin typeface="+mj-ea"/>
                  <a:ea typeface="+mj-ea"/>
                </a:rPr>
                <a:t>新年展望</a:t>
              </a:r>
            </a:p>
          </p:txBody>
        </p:sp>
        <p:sp>
          <p:nvSpPr>
            <p:cNvPr id="218" name="立方体 217">
              <a:extLst>
                <a:ext uri="{FF2B5EF4-FFF2-40B4-BE49-F238E27FC236}">
                  <a16:creationId xmlns:a16="http://schemas.microsoft.com/office/drawing/2014/main" xmlns="" id="{1A536569-B3D1-42B6-98D4-2C8CDE117266}"/>
                </a:ext>
              </a:extLst>
            </p:cNvPr>
            <p:cNvSpPr/>
            <p:nvPr/>
          </p:nvSpPr>
          <p:spPr>
            <a:xfrm>
              <a:off x="1785221" y="2622811"/>
              <a:ext cx="535844" cy="535844"/>
            </a:xfrm>
            <a:prstGeom prst="cube">
              <a:avLst>
                <a:gd name="adj" fmla="val 18212"/>
              </a:avLst>
            </a:prstGeom>
            <a:solidFill>
              <a:schemeClr val="accent2"/>
            </a:solidFill>
            <a:ln>
              <a:solidFill>
                <a:schemeClr val="tx1"/>
              </a:solidFill>
              <a:prstDash val="solid"/>
            </a:ln>
            <a:scene3d>
              <a:camera prst="orthographicFront"/>
              <a:lightRig rig="brightRoom" dir="t"/>
            </a:scene3d>
            <a:sp3d prstMaterial="legacyWirefram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latin typeface="+mj-ea"/>
                  <a:ea typeface="+mj-ea"/>
                </a:rPr>
                <a:t>2</a:t>
              </a:r>
              <a:endParaRPr lang="zh-CN" altLang="en-US" sz="3200">
                <a:solidFill>
                  <a:schemeClr val="tx1"/>
                </a:solidFill>
                <a:latin typeface="+mj-ea"/>
                <a:ea typeface="+mj-ea"/>
              </a:endParaRPr>
            </a:p>
          </p:txBody>
        </p:sp>
      </p:grpSp>
      <p:grpSp>
        <p:nvGrpSpPr>
          <p:cNvPr id="219" name="组合 218">
            <a:extLst>
              <a:ext uri="{FF2B5EF4-FFF2-40B4-BE49-F238E27FC236}">
                <a16:creationId xmlns:a16="http://schemas.microsoft.com/office/drawing/2014/main" xmlns="" id="{A7589F83-560F-4FDF-B8A5-54D7F4A0CF0D}"/>
              </a:ext>
            </a:extLst>
          </p:cNvPr>
          <p:cNvGrpSpPr/>
          <p:nvPr/>
        </p:nvGrpSpPr>
        <p:grpSpPr>
          <a:xfrm>
            <a:off x="7474069" y="2622458"/>
            <a:ext cx="2303191" cy="604992"/>
            <a:chOff x="1785221" y="2622811"/>
            <a:chExt cx="2303191" cy="604992"/>
          </a:xfrm>
        </p:grpSpPr>
        <p:sp>
          <p:nvSpPr>
            <p:cNvPr id="220" name="平行四边形 219">
              <a:extLst>
                <a:ext uri="{FF2B5EF4-FFF2-40B4-BE49-F238E27FC236}">
                  <a16:creationId xmlns:a16="http://schemas.microsoft.com/office/drawing/2014/main" xmlns="" id="{82C13A44-DAAA-4875-A8F7-8D45BA2582EC}"/>
                </a:ext>
              </a:extLst>
            </p:cNvPr>
            <p:cNvSpPr/>
            <p:nvPr/>
          </p:nvSpPr>
          <p:spPr>
            <a:xfrm>
              <a:off x="2166088" y="3026737"/>
              <a:ext cx="1922324" cy="13312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1" name="文本框 220">
              <a:extLst>
                <a:ext uri="{FF2B5EF4-FFF2-40B4-BE49-F238E27FC236}">
                  <a16:creationId xmlns:a16="http://schemas.microsoft.com/office/drawing/2014/main" xmlns="" id="{7B1D5222-F094-40F4-B994-380D04ACA48D}"/>
                </a:ext>
              </a:extLst>
            </p:cNvPr>
            <p:cNvSpPr txBox="1"/>
            <p:nvPr/>
          </p:nvSpPr>
          <p:spPr>
            <a:xfrm>
              <a:off x="2354707" y="2673805"/>
              <a:ext cx="1699183" cy="553998"/>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bg1"/>
                  </a:solidFill>
                  <a:effectLst>
                    <a:outerShdw dist="63500" algn="l"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600">
                  <a:effectLst>
                    <a:outerShdw dist="63500" algn="l" rotWithShape="0">
                      <a:schemeClr val="tx1"/>
                    </a:outerShdw>
                  </a:effectLst>
                  <a:latin typeface="+mj-ea"/>
                  <a:ea typeface="+mj-ea"/>
                </a:rPr>
                <a:t>颁奖表彰</a:t>
              </a:r>
            </a:p>
          </p:txBody>
        </p:sp>
        <p:sp>
          <p:nvSpPr>
            <p:cNvPr id="222" name="立方体 221">
              <a:extLst>
                <a:ext uri="{FF2B5EF4-FFF2-40B4-BE49-F238E27FC236}">
                  <a16:creationId xmlns:a16="http://schemas.microsoft.com/office/drawing/2014/main" xmlns="" id="{499F107C-81E9-4E7E-9068-881002664B51}"/>
                </a:ext>
              </a:extLst>
            </p:cNvPr>
            <p:cNvSpPr/>
            <p:nvPr/>
          </p:nvSpPr>
          <p:spPr>
            <a:xfrm>
              <a:off x="1785221" y="2622811"/>
              <a:ext cx="535844" cy="535844"/>
            </a:xfrm>
            <a:prstGeom prst="cube">
              <a:avLst>
                <a:gd name="adj" fmla="val 18212"/>
              </a:avLst>
            </a:prstGeom>
            <a:solidFill>
              <a:schemeClr val="accent2"/>
            </a:solidFill>
            <a:ln>
              <a:solidFill>
                <a:schemeClr val="tx1"/>
              </a:solidFill>
              <a:prstDash val="solid"/>
            </a:ln>
            <a:scene3d>
              <a:camera prst="orthographicFront"/>
              <a:lightRig rig="brightRoom" dir="t"/>
            </a:scene3d>
            <a:sp3d prstMaterial="legacyWirefram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latin typeface="+mj-ea"/>
                  <a:ea typeface="+mj-ea"/>
                </a:rPr>
                <a:t>3</a:t>
              </a:r>
              <a:endParaRPr lang="zh-CN" altLang="en-US" sz="3200">
                <a:solidFill>
                  <a:schemeClr val="tx1"/>
                </a:solidFill>
                <a:latin typeface="+mj-ea"/>
                <a:ea typeface="+mj-ea"/>
              </a:endParaRPr>
            </a:p>
          </p:txBody>
        </p:sp>
      </p:grpSp>
      <p:grpSp>
        <p:nvGrpSpPr>
          <p:cNvPr id="223" name="组合 222">
            <a:extLst>
              <a:ext uri="{FF2B5EF4-FFF2-40B4-BE49-F238E27FC236}">
                <a16:creationId xmlns:a16="http://schemas.microsoft.com/office/drawing/2014/main" xmlns="" id="{F72561F4-B297-43F7-B857-967347B0A618}"/>
              </a:ext>
            </a:extLst>
          </p:cNvPr>
          <p:cNvGrpSpPr/>
          <p:nvPr/>
        </p:nvGrpSpPr>
        <p:grpSpPr>
          <a:xfrm>
            <a:off x="3239039" y="3725093"/>
            <a:ext cx="2303191" cy="604992"/>
            <a:chOff x="1785221" y="2622811"/>
            <a:chExt cx="2303191" cy="604992"/>
          </a:xfrm>
        </p:grpSpPr>
        <p:sp>
          <p:nvSpPr>
            <p:cNvPr id="224" name="平行四边形 223">
              <a:extLst>
                <a:ext uri="{FF2B5EF4-FFF2-40B4-BE49-F238E27FC236}">
                  <a16:creationId xmlns:a16="http://schemas.microsoft.com/office/drawing/2014/main" xmlns="" id="{B218CA1D-C30E-4AC0-9B55-BCDA2D6A1D2F}"/>
                </a:ext>
              </a:extLst>
            </p:cNvPr>
            <p:cNvSpPr/>
            <p:nvPr/>
          </p:nvSpPr>
          <p:spPr>
            <a:xfrm>
              <a:off x="2166088" y="3026737"/>
              <a:ext cx="1922324" cy="13312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5" name="文本框 224">
              <a:extLst>
                <a:ext uri="{FF2B5EF4-FFF2-40B4-BE49-F238E27FC236}">
                  <a16:creationId xmlns:a16="http://schemas.microsoft.com/office/drawing/2014/main" xmlns="" id="{667603FA-A142-4455-BAFE-6812FD0D4FBA}"/>
                </a:ext>
              </a:extLst>
            </p:cNvPr>
            <p:cNvSpPr txBox="1"/>
            <p:nvPr/>
          </p:nvSpPr>
          <p:spPr>
            <a:xfrm>
              <a:off x="2354707" y="2673805"/>
              <a:ext cx="1699183" cy="553998"/>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bg1"/>
                  </a:solidFill>
                  <a:effectLst>
                    <a:outerShdw dist="63500" algn="l"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600">
                  <a:effectLst>
                    <a:outerShdw dist="63500" algn="l" rotWithShape="0">
                      <a:schemeClr val="tx1"/>
                    </a:outerShdw>
                  </a:effectLst>
                  <a:latin typeface="+mj-ea"/>
                  <a:ea typeface="+mj-ea"/>
                </a:rPr>
                <a:t>狂欢盛宴</a:t>
              </a:r>
            </a:p>
          </p:txBody>
        </p:sp>
        <p:sp>
          <p:nvSpPr>
            <p:cNvPr id="226" name="立方体 225">
              <a:extLst>
                <a:ext uri="{FF2B5EF4-FFF2-40B4-BE49-F238E27FC236}">
                  <a16:creationId xmlns:a16="http://schemas.microsoft.com/office/drawing/2014/main" xmlns="" id="{B0314C1D-7935-4205-8FEB-B2ABC1C2F3AF}"/>
                </a:ext>
              </a:extLst>
            </p:cNvPr>
            <p:cNvSpPr/>
            <p:nvPr/>
          </p:nvSpPr>
          <p:spPr>
            <a:xfrm>
              <a:off x="1785221" y="2622811"/>
              <a:ext cx="535844" cy="535844"/>
            </a:xfrm>
            <a:prstGeom prst="cube">
              <a:avLst>
                <a:gd name="adj" fmla="val 18212"/>
              </a:avLst>
            </a:prstGeom>
            <a:solidFill>
              <a:schemeClr val="accent2"/>
            </a:solidFill>
            <a:ln>
              <a:solidFill>
                <a:schemeClr val="tx1"/>
              </a:solidFill>
              <a:prstDash val="solid"/>
            </a:ln>
            <a:scene3d>
              <a:camera prst="orthographicFront"/>
              <a:lightRig rig="brightRoom" dir="t"/>
            </a:scene3d>
            <a:sp3d prstMaterial="legacyWirefram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latin typeface="+mj-ea"/>
                  <a:ea typeface="+mj-ea"/>
                </a:rPr>
                <a:t>4</a:t>
              </a:r>
              <a:endParaRPr lang="zh-CN" altLang="en-US" sz="3200">
                <a:solidFill>
                  <a:schemeClr val="tx1"/>
                </a:solidFill>
                <a:latin typeface="+mj-ea"/>
                <a:ea typeface="+mj-ea"/>
              </a:endParaRPr>
            </a:p>
          </p:txBody>
        </p:sp>
      </p:grpSp>
      <p:grpSp>
        <p:nvGrpSpPr>
          <p:cNvPr id="227" name="组合 226">
            <a:extLst>
              <a:ext uri="{FF2B5EF4-FFF2-40B4-BE49-F238E27FC236}">
                <a16:creationId xmlns:a16="http://schemas.microsoft.com/office/drawing/2014/main" xmlns="" id="{954FD4B8-6430-48D0-A13A-4D524706AF84}"/>
              </a:ext>
            </a:extLst>
          </p:cNvPr>
          <p:cNvGrpSpPr/>
          <p:nvPr/>
        </p:nvGrpSpPr>
        <p:grpSpPr>
          <a:xfrm>
            <a:off x="6083463" y="3725093"/>
            <a:ext cx="2303191" cy="604992"/>
            <a:chOff x="1785221" y="2622811"/>
            <a:chExt cx="2303191" cy="604992"/>
          </a:xfrm>
        </p:grpSpPr>
        <p:sp>
          <p:nvSpPr>
            <p:cNvPr id="228" name="平行四边形 227">
              <a:extLst>
                <a:ext uri="{FF2B5EF4-FFF2-40B4-BE49-F238E27FC236}">
                  <a16:creationId xmlns:a16="http://schemas.microsoft.com/office/drawing/2014/main" xmlns="" id="{252A78D1-2CF3-404C-8C52-6C42ABC307F2}"/>
                </a:ext>
              </a:extLst>
            </p:cNvPr>
            <p:cNvSpPr/>
            <p:nvPr/>
          </p:nvSpPr>
          <p:spPr>
            <a:xfrm>
              <a:off x="2166088" y="3026737"/>
              <a:ext cx="1922324" cy="133121"/>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29" name="文本框 228">
              <a:extLst>
                <a:ext uri="{FF2B5EF4-FFF2-40B4-BE49-F238E27FC236}">
                  <a16:creationId xmlns:a16="http://schemas.microsoft.com/office/drawing/2014/main" xmlns="" id="{EBE90EFB-2629-4321-95E7-72B443EECBB8}"/>
                </a:ext>
              </a:extLst>
            </p:cNvPr>
            <p:cNvSpPr txBox="1"/>
            <p:nvPr/>
          </p:nvSpPr>
          <p:spPr>
            <a:xfrm>
              <a:off x="2354707" y="2673805"/>
              <a:ext cx="1699183" cy="553998"/>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bg1"/>
                  </a:solidFill>
                  <a:effectLst>
                    <a:outerShdw dist="63500" algn="l"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3600">
                  <a:effectLst>
                    <a:outerShdw dist="63500" algn="l" rotWithShape="0">
                      <a:schemeClr val="tx1"/>
                    </a:outerShdw>
                  </a:effectLst>
                  <a:latin typeface="+mj-ea"/>
                  <a:ea typeface="+mj-ea"/>
                </a:rPr>
                <a:t>幸运抽奖</a:t>
              </a:r>
            </a:p>
          </p:txBody>
        </p:sp>
        <p:sp>
          <p:nvSpPr>
            <p:cNvPr id="230" name="立方体 229">
              <a:extLst>
                <a:ext uri="{FF2B5EF4-FFF2-40B4-BE49-F238E27FC236}">
                  <a16:creationId xmlns:a16="http://schemas.microsoft.com/office/drawing/2014/main" xmlns="" id="{4C784C33-D043-41B2-918A-51459CCA86A8}"/>
                </a:ext>
              </a:extLst>
            </p:cNvPr>
            <p:cNvSpPr/>
            <p:nvPr/>
          </p:nvSpPr>
          <p:spPr>
            <a:xfrm>
              <a:off x="1785221" y="2622811"/>
              <a:ext cx="535844" cy="535844"/>
            </a:xfrm>
            <a:prstGeom prst="cube">
              <a:avLst>
                <a:gd name="adj" fmla="val 18212"/>
              </a:avLst>
            </a:prstGeom>
            <a:solidFill>
              <a:schemeClr val="accent2"/>
            </a:solidFill>
            <a:ln>
              <a:solidFill>
                <a:schemeClr val="tx1"/>
              </a:solidFill>
              <a:prstDash val="solid"/>
            </a:ln>
            <a:scene3d>
              <a:camera prst="orthographicFront"/>
              <a:lightRig rig="brightRoom" dir="t"/>
            </a:scene3d>
            <a:sp3d prstMaterial="legacyWirefram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solidFill>
                    <a:schemeClr val="tx1"/>
                  </a:solidFill>
                  <a:latin typeface="+mj-ea"/>
                  <a:ea typeface="+mj-ea"/>
                </a:rPr>
                <a:t>5</a:t>
              </a:r>
              <a:endParaRPr lang="zh-CN" altLang="en-US" sz="3200">
                <a:solidFill>
                  <a:schemeClr val="tx1"/>
                </a:solidFill>
                <a:latin typeface="+mj-ea"/>
                <a:ea typeface="+mj-ea"/>
              </a:endParaRPr>
            </a:p>
          </p:txBody>
        </p:sp>
      </p:grpSp>
    </p:spTree>
    <p:extLst>
      <p:ext uri="{BB962C8B-B14F-4D97-AF65-F5344CB8AC3E}">
        <p14:creationId xmlns:p14="http://schemas.microsoft.com/office/powerpoint/2010/main" val="3503145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389AC54D-9AF7-47B6-B280-802C12E268A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7" name="图片 186">
            <a:extLst>
              <a:ext uri="{FF2B5EF4-FFF2-40B4-BE49-F238E27FC236}">
                <a16:creationId xmlns:a16="http://schemas.microsoft.com/office/drawing/2014/main" xmlns="" id="{9CFA1287-4583-4862-9DAC-B5ABD3661064}"/>
              </a:ext>
            </a:extLst>
          </p:cNvPr>
          <p:cNvPicPr>
            <a:picLocks noChangeAspect="1"/>
          </p:cNvPicPr>
          <p:nvPr/>
        </p:nvPicPr>
        <p:blipFill>
          <a:blip r:embed="rId6">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pic>
        <p:nvPicPr>
          <p:cNvPr id="183" name="图片 182">
            <a:extLst>
              <a:ext uri="{FF2B5EF4-FFF2-40B4-BE49-F238E27FC236}">
                <a16:creationId xmlns:a16="http://schemas.microsoft.com/office/drawing/2014/main" xmlns="" id="{EA7AAF1F-3E67-4C6F-A677-FC8742AF6202}"/>
              </a:ext>
            </a:extLst>
          </p:cNvPr>
          <p:cNvPicPr>
            <a:picLocks noChangeAspect="1"/>
          </p:cNvPicPr>
          <p:nvPr/>
        </p:nvPicPr>
        <p:blipFill>
          <a:blip r:embed="rId7">
            <a:alphaModFix amt="46000"/>
          </a:blip>
          <a:stretch>
            <a:fillRect/>
          </a:stretch>
        </p:blipFill>
        <p:spPr>
          <a:xfrm>
            <a:off x="9894467" y="5420168"/>
            <a:ext cx="664867" cy="385096"/>
          </a:xfrm>
          <a:prstGeom prst="rect">
            <a:avLst/>
          </a:prstGeom>
        </p:spPr>
      </p:pic>
      <p:pic>
        <p:nvPicPr>
          <p:cNvPr id="184" name="图片 183">
            <a:extLst>
              <a:ext uri="{FF2B5EF4-FFF2-40B4-BE49-F238E27FC236}">
                <a16:creationId xmlns:a16="http://schemas.microsoft.com/office/drawing/2014/main" xmlns="" id="{1B1F5AC2-F6F2-4511-BDA4-2D81B133F39C}"/>
              </a:ext>
            </a:extLst>
          </p:cNvPr>
          <p:cNvPicPr>
            <a:picLocks noChangeAspect="1"/>
          </p:cNvPicPr>
          <p:nvPr/>
        </p:nvPicPr>
        <p:blipFill>
          <a:blip r:embed="rId7">
            <a:alphaModFix amt="57000"/>
          </a:blip>
          <a:stretch>
            <a:fillRect/>
          </a:stretch>
        </p:blipFill>
        <p:spPr>
          <a:xfrm rot="20736509">
            <a:off x="2958443" y="5208848"/>
            <a:ext cx="998825" cy="578527"/>
          </a:xfrm>
          <a:prstGeom prst="rect">
            <a:avLst/>
          </a:prstGeom>
        </p:spPr>
      </p:pic>
      <p:sp>
        <p:nvSpPr>
          <p:cNvPr id="34" name="任意多边形: 形状 33">
            <a:extLst>
              <a:ext uri="{FF2B5EF4-FFF2-40B4-BE49-F238E27FC236}">
                <a16:creationId xmlns:a16="http://schemas.microsoft.com/office/drawing/2014/main" xmlns="" id="{C007A724-3275-402C-946A-73F4161D0D3E}"/>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a:extLst>
              <a:ext uri="{FF2B5EF4-FFF2-40B4-BE49-F238E27FC236}">
                <a16:creationId xmlns:a16="http://schemas.microsoft.com/office/drawing/2014/main" xmlns="" id="{11ABF2A4-178D-4FE5-BCEE-5B36B3627C93}"/>
              </a:ext>
            </a:extLst>
          </p:cNvPr>
          <p:cNvGrpSpPr/>
          <p:nvPr/>
        </p:nvGrpSpPr>
        <p:grpSpPr>
          <a:xfrm>
            <a:off x="4747085" y="4799470"/>
            <a:ext cx="2428550" cy="1486617"/>
            <a:chOff x="4731250" y="5198485"/>
            <a:chExt cx="2223505" cy="1361097"/>
          </a:xfrm>
        </p:grpSpPr>
        <p:grpSp>
          <p:nvGrpSpPr>
            <p:cNvPr id="26" name="PA-组合 57">
              <a:extLst>
                <a:ext uri="{FF2B5EF4-FFF2-40B4-BE49-F238E27FC236}">
                  <a16:creationId xmlns:a16="http://schemas.microsoft.com/office/drawing/2014/main" xmlns="" id="{B9CC179A-1B73-4E0E-AAC4-0748A58D89F4}"/>
                </a:ext>
              </a:extLst>
            </p:cNvPr>
            <p:cNvGrpSpPr/>
            <p:nvPr>
              <p:custDataLst>
                <p:tags r:id="rId1"/>
              </p:custDataLst>
            </p:nvPr>
          </p:nvGrpSpPr>
          <p:grpSpPr>
            <a:xfrm>
              <a:off x="5031677" y="5198485"/>
              <a:ext cx="1814045" cy="1204051"/>
              <a:chOff x="6266084" y="4721224"/>
              <a:chExt cx="1884932" cy="1485901"/>
            </a:xfrm>
            <a:effectLst>
              <a:outerShdw dist="38100" dir="5400000" algn="t" rotWithShape="0">
                <a:schemeClr val="accent2">
                  <a:lumMod val="50000"/>
                </a:schemeClr>
              </a:outerShdw>
            </a:effectLst>
          </p:grpSpPr>
          <p:sp>
            <p:nvSpPr>
              <p:cNvPr id="31" name="PA-任意多边形 52">
                <a:extLst>
                  <a:ext uri="{FF2B5EF4-FFF2-40B4-BE49-F238E27FC236}">
                    <a16:creationId xmlns:a16="http://schemas.microsoft.com/office/drawing/2014/main" xmlns="" id="{83527393-1B74-468B-BE51-6EB5E49A6E97}"/>
                  </a:ext>
                </a:extLst>
              </p:cNvPr>
              <p:cNvSpPr/>
              <p:nvPr>
                <p:custDataLst>
                  <p:tags r:id="rId2"/>
                </p:custDataLst>
              </p:nvPr>
            </p:nvSpPr>
            <p:spPr>
              <a:xfrm>
                <a:off x="6266084" y="4814094"/>
                <a:ext cx="883443" cy="1393031"/>
              </a:xfrm>
              <a:custGeom>
                <a:avLst/>
                <a:gdLst>
                  <a:gd name="connsiteX0" fmla="*/ 0 w 876300"/>
                  <a:gd name="connsiteY0" fmla="*/ 0 h 1393031"/>
                  <a:gd name="connsiteX1" fmla="*/ 876300 w 876300"/>
                  <a:gd name="connsiteY1" fmla="*/ 171450 h 1393031"/>
                  <a:gd name="connsiteX2" fmla="*/ 876300 w 876300"/>
                  <a:gd name="connsiteY2" fmla="*/ 1393031 h 1393031"/>
                  <a:gd name="connsiteX3" fmla="*/ 0 w 876300"/>
                  <a:gd name="connsiteY3" fmla="*/ 1226343 h 1393031"/>
                  <a:gd name="connsiteX4" fmla="*/ 0 w 876300"/>
                  <a:gd name="connsiteY4" fmla="*/ 0 h 1393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1393031">
                    <a:moveTo>
                      <a:pt x="0" y="0"/>
                    </a:moveTo>
                    <a:lnTo>
                      <a:pt x="876300" y="171450"/>
                    </a:lnTo>
                    <a:lnTo>
                      <a:pt x="876300" y="1393031"/>
                    </a:lnTo>
                    <a:lnTo>
                      <a:pt x="0" y="122634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任意多边形 55">
                <a:extLst>
                  <a:ext uri="{FF2B5EF4-FFF2-40B4-BE49-F238E27FC236}">
                    <a16:creationId xmlns:a16="http://schemas.microsoft.com/office/drawing/2014/main" xmlns="" id="{7445B37D-67F1-4D9C-9A69-A0EC1BA82BEF}"/>
                  </a:ext>
                </a:extLst>
              </p:cNvPr>
              <p:cNvSpPr/>
              <p:nvPr>
                <p:custDataLst>
                  <p:tags r:id="rId3"/>
                </p:custDataLst>
              </p:nvPr>
            </p:nvSpPr>
            <p:spPr>
              <a:xfrm>
                <a:off x="7147146" y="4892675"/>
                <a:ext cx="1003870" cy="1314450"/>
              </a:xfrm>
              <a:custGeom>
                <a:avLst/>
                <a:gdLst>
                  <a:gd name="connsiteX0" fmla="*/ 0 w 962025"/>
                  <a:gd name="connsiteY0" fmla="*/ 92869 h 1314450"/>
                  <a:gd name="connsiteX1" fmla="*/ 962025 w 962025"/>
                  <a:gd name="connsiteY1" fmla="*/ 0 h 1314450"/>
                  <a:gd name="connsiteX2" fmla="*/ 962025 w 962025"/>
                  <a:gd name="connsiteY2" fmla="*/ 1221581 h 1314450"/>
                  <a:gd name="connsiteX3" fmla="*/ 0 w 962025"/>
                  <a:gd name="connsiteY3" fmla="*/ 1314450 h 1314450"/>
                  <a:gd name="connsiteX4" fmla="*/ 0 w 962025"/>
                  <a:gd name="connsiteY4" fmla="*/ 92869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5" h="1314450">
                    <a:moveTo>
                      <a:pt x="0" y="92869"/>
                    </a:moveTo>
                    <a:lnTo>
                      <a:pt x="962025" y="0"/>
                    </a:lnTo>
                    <a:lnTo>
                      <a:pt x="962025" y="1221581"/>
                    </a:lnTo>
                    <a:lnTo>
                      <a:pt x="0" y="1314450"/>
                    </a:lnTo>
                    <a:cubicBezTo>
                      <a:pt x="794" y="909637"/>
                      <a:pt x="1587" y="504825"/>
                      <a:pt x="0" y="9286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任意多边形 56">
                <a:extLst>
                  <a:ext uri="{FF2B5EF4-FFF2-40B4-BE49-F238E27FC236}">
                    <a16:creationId xmlns:a16="http://schemas.microsoft.com/office/drawing/2014/main" xmlns="" id="{4F79570F-69D7-406E-A4BA-FA153804534B}"/>
                  </a:ext>
                </a:extLst>
              </p:cNvPr>
              <p:cNvSpPr/>
              <p:nvPr>
                <p:custDataLst>
                  <p:tags r:id="rId4"/>
                </p:custDataLst>
              </p:nvPr>
            </p:nvSpPr>
            <p:spPr>
              <a:xfrm>
                <a:off x="6271639" y="4721224"/>
                <a:ext cx="1869415" cy="262268"/>
              </a:xfrm>
              <a:custGeom>
                <a:avLst/>
                <a:gdLst>
                  <a:gd name="connsiteX0" fmla="*/ 0 w 1838325"/>
                  <a:gd name="connsiteY0" fmla="*/ 92869 h 264319"/>
                  <a:gd name="connsiteX1" fmla="*/ 892968 w 1838325"/>
                  <a:gd name="connsiteY1" fmla="*/ 264319 h 264319"/>
                  <a:gd name="connsiteX2" fmla="*/ 1838325 w 1838325"/>
                  <a:gd name="connsiteY2" fmla="*/ 173831 h 264319"/>
                  <a:gd name="connsiteX3" fmla="*/ 981075 w 1838325"/>
                  <a:gd name="connsiteY3" fmla="*/ 0 h 264319"/>
                  <a:gd name="connsiteX4" fmla="*/ 0 w 1838325"/>
                  <a:gd name="connsiteY4" fmla="*/ 92869 h 264319"/>
                  <a:gd name="connsiteX0" fmla="*/ 0 w 2051050"/>
                  <a:gd name="connsiteY0" fmla="*/ 92869 h 264319"/>
                  <a:gd name="connsiteX1" fmla="*/ 892968 w 2051050"/>
                  <a:gd name="connsiteY1" fmla="*/ 264319 h 264319"/>
                  <a:gd name="connsiteX2" fmla="*/ 2051050 w 2051050"/>
                  <a:gd name="connsiteY2" fmla="*/ 173831 h 264319"/>
                  <a:gd name="connsiteX3" fmla="*/ 981075 w 2051050"/>
                  <a:gd name="connsiteY3" fmla="*/ 0 h 264319"/>
                  <a:gd name="connsiteX4" fmla="*/ 0 w 2051050"/>
                  <a:gd name="connsiteY4" fmla="*/ 92869 h 264319"/>
                  <a:gd name="connsiteX0" fmla="*/ 0 w 2041525"/>
                  <a:gd name="connsiteY0" fmla="*/ 92869 h 264319"/>
                  <a:gd name="connsiteX1" fmla="*/ 892968 w 2041525"/>
                  <a:gd name="connsiteY1" fmla="*/ 264319 h 264319"/>
                  <a:gd name="connsiteX2" fmla="*/ 2041525 w 2041525"/>
                  <a:gd name="connsiteY2" fmla="*/ 173831 h 264319"/>
                  <a:gd name="connsiteX3" fmla="*/ 981075 w 2041525"/>
                  <a:gd name="connsiteY3" fmla="*/ 0 h 264319"/>
                  <a:gd name="connsiteX4" fmla="*/ 0 w 2041525"/>
                  <a:gd name="connsiteY4" fmla="*/ 92869 h 264319"/>
                  <a:gd name="connsiteX0" fmla="*/ 0 w 1884251"/>
                  <a:gd name="connsiteY0" fmla="*/ 92869 h 264319"/>
                  <a:gd name="connsiteX1" fmla="*/ 892968 w 1884251"/>
                  <a:gd name="connsiteY1" fmla="*/ 264319 h 264319"/>
                  <a:gd name="connsiteX2" fmla="*/ 1884251 w 1884251"/>
                  <a:gd name="connsiteY2" fmla="*/ 185701 h 264319"/>
                  <a:gd name="connsiteX3" fmla="*/ 981075 w 1884251"/>
                  <a:gd name="connsiteY3" fmla="*/ 0 h 264319"/>
                  <a:gd name="connsiteX4" fmla="*/ 0 w 1884251"/>
                  <a:gd name="connsiteY4" fmla="*/ 92869 h 264319"/>
                  <a:gd name="connsiteX0" fmla="*/ 0 w 1869414"/>
                  <a:gd name="connsiteY0" fmla="*/ 92869 h 264319"/>
                  <a:gd name="connsiteX1" fmla="*/ 892968 w 1869414"/>
                  <a:gd name="connsiteY1" fmla="*/ 264319 h 264319"/>
                  <a:gd name="connsiteX2" fmla="*/ 1869414 w 1869414"/>
                  <a:gd name="connsiteY2" fmla="*/ 182733 h 264319"/>
                  <a:gd name="connsiteX3" fmla="*/ 981075 w 1869414"/>
                  <a:gd name="connsiteY3" fmla="*/ 0 h 264319"/>
                  <a:gd name="connsiteX4" fmla="*/ 0 w 1869414"/>
                  <a:gd name="connsiteY4" fmla="*/ 92869 h 264319"/>
                  <a:gd name="connsiteX0" fmla="*/ 0 w 1869414"/>
                  <a:gd name="connsiteY0" fmla="*/ 92869 h 262267"/>
                  <a:gd name="connsiteX1" fmla="*/ 870408 w 1869414"/>
                  <a:gd name="connsiteY1" fmla="*/ 262267 h 262267"/>
                  <a:gd name="connsiteX2" fmla="*/ 1869414 w 1869414"/>
                  <a:gd name="connsiteY2" fmla="*/ 182733 h 262267"/>
                  <a:gd name="connsiteX3" fmla="*/ 981075 w 1869414"/>
                  <a:gd name="connsiteY3" fmla="*/ 0 h 262267"/>
                  <a:gd name="connsiteX4" fmla="*/ 0 w 1869414"/>
                  <a:gd name="connsiteY4" fmla="*/ 92869 h 26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14" h="262267">
                    <a:moveTo>
                      <a:pt x="0" y="92869"/>
                    </a:moveTo>
                    <a:lnTo>
                      <a:pt x="870408" y="262267"/>
                    </a:lnTo>
                    <a:lnTo>
                      <a:pt x="1869414" y="182733"/>
                    </a:lnTo>
                    <a:lnTo>
                      <a:pt x="981075" y="0"/>
                    </a:lnTo>
                    <a:lnTo>
                      <a:pt x="0" y="92869"/>
                    </a:lnTo>
                    <a:close/>
                  </a:path>
                </a:pathLst>
              </a:custGeom>
              <a:solidFill>
                <a:schemeClr val="accent2">
                  <a:lumMod val="50000"/>
                </a:schemeClr>
              </a:solidFill>
              <a:ln cap="rnd">
                <a:solidFill>
                  <a:schemeClr val="accent2">
                    <a:lumMod val="75000"/>
                  </a:schemeClr>
                </a:solidFill>
                <a:round/>
              </a:ln>
              <a:effectLst>
                <a:innerShdw dist="38100" dir="13500000">
                  <a:schemeClr val="accent5">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xmlns="" id="{389A8BEA-7EB2-4F8E-AE9D-B0D48525B291}"/>
                </a:ext>
              </a:extLst>
            </p:cNvPr>
            <p:cNvSpPr txBox="1"/>
            <p:nvPr/>
          </p:nvSpPr>
          <p:spPr>
            <a:xfrm>
              <a:off x="5179418" y="5347882"/>
              <a:ext cx="531587" cy="1211700"/>
            </a:xfrm>
            <a:prstGeom prst="rect">
              <a:avLst/>
            </a:prstGeom>
            <a:noFill/>
            <a:ln>
              <a:noFill/>
            </a:ln>
            <a:effectLst/>
            <a:scene3d>
              <a:camera prst="isometricLeftDown">
                <a:rot lat="1625434" lon="1882446" rev="397160"/>
              </a:camera>
              <a:lightRig rig="threePt" dir="t"/>
            </a:scene3d>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defPPr>
                <a:defRPr lang="zh-CN"/>
              </a:defPPr>
              <a:lvl1pPr>
                <a:defRPr sz="5400">
                  <a:solidFill>
                    <a:schemeClr val="accent3">
                      <a:lumMod val="75000"/>
                    </a:schemeClr>
                  </a:solidFill>
                  <a:latin typeface="优设标题黑" panose="00000500000000000000" pitchFamily="2" charset="-122"/>
                  <a:ea typeface="优设标题黑" panose="00000500000000000000" pitchFamily="2" charset="-122"/>
                </a:defRPr>
              </a:lvl1pPr>
            </a:lstStyle>
            <a:p>
              <a:pPr algn="ctr"/>
              <a:r>
                <a:rPr lang="en-US" altLang="zh-CN" sz="8000">
                  <a:solidFill>
                    <a:schemeClr val="accent2">
                      <a:lumMod val="20000"/>
                      <a:lumOff val="80000"/>
                    </a:schemeClr>
                  </a:solidFill>
                </a:rPr>
                <a:t>1</a:t>
              </a:r>
              <a:endParaRPr lang="zh-CN" altLang="en-US" sz="8000">
                <a:solidFill>
                  <a:schemeClr val="accent2">
                    <a:lumMod val="20000"/>
                    <a:lumOff val="80000"/>
                  </a:schemeClr>
                </a:solidFill>
              </a:endParaRPr>
            </a:p>
          </p:txBody>
        </p:sp>
        <p:sp>
          <p:nvSpPr>
            <p:cNvPr id="29" name="任意多边形: 形状 28">
              <a:extLst>
                <a:ext uri="{FF2B5EF4-FFF2-40B4-BE49-F238E27FC236}">
                  <a16:creationId xmlns:a16="http://schemas.microsoft.com/office/drawing/2014/main" xmlns="" id="{F0A0AD92-DCA8-4267-A6DD-AB8328CD9A48}"/>
                </a:ext>
              </a:extLst>
            </p:cNvPr>
            <p:cNvSpPr/>
            <p:nvPr/>
          </p:nvSpPr>
          <p:spPr>
            <a:xfrm>
              <a:off x="5878807" y="5354177"/>
              <a:ext cx="1075948" cy="405816"/>
            </a:xfrm>
            <a:custGeom>
              <a:avLst/>
              <a:gdLst>
                <a:gd name="connsiteX0" fmla="*/ 0 w 1106905"/>
                <a:gd name="connsiteY0" fmla="*/ 60158 h 324853"/>
                <a:gd name="connsiteX1" fmla="*/ 252663 w 1106905"/>
                <a:gd name="connsiteY1" fmla="*/ 324853 h 324853"/>
                <a:gd name="connsiteX2" fmla="*/ 1106905 w 1106905"/>
                <a:gd name="connsiteY2" fmla="*/ 276727 h 324853"/>
                <a:gd name="connsiteX3" fmla="*/ 938463 w 1106905"/>
                <a:gd name="connsiteY3" fmla="*/ 0 h 324853"/>
                <a:gd name="connsiteX4" fmla="*/ 0 w 1106905"/>
                <a:gd name="connsiteY4" fmla="*/ 60158 h 324853"/>
                <a:gd name="connsiteX0" fmla="*/ 0 w 1133098"/>
                <a:gd name="connsiteY0" fmla="*/ 50633 h 324853"/>
                <a:gd name="connsiteX1" fmla="*/ 278856 w 1133098"/>
                <a:gd name="connsiteY1" fmla="*/ 324853 h 324853"/>
                <a:gd name="connsiteX2" fmla="*/ 1133098 w 1133098"/>
                <a:gd name="connsiteY2" fmla="*/ 276727 h 324853"/>
                <a:gd name="connsiteX3" fmla="*/ 964656 w 1133098"/>
                <a:gd name="connsiteY3" fmla="*/ 0 h 324853"/>
                <a:gd name="connsiteX4" fmla="*/ 0 w 1133098"/>
                <a:gd name="connsiteY4" fmla="*/ 50633 h 324853"/>
                <a:gd name="connsiteX0" fmla="*/ 0 w 1133098"/>
                <a:gd name="connsiteY0" fmla="*/ 64921 h 339141"/>
                <a:gd name="connsiteX1" fmla="*/ 278856 w 1133098"/>
                <a:gd name="connsiteY1" fmla="*/ 339141 h 339141"/>
                <a:gd name="connsiteX2" fmla="*/ 1133098 w 1133098"/>
                <a:gd name="connsiteY2" fmla="*/ 291015 h 339141"/>
                <a:gd name="connsiteX3" fmla="*/ 969419 w 1133098"/>
                <a:gd name="connsiteY3" fmla="*/ 0 h 339141"/>
                <a:gd name="connsiteX4" fmla="*/ 0 w 1133098"/>
                <a:gd name="connsiteY4" fmla="*/ 64921 h 339141"/>
                <a:gd name="connsiteX0" fmla="*/ 0 w 1223585"/>
                <a:gd name="connsiteY0" fmla="*/ 64921 h 339141"/>
                <a:gd name="connsiteX1" fmla="*/ 278856 w 1223585"/>
                <a:gd name="connsiteY1" fmla="*/ 339141 h 339141"/>
                <a:gd name="connsiteX2" fmla="*/ 1223585 w 1223585"/>
                <a:gd name="connsiteY2" fmla="*/ 231484 h 339141"/>
                <a:gd name="connsiteX3" fmla="*/ 969419 w 1223585"/>
                <a:gd name="connsiteY3" fmla="*/ 0 h 339141"/>
                <a:gd name="connsiteX4" fmla="*/ 0 w 1223585"/>
                <a:gd name="connsiteY4" fmla="*/ 64921 h 339141"/>
                <a:gd name="connsiteX0" fmla="*/ 0 w 1223585"/>
                <a:gd name="connsiteY0" fmla="*/ 64921 h 327234"/>
                <a:gd name="connsiteX1" fmla="*/ 283618 w 1223585"/>
                <a:gd name="connsiteY1" fmla="*/ 327234 h 327234"/>
                <a:gd name="connsiteX2" fmla="*/ 1223585 w 1223585"/>
                <a:gd name="connsiteY2" fmla="*/ 231484 h 327234"/>
                <a:gd name="connsiteX3" fmla="*/ 969419 w 1223585"/>
                <a:gd name="connsiteY3" fmla="*/ 0 h 327234"/>
                <a:gd name="connsiteX4" fmla="*/ 0 w 1223585"/>
                <a:gd name="connsiteY4" fmla="*/ 64921 h 327234"/>
                <a:gd name="connsiteX0" fmla="*/ 0 w 1223585"/>
                <a:gd name="connsiteY0" fmla="*/ 64921 h 393909"/>
                <a:gd name="connsiteX1" fmla="*/ 288380 w 1223585"/>
                <a:gd name="connsiteY1" fmla="*/ 393909 h 393909"/>
                <a:gd name="connsiteX2" fmla="*/ 1223585 w 1223585"/>
                <a:gd name="connsiteY2" fmla="*/ 231484 h 393909"/>
                <a:gd name="connsiteX3" fmla="*/ 969419 w 1223585"/>
                <a:gd name="connsiteY3" fmla="*/ 0 h 393909"/>
                <a:gd name="connsiteX4" fmla="*/ 0 w 1223585"/>
                <a:gd name="connsiteY4" fmla="*/ 64921 h 393909"/>
                <a:gd name="connsiteX0" fmla="*/ 0 w 1204535"/>
                <a:gd name="connsiteY0" fmla="*/ 64921 h 393909"/>
                <a:gd name="connsiteX1" fmla="*/ 288380 w 1204535"/>
                <a:gd name="connsiteY1" fmla="*/ 393909 h 393909"/>
                <a:gd name="connsiteX2" fmla="*/ 1204535 w 1204535"/>
                <a:gd name="connsiteY2" fmla="*/ 312446 h 393909"/>
                <a:gd name="connsiteX3" fmla="*/ 969419 w 1204535"/>
                <a:gd name="connsiteY3" fmla="*/ 0 h 393909"/>
                <a:gd name="connsiteX4" fmla="*/ 0 w 1204535"/>
                <a:gd name="connsiteY4" fmla="*/ 64921 h 393909"/>
                <a:gd name="connsiteX0" fmla="*/ 0 w 1218823"/>
                <a:gd name="connsiteY0" fmla="*/ 64921 h 393909"/>
                <a:gd name="connsiteX1" fmla="*/ 288380 w 1218823"/>
                <a:gd name="connsiteY1" fmla="*/ 393909 h 393909"/>
                <a:gd name="connsiteX2" fmla="*/ 1218823 w 1218823"/>
                <a:gd name="connsiteY2" fmla="*/ 288633 h 393909"/>
                <a:gd name="connsiteX3" fmla="*/ 969419 w 1218823"/>
                <a:gd name="connsiteY3" fmla="*/ 0 h 393909"/>
                <a:gd name="connsiteX4" fmla="*/ 0 w 1218823"/>
                <a:gd name="connsiteY4" fmla="*/ 64921 h 393909"/>
                <a:gd name="connsiteX0" fmla="*/ 0 w 1218823"/>
                <a:gd name="connsiteY0" fmla="*/ 64921 h 408197"/>
                <a:gd name="connsiteX1" fmla="*/ 169317 w 1218823"/>
                <a:gd name="connsiteY1" fmla="*/ 408197 h 408197"/>
                <a:gd name="connsiteX2" fmla="*/ 1218823 w 1218823"/>
                <a:gd name="connsiteY2" fmla="*/ 288633 h 408197"/>
                <a:gd name="connsiteX3" fmla="*/ 969419 w 1218823"/>
                <a:gd name="connsiteY3" fmla="*/ 0 h 408197"/>
                <a:gd name="connsiteX4" fmla="*/ 0 w 1218823"/>
                <a:gd name="connsiteY4" fmla="*/ 64921 h 408197"/>
                <a:gd name="connsiteX0" fmla="*/ 0 w 1085473"/>
                <a:gd name="connsiteY0" fmla="*/ 64921 h 408197"/>
                <a:gd name="connsiteX1" fmla="*/ 169317 w 1085473"/>
                <a:gd name="connsiteY1" fmla="*/ 408197 h 408197"/>
                <a:gd name="connsiteX2" fmla="*/ 1085473 w 1085473"/>
                <a:gd name="connsiteY2" fmla="*/ 321970 h 408197"/>
                <a:gd name="connsiteX3" fmla="*/ 969419 w 1085473"/>
                <a:gd name="connsiteY3" fmla="*/ 0 h 408197"/>
                <a:gd name="connsiteX4" fmla="*/ 0 w 1085473"/>
                <a:gd name="connsiteY4" fmla="*/ 64921 h 408197"/>
                <a:gd name="connsiteX0" fmla="*/ 0 w 1075948"/>
                <a:gd name="connsiteY0" fmla="*/ 64921 h 408197"/>
                <a:gd name="connsiteX1" fmla="*/ 159792 w 1075948"/>
                <a:gd name="connsiteY1" fmla="*/ 408197 h 408197"/>
                <a:gd name="connsiteX2" fmla="*/ 1075948 w 1075948"/>
                <a:gd name="connsiteY2" fmla="*/ 321970 h 408197"/>
                <a:gd name="connsiteX3" fmla="*/ 959894 w 1075948"/>
                <a:gd name="connsiteY3" fmla="*/ 0 h 408197"/>
                <a:gd name="connsiteX4" fmla="*/ 0 w 1075948"/>
                <a:gd name="connsiteY4" fmla="*/ 64921 h 408197"/>
                <a:gd name="connsiteX0" fmla="*/ 0 w 1075948"/>
                <a:gd name="connsiteY0" fmla="*/ 67302 h 410578"/>
                <a:gd name="connsiteX1" fmla="*/ 159792 w 1075948"/>
                <a:gd name="connsiteY1" fmla="*/ 410578 h 410578"/>
                <a:gd name="connsiteX2" fmla="*/ 1075948 w 1075948"/>
                <a:gd name="connsiteY2" fmla="*/ 324351 h 410578"/>
                <a:gd name="connsiteX3" fmla="*/ 967037 w 1075948"/>
                <a:gd name="connsiteY3" fmla="*/ 0 h 410578"/>
                <a:gd name="connsiteX4" fmla="*/ 0 w 1075948"/>
                <a:gd name="connsiteY4" fmla="*/ 67302 h 410578"/>
                <a:gd name="connsiteX0" fmla="*/ 0 w 1075948"/>
                <a:gd name="connsiteY0" fmla="*/ 62540 h 405816"/>
                <a:gd name="connsiteX1" fmla="*/ 159792 w 1075948"/>
                <a:gd name="connsiteY1" fmla="*/ 405816 h 405816"/>
                <a:gd name="connsiteX2" fmla="*/ 1075948 w 1075948"/>
                <a:gd name="connsiteY2" fmla="*/ 319589 h 405816"/>
                <a:gd name="connsiteX3" fmla="*/ 969419 w 1075948"/>
                <a:gd name="connsiteY3" fmla="*/ 0 h 405816"/>
                <a:gd name="connsiteX4" fmla="*/ 0 w 1075948"/>
                <a:gd name="connsiteY4" fmla="*/ 62540 h 405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948" h="405816">
                  <a:moveTo>
                    <a:pt x="0" y="62540"/>
                  </a:moveTo>
                  <a:lnTo>
                    <a:pt x="159792" y="405816"/>
                  </a:lnTo>
                  <a:lnTo>
                    <a:pt x="1075948" y="319589"/>
                  </a:lnTo>
                  <a:lnTo>
                    <a:pt x="969419" y="0"/>
                  </a:lnTo>
                  <a:lnTo>
                    <a:pt x="0" y="6254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47A6655-2B91-494E-9660-E4687F662CF1}"/>
                </a:ext>
              </a:extLst>
            </p:cNvPr>
            <p:cNvSpPr/>
            <p:nvPr/>
          </p:nvSpPr>
          <p:spPr>
            <a:xfrm>
              <a:off x="4731250" y="5279358"/>
              <a:ext cx="1140411" cy="380665"/>
            </a:xfrm>
            <a:custGeom>
              <a:avLst/>
              <a:gdLst>
                <a:gd name="connsiteX0" fmla="*/ 180474 w 1046748"/>
                <a:gd name="connsiteY0" fmla="*/ 0 h 348915"/>
                <a:gd name="connsiteX1" fmla="*/ 0 w 1046748"/>
                <a:gd name="connsiteY1" fmla="*/ 204536 h 348915"/>
                <a:gd name="connsiteX2" fmla="*/ 806116 w 1046748"/>
                <a:gd name="connsiteY2" fmla="*/ 348915 h 348915"/>
                <a:gd name="connsiteX3" fmla="*/ 1046748 w 1046748"/>
                <a:gd name="connsiteY3" fmla="*/ 168442 h 348915"/>
                <a:gd name="connsiteX4" fmla="*/ 180474 w 1046748"/>
                <a:gd name="connsiteY4" fmla="*/ 0 h 348915"/>
                <a:gd name="connsiteX0" fmla="*/ 180474 w 1025317"/>
                <a:gd name="connsiteY0" fmla="*/ 0 h 348915"/>
                <a:gd name="connsiteX1" fmla="*/ 0 w 1025317"/>
                <a:gd name="connsiteY1" fmla="*/ 204536 h 348915"/>
                <a:gd name="connsiteX2" fmla="*/ 806116 w 1025317"/>
                <a:gd name="connsiteY2" fmla="*/ 348915 h 348915"/>
                <a:gd name="connsiteX3" fmla="*/ 1025317 w 1025317"/>
                <a:gd name="connsiteY3" fmla="*/ 154154 h 348915"/>
                <a:gd name="connsiteX4" fmla="*/ 180474 w 1025317"/>
                <a:gd name="connsiteY4" fmla="*/ 0 h 348915"/>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294940"/>
                <a:gd name="connsiteX1" fmla="*/ 0 w 1025317"/>
                <a:gd name="connsiteY1" fmla="*/ 150561 h 294940"/>
                <a:gd name="connsiteX2" fmla="*/ 806116 w 1025317"/>
                <a:gd name="connsiteY2" fmla="*/ 294940 h 294940"/>
                <a:gd name="connsiteX3" fmla="*/ 1025317 w 1025317"/>
                <a:gd name="connsiteY3" fmla="*/ 100179 h 294940"/>
                <a:gd name="connsiteX4" fmla="*/ 186824 w 1025317"/>
                <a:gd name="connsiteY4" fmla="*/ 0 h 294940"/>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380665"/>
                <a:gd name="connsiteX1" fmla="*/ 0 w 1025317"/>
                <a:gd name="connsiteY1" fmla="*/ 195011 h 380665"/>
                <a:gd name="connsiteX2" fmla="*/ 739441 w 1025317"/>
                <a:gd name="connsiteY2" fmla="*/ 380665 h 380665"/>
                <a:gd name="connsiteX3" fmla="*/ 1025317 w 1025317"/>
                <a:gd name="connsiteY3" fmla="*/ 144629 h 380665"/>
                <a:gd name="connsiteX4" fmla="*/ 186824 w 1025317"/>
                <a:gd name="connsiteY4" fmla="*/ 0 h 380665"/>
                <a:gd name="connsiteX0" fmla="*/ 316999 w 1155492"/>
                <a:gd name="connsiteY0" fmla="*/ 0 h 380665"/>
                <a:gd name="connsiteX1" fmla="*/ 0 w 1155492"/>
                <a:gd name="connsiteY1" fmla="*/ 201361 h 380665"/>
                <a:gd name="connsiteX2" fmla="*/ 869616 w 1155492"/>
                <a:gd name="connsiteY2" fmla="*/ 380665 h 380665"/>
                <a:gd name="connsiteX3" fmla="*/ 1155492 w 1155492"/>
                <a:gd name="connsiteY3" fmla="*/ 144629 h 380665"/>
                <a:gd name="connsiteX4" fmla="*/ 316999 w 11554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39866 h 380665"/>
                <a:gd name="connsiteX4" fmla="*/ 304299 w 1142792"/>
                <a:gd name="connsiteY4" fmla="*/ 0 h 380665"/>
                <a:gd name="connsiteX0" fmla="*/ 304299 w 1133267"/>
                <a:gd name="connsiteY0" fmla="*/ 0 h 380665"/>
                <a:gd name="connsiteX1" fmla="*/ 0 w 1133267"/>
                <a:gd name="connsiteY1" fmla="*/ 195011 h 380665"/>
                <a:gd name="connsiteX2" fmla="*/ 856916 w 1133267"/>
                <a:gd name="connsiteY2" fmla="*/ 380665 h 380665"/>
                <a:gd name="connsiteX3" fmla="*/ 1133267 w 1133267"/>
                <a:gd name="connsiteY3" fmla="*/ 135104 h 380665"/>
                <a:gd name="connsiteX4" fmla="*/ 304299 w 1133267"/>
                <a:gd name="connsiteY4" fmla="*/ 0 h 380665"/>
                <a:gd name="connsiteX0" fmla="*/ 304299 w 1135648"/>
                <a:gd name="connsiteY0" fmla="*/ 0 h 380665"/>
                <a:gd name="connsiteX1" fmla="*/ 0 w 1135648"/>
                <a:gd name="connsiteY1" fmla="*/ 195011 h 380665"/>
                <a:gd name="connsiteX2" fmla="*/ 856916 w 1135648"/>
                <a:gd name="connsiteY2" fmla="*/ 380665 h 380665"/>
                <a:gd name="connsiteX3" fmla="*/ 1135648 w 1135648"/>
                <a:gd name="connsiteY3" fmla="*/ 137485 h 380665"/>
                <a:gd name="connsiteX4" fmla="*/ 304299 w 1135648"/>
                <a:gd name="connsiteY4" fmla="*/ 0 h 380665"/>
                <a:gd name="connsiteX0" fmla="*/ 304299 w 1140411"/>
                <a:gd name="connsiteY0" fmla="*/ 0 h 380665"/>
                <a:gd name="connsiteX1" fmla="*/ 0 w 1140411"/>
                <a:gd name="connsiteY1" fmla="*/ 195011 h 380665"/>
                <a:gd name="connsiteX2" fmla="*/ 856916 w 1140411"/>
                <a:gd name="connsiteY2" fmla="*/ 380665 h 380665"/>
                <a:gd name="connsiteX3" fmla="*/ 1140411 w 1140411"/>
                <a:gd name="connsiteY3" fmla="*/ 135104 h 380665"/>
                <a:gd name="connsiteX4" fmla="*/ 304299 w 1140411"/>
                <a:gd name="connsiteY4" fmla="*/ 0 h 380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411" h="380665">
                  <a:moveTo>
                    <a:pt x="304299" y="0"/>
                  </a:moveTo>
                  <a:lnTo>
                    <a:pt x="0" y="195011"/>
                  </a:lnTo>
                  <a:cubicBezTo>
                    <a:pt x="428514" y="294996"/>
                    <a:pt x="571277" y="318780"/>
                    <a:pt x="856916" y="380665"/>
                  </a:cubicBezTo>
                  <a:lnTo>
                    <a:pt x="1140411" y="135104"/>
                  </a:lnTo>
                  <a:lnTo>
                    <a:pt x="304299" y="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821AB2DE-9441-42B0-BFE6-CF443DD3206E}"/>
              </a:ext>
            </a:extLst>
          </p:cNvPr>
          <p:cNvPicPr>
            <a:picLocks noChangeAspect="1"/>
          </p:cNvPicPr>
          <p:nvPr/>
        </p:nvPicPr>
        <p:blipFill>
          <a:blip r:embed="rId8">
            <a:alphaModFix amt="71000"/>
          </a:blip>
          <a:stretch>
            <a:fillRect/>
          </a:stretch>
        </p:blipFill>
        <p:spPr>
          <a:xfrm>
            <a:off x="3895771" y="3505458"/>
            <a:ext cx="4288461" cy="1729194"/>
          </a:xfrm>
          <a:prstGeom prst="rect">
            <a:avLst/>
          </a:prstGeom>
        </p:spPr>
      </p:pic>
      <p:sp>
        <p:nvSpPr>
          <p:cNvPr id="24" name="任意多边形: 形状 23">
            <a:extLst>
              <a:ext uri="{FF2B5EF4-FFF2-40B4-BE49-F238E27FC236}">
                <a16:creationId xmlns:a16="http://schemas.microsoft.com/office/drawing/2014/main" xmlns="" id="{2422B6A2-EDAD-4D33-B469-C93FFBF2C461}"/>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xmlns="" id="{372E3EC7-7859-413F-8CFD-B43917C29EB9}"/>
              </a:ext>
            </a:extLst>
          </p:cNvPr>
          <p:cNvSpPr txBox="1"/>
          <p:nvPr/>
        </p:nvSpPr>
        <p:spPr>
          <a:xfrm>
            <a:off x="5134198" y="577424"/>
            <a:ext cx="1923604" cy="3847207"/>
          </a:xfrm>
          <a:prstGeom prst="rect">
            <a:avLst/>
          </a:prstGeom>
          <a:noFill/>
          <a:ln w="25400">
            <a:noFill/>
          </a:ln>
        </p:spPr>
        <p:txBody>
          <a:bodyPr wrap="none" lIns="0" tIns="0" rIns="0" bIns="0" rtlCol="0">
            <a:spAutoFit/>
          </a:bodyPr>
          <a:lstStyle>
            <a:defPPr>
              <a:defRPr lang="zh-CN"/>
            </a:defPPr>
            <a:lvl1pPr>
              <a:defRPr kumimoji="0" sz="13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en-US" altLang="zh-CN" sz="25000">
                <a:effectLst/>
                <a:latin typeface="胡晓波男神体" panose="02010600030101010101" pitchFamily="2" charset="-122"/>
                <a:ea typeface="胡晓波男神体" panose="02010600030101010101" pitchFamily="2" charset="-122"/>
                <a:cs typeface="胡晓波男神体" panose="02010600030101010101" pitchFamily="2" charset="-122"/>
              </a:rPr>
              <a:t>1</a:t>
            </a:r>
            <a:endParaRPr lang="zh-CN" altLang="en-US" sz="25000">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0" name="矩形 19">
            <a:extLst>
              <a:ext uri="{FF2B5EF4-FFF2-40B4-BE49-F238E27FC236}">
                <a16:creationId xmlns:a16="http://schemas.microsoft.com/office/drawing/2014/main" xmlns="" id="{BC252199-2C56-4704-99CA-B397A6145C7D}"/>
              </a:ext>
            </a:extLst>
          </p:cNvPr>
          <p:cNvSpPr/>
          <p:nvPr/>
        </p:nvSpPr>
        <p:spPr>
          <a:xfrm>
            <a:off x="3919334" y="2492896"/>
            <a:ext cx="4288461" cy="883410"/>
          </a:xfrm>
          <a:prstGeom prst="rect">
            <a:avLst/>
          </a:prstGeom>
          <a:blipFill dpi="0" rotWithShape="1">
            <a:blip r:embed="rId9"/>
            <a:srcRect/>
            <a:stretch>
              <a:fillRect l="-91393" t="-279960" r="-92905" b="-39411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0" name="文本框 179">
            <a:extLst>
              <a:ext uri="{FF2B5EF4-FFF2-40B4-BE49-F238E27FC236}">
                <a16:creationId xmlns:a16="http://schemas.microsoft.com/office/drawing/2014/main" xmlns="" id="{A93E1B06-4101-4B11-A54E-A54789129608}"/>
              </a:ext>
            </a:extLst>
          </p:cNvPr>
          <p:cNvSpPr txBox="1"/>
          <p:nvPr/>
        </p:nvSpPr>
        <p:spPr>
          <a:xfrm>
            <a:off x="4217025" y="2347951"/>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年度回顾</a:t>
            </a:r>
          </a:p>
        </p:txBody>
      </p:sp>
    </p:spTree>
    <p:extLst>
      <p:ext uri="{BB962C8B-B14F-4D97-AF65-F5344CB8AC3E}">
        <p14:creationId xmlns:p14="http://schemas.microsoft.com/office/powerpoint/2010/main" val="3621618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74" name="任意多边形: 形状 73">
            <a:extLst>
              <a:ext uri="{FF2B5EF4-FFF2-40B4-BE49-F238E27FC236}">
                <a16:creationId xmlns:a16="http://schemas.microsoft.com/office/drawing/2014/main" xmlns="" id="{D820EC14-E89C-4411-A055-4B3AFFD492A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91" name="组合 90">
            <a:extLst>
              <a:ext uri="{FF2B5EF4-FFF2-40B4-BE49-F238E27FC236}">
                <a16:creationId xmlns:a16="http://schemas.microsoft.com/office/drawing/2014/main" xmlns="" id="{CBF4C98D-9AA7-44DF-8187-7D353A4AE8AD}"/>
              </a:ext>
            </a:extLst>
          </p:cNvPr>
          <p:cNvGrpSpPr/>
          <p:nvPr/>
        </p:nvGrpSpPr>
        <p:grpSpPr>
          <a:xfrm rot="713039">
            <a:off x="3892" y="214941"/>
            <a:ext cx="1708782" cy="2478774"/>
            <a:chOff x="1117569" y="1334356"/>
            <a:chExt cx="2069444" cy="3001953"/>
          </a:xfrm>
        </p:grpSpPr>
        <p:sp>
          <p:nvSpPr>
            <p:cNvPr id="92" name="任意多边形: 形状 91">
              <a:extLst>
                <a:ext uri="{FF2B5EF4-FFF2-40B4-BE49-F238E27FC236}">
                  <a16:creationId xmlns:a16="http://schemas.microsoft.com/office/drawing/2014/main" xmlns="" id="{A65DE346-93B7-4A18-9719-1D86F4CD3CE1}"/>
                </a:ext>
              </a:extLst>
            </p:cNvPr>
            <p:cNvSpPr/>
            <p:nvPr/>
          </p:nvSpPr>
          <p:spPr>
            <a:xfrm>
              <a:off x="2069795" y="3457487"/>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rgbClr val="B6DDEE"/>
            </a:solidFill>
            <a:ln w="4822"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xmlns="" id="{ADA488A1-2938-44DF-9D7F-FA5D379363CC}"/>
                </a:ext>
              </a:extLst>
            </p:cNvPr>
            <p:cNvSpPr/>
            <p:nvPr/>
          </p:nvSpPr>
          <p:spPr>
            <a:xfrm rot="20834624">
              <a:off x="2434558" y="3407433"/>
              <a:ext cx="23455" cy="552119"/>
            </a:xfrm>
            <a:custGeom>
              <a:avLst/>
              <a:gdLst>
                <a:gd name="connsiteX0" fmla="*/ 0 w 23455"/>
                <a:gd name="connsiteY0" fmla="*/ 0 h 552119"/>
                <a:gd name="connsiteX1" fmla="*/ 23455 w 23455"/>
                <a:gd name="connsiteY1" fmla="*/ 0 h 552119"/>
                <a:gd name="connsiteX2" fmla="*/ 23455 w 23455"/>
                <a:gd name="connsiteY2" fmla="*/ 552120 h 552119"/>
                <a:gd name="connsiteX3" fmla="*/ 0 w 23455"/>
                <a:gd name="connsiteY3" fmla="*/ 552120 h 552119"/>
              </a:gdLst>
              <a:ahLst/>
              <a:cxnLst>
                <a:cxn ang="0">
                  <a:pos x="connsiteX0" y="connsiteY0"/>
                </a:cxn>
                <a:cxn ang="0">
                  <a:pos x="connsiteX1" y="connsiteY1"/>
                </a:cxn>
                <a:cxn ang="0">
                  <a:pos x="connsiteX2" y="connsiteY2"/>
                </a:cxn>
                <a:cxn ang="0">
                  <a:pos x="connsiteX3" y="connsiteY3"/>
                </a:cxn>
              </a:cxnLst>
              <a:rect l="l" t="t" r="r" b="b"/>
              <a:pathLst>
                <a:path w="23455" h="552119">
                  <a:moveTo>
                    <a:pt x="0" y="0"/>
                  </a:moveTo>
                  <a:lnTo>
                    <a:pt x="23455" y="0"/>
                  </a:lnTo>
                  <a:lnTo>
                    <a:pt x="23455" y="552120"/>
                  </a:lnTo>
                  <a:lnTo>
                    <a:pt x="0" y="552120"/>
                  </a:lnTo>
                  <a:close/>
                </a:path>
              </a:pathLst>
            </a:custGeom>
            <a:solidFill>
              <a:schemeClr val="tx1"/>
            </a:solidFill>
            <a:ln w="4822"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xmlns="" id="{C211BDFA-48FB-458F-A266-2A71458C83BE}"/>
                </a:ext>
              </a:extLst>
            </p:cNvPr>
            <p:cNvSpPr/>
            <p:nvPr/>
          </p:nvSpPr>
          <p:spPr>
            <a:xfrm>
              <a:off x="1964388" y="3466764"/>
              <a:ext cx="631243" cy="123542"/>
            </a:xfrm>
            <a:custGeom>
              <a:avLst/>
              <a:gdLst>
                <a:gd name="connsiteX0" fmla="*/ 0 w 631243"/>
                <a:gd name="connsiteY0" fmla="*/ 114132 h 123542"/>
                <a:gd name="connsiteX1" fmla="*/ 47201 w 631243"/>
                <a:gd name="connsiteY1" fmla="*/ 74508 h 123542"/>
                <a:gd name="connsiteX2" fmla="*/ 93389 w 631243"/>
                <a:gd name="connsiteY2" fmla="*/ 46274 h 123542"/>
                <a:gd name="connsiteX3" fmla="*/ 224906 w 631243"/>
                <a:gd name="connsiteY3" fmla="*/ 12924 h 123542"/>
                <a:gd name="connsiteX4" fmla="*/ 433499 w 631243"/>
                <a:gd name="connsiteY4" fmla="*/ 38 h 123542"/>
                <a:gd name="connsiteX5" fmla="*/ 543732 w 631243"/>
                <a:gd name="connsiteY5" fmla="*/ 3223 h 123542"/>
                <a:gd name="connsiteX6" fmla="*/ 631233 w 631243"/>
                <a:gd name="connsiteY6" fmla="*/ 52259 h 123542"/>
                <a:gd name="connsiteX7" fmla="*/ 318150 w 631243"/>
                <a:gd name="connsiteY7" fmla="*/ 109064 h 123542"/>
                <a:gd name="connsiteX8" fmla="*/ 0 w 631243"/>
                <a:gd name="connsiteY8" fmla="*/ 114132 h 123542"/>
                <a:gd name="connsiteX9" fmla="*/ 0 w 631243"/>
                <a:gd name="connsiteY9" fmla="*/ 114132 h 12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243" h="123542">
                  <a:moveTo>
                    <a:pt x="0" y="114132"/>
                  </a:moveTo>
                  <a:lnTo>
                    <a:pt x="47201" y="74508"/>
                  </a:lnTo>
                  <a:cubicBezTo>
                    <a:pt x="47201" y="74508"/>
                    <a:pt x="86680" y="49073"/>
                    <a:pt x="93389" y="46274"/>
                  </a:cubicBezTo>
                  <a:cubicBezTo>
                    <a:pt x="100098" y="43475"/>
                    <a:pt x="207387" y="16785"/>
                    <a:pt x="224906" y="12924"/>
                  </a:cubicBezTo>
                  <a:cubicBezTo>
                    <a:pt x="242474" y="9063"/>
                    <a:pt x="429445" y="-686"/>
                    <a:pt x="433499" y="38"/>
                  </a:cubicBezTo>
                  <a:cubicBezTo>
                    <a:pt x="437553" y="714"/>
                    <a:pt x="543732" y="3223"/>
                    <a:pt x="543732" y="3223"/>
                  </a:cubicBezTo>
                  <a:lnTo>
                    <a:pt x="631233" y="52259"/>
                  </a:lnTo>
                  <a:cubicBezTo>
                    <a:pt x="632633" y="66545"/>
                    <a:pt x="492477" y="91979"/>
                    <a:pt x="318150" y="109064"/>
                  </a:cubicBezTo>
                  <a:cubicBezTo>
                    <a:pt x="143872" y="126149"/>
                    <a:pt x="1400" y="128466"/>
                    <a:pt x="0" y="114132"/>
                  </a:cubicBezTo>
                  <a:lnTo>
                    <a:pt x="0" y="114132"/>
                  </a:lnTo>
                  <a:close/>
                </a:path>
              </a:pathLst>
            </a:custGeom>
            <a:solidFill>
              <a:schemeClr val="accent4">
                <a:lumMod val="10000"/>
                <a:lumOff val="90000"/>
              </a:schemeClr>
            </a:solidFill>
            <a:ln w="4822"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xmlns="" id="{0F6601CD-6945-480C-B624-C7634229C067}"/>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rgbClr val="B6DDEE"/>
            </a:solidFill>
            <a:ln w="4822"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xmlns="" id="{D9CFA3A9-2415-4F30-B44F-759E2D367302}"/>
                </a:ext>
              </a:extLst>
            </p:cNvPr>
            <p:cNvSpPr/>
            <p:nvPr/>
          </p:nvSpPr>
          <p:spPr>
            <a:xfrm>
              <a:off x="1135260" y="1351247"/>
              <a:ext cx="2035134" cy="2229600"/>
            </a:xfrm>
            <a:custGeom>
              <a:avLst/>
              <a:gdLst>
                <a:gd name="connsiteX0" fmla="*/ 10682 w 2035134"/>
                <a:gd name="connsiteY0" fmla="*/ 1020321 h 2229600"/>
                <a:gd name="connsiteX1" fmla="*/ 521112 w 2035134"/>
                <a:gd name="connsiteY1" fmla="*/ 1930418 h 2229600"/>
                <a:gd name="connsiteX2" fmla="*/ 829128 w 2035134"/>
                <a:gd name="connsiteY2" fmla="*/ 2229601 h 2229600"/>
                <a:gd name="connsiteX3" fmla="*/ 1142934 w 2035134"/>
                <a:gd name="connsiteY3" fmla="*/ 2175498 h 2229600"/>
                <a:gd name="connsiteX4" fmla="*/ 1394240 w 2035134"/>
                <a:gd name="connsiteY4" fmla="*/ 2165267 h 2229600"/>
                <a:gd name="connsiteX5" fmla="*/ 1460361 w 2035134"/>
                <a:gd name="connsiteY5" fmla="*/ 2167583 h 2229600"/>
                <a:gd name="connsiteX6" fmla="*/ 1704331 w 2035134"/>
                <a:gd name="connsiteY6" fmla="*/ 1814442 h 2229600"/>
                <a:gd name="connsiteX7" fmla="*/ 2028321 w 2035134"/>
                <a:gd name="connsiteY7" fmla="*/ 822539 h 2229600"/>
                <a:gd name="connsiteX8" fmla="*/ 2028273 w 2035134"/>
                <a:gd name="connsiteY8" fmla="*/ 822539 h 2229600"/>
                <a:gd name="connsiteX9" fmla="*/ 2024894 w 2035134"/>
                <a:gd name="connsiteY9" fmla="*/ 763175 h 2229600"/>
                <a:gd name="connsiteX10" fmla="*/ 1389221 w 2035134"/>
                <a:gd name="connsiteY10" fmla="*/ 51101 h 2229600"/>
                <a:gd name="connsiteX11" fmla="*/ 930335 w 2035134"/>
                <a:gd name="connsiteY11" fmla="*/ 5782 h 2229600"/>
                <a:gd name="connsiteX12" fmla="*/ 3539 w 2035134"/>
                <a:gd name="connsiteY12" fmla="*/ 961343 h 2229600"/>
                <a:gd name="connsiteX13" fmla="*/ 11792 w 2035134"/>
                <a:gd name="connsiteY13" fmla="*/ 1020224 h 2229600"/>
                <a:gd name="connsiteX14" fmla="*/ 10682 w 2035134"/>
                <a:gd name="connsiteY14" fmla="*/ 1020321 h 2229600"/>
                <a:gd name="connsiteX15" fmla="*/ 10682 w 2035134"/>
                <a:gd name="connsiteY15" fmla="*/ 1020321 h 22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35134" h="2229600">
                  <a:moveTo>
                    <a:pt x="10682" y="1020321"/>
                  </a:moveTo>
                  <a:cubicBezTo>
                    <a:pt x="10682" y="1020321"/>
                    <a:pt x="-1625" y="1381232"/>
                    <a:pt x="521112" y="1930418"/>
                  </a:cubicBezTo>
                  <a:cubicBezTo>
                    <a:pt x="647369" y="2073856"/>
                    <a:pt x="743267" y="2151560"/>
                    <a:pt x="829128" y="2229601"/>
                  </a:cubicBezTo>
                  <a:cubicBezTo>
                    <a:pt x="926619" y="2204939"/>
                    <a:pt x="1032170" y="2186358"/>
                    <a:pt x="1142934" y="2175498"/>
                  </a:cubicBezTo>
                  <a:cubicBezTo>
                    <a:pt x="1229422" y="2167004"/>
                    <a:pt x="1313641" y="2163770"/>
                    <a:pt x="1394240" y="2165267"/>
                  </a:cubicBezTo>
                  <a:cubicBezTo>
                    <a:pt x="1416586" y="2165701"/>
                    <a:pt x="1438642" y="2166473"/>
                    <a:pt x="1460361" y="2167583"/>
                  </a:cubicBezTo>
                  <a:cubicBezTo>
                    <a:pt x="1529425" y="2074387"/>
                    <a:pt x="1608384" y="1979598"/>
                    <a:pt x="1704331" y="1814442"/>
                  </a:cubicBezTo>
                  <a:cubicBezTo>
                    <a:pt x="2110465" y="1174232"/>
                    <a:pt x="2028321" y="822539"/>
                    <a:pt x="2028321" y="822539"/>
                  </a:cubicBezTo>
                  <a:lnTo>
                    <a:pt x="2028273" y="822539"/>
                  </a:lnTo>
                  <a:cubicBezTo>
                    <a:pt x="2027935" y="802847"/>
                    <a:pt x="2026873" y="783059"/>
                    <a:pt x="2024894" y="763175"/>
                  </a:cubicBezTo>
                  <a:cubicBezTo>
                    <a:pt x="1991930" y="427264"/>
                    <a:pt x="1735219" y="158825"/>
                    <a:pt x="1389221" y="51101"/>
                  </a:cubicBezTo>
                  <a:cubicBezTo>
                    <a:pt x="1248051" y="7134"/>
                    <a:pt x="1092065" y="-10048"/>
                    <a:pt x="930335" y="5782"/>
                  </a:cubicBezTo>
                  <a:cubicBezTo>
                    <a:pt x="372076" y="60561"/>
                    <a:pt x="-42842" y="488317"/>
                    <a:pt x="3539" y="961343"/>
                  </a:cubicBezTo>
                  <a:cubicBezTo>
                    <a:pt x="5469" y="981228"/>
                    <a:pt x="8269" y="1000823"/>
                    <a:pt x="11792" y="1020224"/>
                  </a:cubicBezTo>
                  <a:lnTo>
                    <a:pt x="10682" y="1020321"/>
                  </a:lnTo>
                  <a:lnTo>
                    <a:pt x="10682" y="1020321"/>
                  </a:lnTo>
                  <a:close/>
                </a:path>
              </a:pathLst>
            </a:custGeom>
            <a:solidFill>
              <a:schemeClr val="accent1"/>
            </a:solidFill>
            <a:ln w="4822"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xmlns="" id="{79D1E160-BE57-4A3C-A2FF-AEB312F2CA81}"/>
                </a:ext>
              </a:extLst>
            </p:cNvPr>
            <p:cNvSpPr/>
            <p:nvPr/>
          </p:nvSpPr>
          <p:spPr>
            <a:xfrm rot="20697538">
              <a:off x="2512828" y="3485583"/>
              <a:ext cx="23454" cy="530630"/>
            </a:xfrm>
            <a:custGeom>
              <a:avLst/>
              <a:gdLst>
                <a:gd name="connsiteX0" fmla="*/ 0 w 23454"/>
                <a:gd name="connsiteY0" fmla="*/ 0 h 530630"/>
                <a:gd name="connsiteX1" fmla="*/ 23455 w 23454"/>
                <a:gd name="connsiteY1" fmla="*/ 0 h 530630"/>
                <a:gd name="connsiteX2" fmla="*/ 23455 w 23454"/>
                <a:gd name="connsiteY2" fmla="*/ 530631 h 530630"/>
                <a:gd name="connsiteX3" fmla="*/ 0 w 23454"/>
                <a:gd name="connsiteY3" fmla="*/ 530631 h 530630"/>
              </a:gdLst>
              <a:ahLst/>
              <a:cxnLst>
                <a:cxn ang="0">
                  <a:pos x="connsiteX0" y="connsiteY0"/>
                </a:cxn>
                <a:cxn ang="0">
                  <a:pos x="connsiteX1" y="connsiteY1"/>
                </a:cxn>
                <a:cxn ang="0">
                  <a:pos x="connsiteX2" y="connsiteY2"/>
                </a:cxn>
                <a:cxn ang="0">
                  <a:pos x="connsiteX3" y="connsiteY3"/>
                </a:cxn>
              </a:cxnLst>
              <a:rect l="l" t="t" r="r" b="b"/>
              <a:pathLst>
                <a:path w="23454" h="530630">
                  <a:moveTo>
                    <a:pt x="0" y="0"/>
                  </a:moveTo>
                  <a:lnTo>
                    <a:pt x="23455" y="0"/>
                  </a:lnTo>
                  <a:lnTo>
                    <a:pt x="23455" y="530631"/>
                  </a:lnTo>
                  <a:lnTo>
                    <a:pt x="0" y="530631"/>
                  </a:lnTo>
                  <a:close/>
                </a:path>
              </a:pathLst>
            </a:custGeom>
            <a:solidFill>
              <a:schemeClr val="tx1"/>
            </a:solidFill>
            <a:ln w="4822"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xmlns="" id="{D556106B-C04B-40BC-8BCF-1D9561059642}"/>
                </a:ext>
              </a:extLst>
            </p:cNvPr>
            <p:cNvSpPr/>
            <p:nvPr/>
          </p:nvSpPr>
          <p:spPr>
            <a:xfrm>
              <a:off x="2066995" y="3969365"/>
              <a:ext cx="137742" cy="349762"/>
            </a:xfrm>
            <a:custGeom>
              <a:avLst/>
              <a:gdLst>
                <a:gd name="connsiteX0" fmla="*/ 32915 w 137742"/>
                <a:gd name="connsiteY0" fmla="*/ 286152 h 349762"/>
                <a:gd name="connsiteX1" fmla="*/ 137743 w 137742"/>
                <a:gd name="connsiteY1" fmla="*/ 349763 h 349762"/>
                <a:gd name="connsiteX2" fmla="*/ 104827 w 137742"/>
                <a:gd name="connsiteY2" fmla="*/ 63611 h 349762"/>
                <a:gd name="connsiteX3" fmla="*/ 0 w 137742"/>
                <a:gd name="connsiteY3" fmla="*/ 0 h 349762"/>
              </a:gdLst>
              <a:ahLst/>
              <a:cxnLst>
                <a:cxn ang="0">
                  <a:pos x="connsiteX0" y="connsiteY0"/>
                </a:cxn>
                <a:cxn ang="0">
                  <a:pos x="connsiteX1" y="connsiteY1"/>
                </a:cxn>
                <a:cxn ang="0">
                  <a:pos x="connsiteX2" y="connsiteY2"/>
                </a:cxn>
                <a:cxn ang="0">
                  <a:pos x="connsiteX3" y="connsiteY3"/>
                </a:cxn>
              </a:cxnLst>
              <a:rect l="l" t="t" r="r" b="b"/>
              <a:pathLst>
                <a:path w="137742" h="349762">
                  <a:moveTo>
                    <a:pt x="32915" y="286152"/>
                  </a:moveTo>
                  <a:lnTo>
                    <a:pt x="137743" y="349763"/>
                  </a:lnTo>
                  <a:lnTo>
                    <a:pt x="104827" y="636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xmlns="" id="{231B9C9D-2FCB-460F-B41D-6BB33C7F7A56}"/>
                </a:ext>
              </a:extLst>
            </p:cNvPr>
            <p:cNvSpPr/>
            <p:nvPr/>
          </p:nvSpPr>
          <p:spPr>
            <a:xfrm>
              <a:off x="2066995" y="3921296"/>
              <a:ext cx="519938" cy="112018"/>
            </a:xfrm>
            <a:custGeom>
              <a:avLst/>
              <a:gdLst>
                <a:gd name="connsiteX0" fmla="*/ 0 w 519938"/>
                <a:gd name="connsiteY0" fmla="*/ 48070 h 112018"/>
                <a:gd name="connsiteX1" fmla="*/ 417958 w 519938"/>
                <a:gd name="connsiteY1" fmla="*/ 0 h 112018"/>
                <a:gd name="connsiteX2" fmla="*/ 519938 w 519938"/>
                <a:gd name="connsiteY2" fmla="*/ 63997 h 112018"/>
                <a:gd name="connsiteX3" fmla="*/ 102028 w 519938"/>
                <a:gd name="connsiteY3" fmla="*/ 112018 h 112018"/>
              </a:gdLst>
              <a:ahLst/>
              <a:cxnLst>
                <a:cxn ang="0">
                  <a:pos x="connsiteX0" y="connsiteY0"/>
                </a:cxn>
                <a:cxn ang="0">
                  <a:pos x="connsiteX1" y="connsiteY1"/>
                </a:cxn>
                <a:cxn ang="0">
                  <a:pos x="connsiteX2" y="connsiteY2"/>
                </a:cxn>
                <a:cxn ang="0">
                  <a:pos x="connsiteX3" y="connsiteY3"/>
                </a:cxn>
              </a:cxnLst>
              <a:rect l="l" t="t" r="r" b="b"/>
              <a:pathLst>
                <a:path w="519938" h="112018">
                  <a:moveTo>
                    <a:pt x="0" y="48070"/>
                  </a:moveTo>
                  <a:lnTo>
                    <a:pt x="417958" y="0"/>
                  </a:lnTo>
                  <a:lnTo>
                    <a:pt x="519938" y="63997"/>
                  </a:lnTo>
                  <a:lnTo>
                    <a:pt x="102028" y="112018"/>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xmlns="" id="{36D1C619-C5E3-4F2B-BE42-4AFBAEED1065}"/>
                </a:ext>
              </a:extLst>
            </p:cNvPr>
            <p:cNvSpPr/>
            <p:nvPr/>
          </p:nvSpPr>
          <p:spPr>
            <a:xfrm rot="21206568">
              <a:off x="2186780" y="4008390"/>
              <a:ext cx="417879" cy="288046"/>
            </a:xfrm>
            <a:custGeom>
              <a:avLst/>
              <a:gdLst>
                <a:gd name="connsiteX0" fmla="*/ 0 w 417879"/>
                <a:gd name="connsiteY0" fmla="*/ 0 h 288046"/>
                <a:gd name="connsiteX1" fmla="*/ 417879 w 417879"/>
                <a:gd name="connsiteY1" fmla="*/ 0 h 288046"/>
                <a:gd name="connsiteX2" fmla="*/ 417879 w 417879"/>
                <a:gd name="connsiteY2" fmla="*/ 288046 h 288046"/>
                <a:gd name="connsiteX3" fmla="*/ 0 w 417879"/>
                <a:gd name="connsiteY3" fmla="*/ 288046 h 288046"/>
              </a:gdLst>
              <a:ahLst/>
              <a:cxnLst>
                <a:cxn ang="0">
                  <a:pos x="connsiteX0" y="connsiteY0"/>
                </a:cxn>
                <a:cxn ang="0">
                  <a:pos x="connsiteX1" y="connsiteY1"/>
                </a:cxn>
                <a:cxn ang="0">
                  <a:pos x="connsiteX2" y="connsiteY2"/>
                </a:cxn>
                <a:cxn ang="0">
                  <a:pos x="connsiteX3" y="connsiteY3"/>
                </a:cxn>
              </a:cxnLst>
              <a:rect l="l" t="t" r="r" b="b"/>
              <a:pathLst>
                <a:path w="417879" h="288046">
                  <a:moveTo>
                    <a:pt x="0" y="0"/>
                  </a:moveTo>
                  <a:lnTo>
                    <a:pt x="417879" y="0"/>
                  </a:lnTo>
                  <a:lnTo>
                    <a:pt x="417879" y="288046"/>
                  </a:lnTo>
                  <a:lnTo>
                    <a:pt x="0" y="288046"/>
                  </a:lnTo>
                  <a:close/>
                </a:path>
              </a:pathLst>
            </a:custGeom>
            <a:solidFill>
              <a:schemeClr val="accent2">
                <a:lumMod val="50000"/>
              </a:schemeClr>
            </a:solidFill>
            <a:ln w="4822" cap="flat">
              <a:noFill/>
              <a:prstDash val="solid"/>
              <a:miter/>
            </a:ln>
          </p:spPr>
          <p:txBody>
            <a:bodyPr rtlCol="0" anchor="ctr"/>
            <a:lstStyle/>
            <a:p>
              <a:pPr algn="ctr"/>
              <a:endParaRPr lang="zh-CN" altLang="en-US" sz="2000">
                <a:latin typeface="+mj-ea"/>
                <a:ea typeface="+mj-ea"/>
              </a:endParaRPr>
            </a:p>
          </p:txBody>
        </p:sp>
        <p:sp>
          <p:nvSpPr>
            <p:cNvPr id="101" name="任意多边形: 形状 100">
              <a:extLst>
                <a:ext uri="{FF2B5EF4-FFF2-40B4-BE49-F238E27FC236}">
                  <a16:creationId xmlns:a16="http://schemas.microsoft.com/office/drawing/2014/main" xmlns="" id="{512B0FE3-660E-45D2-A817-6BBCC30C4A4D}"/>
                </a:ext>
              </a:extLst>
            </p:cNvPr>
            <p:cNvSpPr/>
            <p:nvPr/>
          </p:nvSpPr>
          <p:spPr>
            <a:xfrm>
              <a:off x="2484954" y="3921296"/>
              <a:ext cx="101979" cy="74711"/>
            </a:xfrm>
            <a:custGeom>
              <a:avLst/>
              <a:gdLst>
                <a:gd name="connsiteX0" fmla="*/ 101980 w 101979"/>
                <a:gd name="connsiteY0" fmla="*/ 63997 h 74711"/>
                <a:gd name="connsiteX1" fmla="*/ 8591 w 101979"/>
                <a:gd name="connsiteY1" fmla="*/ 74711 h 74711"/>
                <a:gd name="connsiteX2" fmla="*/ 0 w 101979"/>
                <a:gd name="connsiteY2" fmla="*/ 0 h 74711"/>
              </a:gdLst>
              <a:ahLst/>
              <a:cxnLst>
                <a:cxn ang="0">
                  <a:pos x="connsiteX0" y="connsiteY0"/>
                </a:cxn>
                <a:cxn ang="0">
                  <a:pos x="connsiteX1" y="connsiteY1"/>
                </a:cxn>
                <a:cxn ang="0">
                  <a:pos x="connsiteX2" y="connsiteY2"/>
                </a:cxn>
              </a:cxnLst>
              <a:rect l="l" t="t" r="r" b="b"/>
              <a:pathLst>
                <a:path w="101979" h="74711">
                  <a:moveTo>
                    <a:pt x="101980" y="63997"/>
                  </a:moveTo>
                  <a:lnTo>
                    <a:pt x="8591" y="74711"/>
                  </a:lnTo>
                  <a:lnTo>
                    <a:pt x="0" y="0"/>
                  </a:lnTo>
                  <a:close/>
                </a:path>
              </a:pathLst>
            </a:custGeom>
            <a:solidFill>
              <a:schemeClr val="accent2">
                <a:lumMod val="50000"/>
              </a:schemeClr>
            </a:solidFill>
            <a:ln w="4822"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xmlns="" id="{7BF0EA60-E9C8-4C2D-9B27-328BA2ABB118}"/>
                </a:ext>
              </a:extLst>
            </p:cNvPr>
            <p:cNvSpPr/>
            <p:nvPr/>
          </p:nvSpPr>
          <p:spPr>
            <a:xfrm>
              <a:off x="2048414" y="3903824"/>
              <a:ext cx="590016" cy="432485"/>
            </a:xfrm>
            <a:custGeom>
              <a:avLst/>
              <a:gdLst>
                <a:gd name="connsiteX0" fmla="*/ 545566 w 590016"/>
                <a:gd name="connsiteY0" fmla="*/ 292523 h 432485"/>
                <a:gd name="connsiteX1" fmla="*/ 552516 w 590016"/>
                <a:gd name="connsiteY1" fmla="*/ 352803 h 432485"/>
                <a:gd name="connsiteX2" fmla="*/ 159896 w 590016"/>
                <a:gd name="connsiteY2" fmla="*/ 397688 h 432485"/>
                <a:gd name="connsiteX3" fmla="*/ 67375 w 590016"/>
                <a:gd name="connsiteY3" fmla="*/ 341510 h 432485"/>
                <a:gd name="connsiteX4" fmla="*/ 37356 w 590016"/>
                <a:gd name="connsiteY4" fmla="*/ 80358 h 432485"/>
                <a:gd name="connsiteX5" fmla="*/ 433113 w 590016"/>
                <a:gd name="connsiteY5" fmla="*/ 34846 h 432485"/>
                <a:gd name="connsiteX6" fmla="*/ 494986 w 590016"/>
                <a:gd name="connsiteY6" fmla="*/ 69450 h 432485"/>
                <a:gd name="connsiteX7" fmla="*/ 121575 w 590016"/>
                <a:gd name="connsiteY7" fmla="*/ 112356 h 432485"/>
                <a:gd name="connsiteX8" fmla="*/ 125388 w 590016"/>
                <a:gd name="connsiteY8" fmla="*/ 145948 h 432485"/>
                <a:gd name="connsiteX9" fmla="*/ 523510 w 590016"/>
                <a:gd name="connsiteY9" fmla="*/ 100194 h 432485"/>
                <a:gd name="connsiteX10" fmla="*/ 536831 w 590016"/>
                <a:gd name="connsiteY10" fmla="*/ 215977 h 432485"/>
                <a:gd name="connsiteX11" fmla="*/ 568395 w 590016"/>
                <a:gd name="connsiteY11" fmla="*/ 211489 h 432485"/>
                <a:gd name="connsiteX12" fmla="*/ 553433 w 590016"/>
                <a:gd name="connsiteY12" fmla="*/ 64286 h 432485"/>
                <a:gd name="connsiteX13" fmla="*/ 553819 w 590016"/>
                <a:gd name="connsiteY13" fmla="*/ 63611 h 432485"/>
                <a:gd name="connsiteX14" fmla="*/ 553336 w 590016"/>
                <a:gd name="connsiteY14" fmla="*/ 63321 h 432485"/>
                <a:gd name="connsiteX15" fmla="*/ 553288 w 590016"/>
                <a:gd name="connsiteY15" fmla="*/ 62742 h 432485"/>
                <a:gd name="connsiteX16" fmla="*/ 552516 w 590016"/>
                <a:gd name="connsiteY16" fmla="*/ 62838 h 432485"/>
                <a:gd name="connsiteX17" fmla="*/ 440160 w 590016"/>
                <a:gd name="connsiteY17" fmla="*/ 0 h 432485"/>
                <a:gd name="connsiteX18" fmla="*/ 0 w 590016"/>
                <a:gd name="connsiteY18" fmla="*/ 50580 h 432485"/>
                <a:gd name="connsiteX19" fmla="*/ 35763 w 590016"/>
                <a:gd name="connsiteY19" fmla="*/ 361732 h 432485"/>
                <a:gd name="connsiteX20" fmla="*/ 152318 w 590016"/>
                <a:gd name="connsiteY20" fmla="*/ 432486 h 432485"/>
                <a:gd name="connsiteX21" fmla="*/ 590016 w 590016"/>
                <a:gd name="connsiteY21" fmla="*/ 382437 h 432485"/>
                <a:gd name="connsiteX22" fmla="*/ 579447 w 590016"/>
                <a:gd name="connsiteY22" fmla="*/ 290302 h 432485"/>
                <a:gd name="connsiteX23" fmla="*/ 545566 w 590016"/>
                <a:gd name="connsiteY23" fmla="*/ 292523 h 43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0016" h="432485">
                  <a:moveTo>
                    <a:pt x="545566" y="292523"/>
                  </a:moveTo>
                  <a:lnTo>
                    <a:pt x="552516" y="352803"/>
                  </a:lnTo>
                  <a:lnTo>
                    <a:pt x="159896" y="397688"/>
                  </a:lnTo>
                  <a:lnTo>
                    <a:pt x="67375" y="341510"/>
                  </a:lnTo>
                  <a:lnTo>
                    <a:pt x="37356" y="80358"/>
                  </a:lnTo>
                  <a:lnTo>
                    <a:pt x="433113" y="34846"/>
                  </a:lnTo>
                  <a:lnTo>
                    <a:pt x="494986" y="69450"/>
                  </a:lnTo>
                  <a:lnTo>
                    <a:pt x="121575" y="112356"/>
                  </a:lnTo>
                  <a:lnTo>
                    <a:pt x="125388" y="145948"/>
                  </a:lnTo>
                  <a:lnTo>
                    <a:pt x="523510" y="100194"/>
                  </a:lnTo>
                  <a:lnTo>
                    <a:pt x="536831" y="215977"/>
                  </a:lnTo>
                  <a:cubicBezTo>
                    <a:pt x="549958" y="214095"/>
                    <a:pt x="554398" y="213130"/>
                    <a:pt x="568395" y="211489"/>
                  </a:cubicBezTo>
                  <a:lnTo>
                    <a:pt x="553433" y="64286"/>
                  </a:lnTo>
                  <a:lnTo>
                    <a:pt x="553819" y="63611"/>
                  </a:lnTo>
                  <a:lnTo>
                    <a:pt x="553336" y="63321"/>
                  </a:lnTo>
                  <a:lnTo>
                    <a:pt x="553288" y="62742"/>
                  </a:lnTo>
                  <a:lnTo>
                    <a:pt x="552516" y="62838"/>
                  </a:lnTo>
                  <a:lnTo>
                    <a:pt x="440160" y="0"/>
                  </a:lnTo>
                  <a:lnTo>
                    <a:pt x="0" y="50580"/>
                  </a:lnTo>
                  <a:lnTo>
                    <a:pt x="35763" y="361732"/>
                  </a:lnTo>
                  <a:lnTo>
                    <a:pt x="152318" y="432486"/>
                  </a:lnTo>
                  <a:lnTo>
                    <a:pt x="590016" y="382437"/>
                  </a:lnTo>
                  <a:lnTo>
                    <a:pt x="579447" y="290302"/>
                  </a:lnTo>
                  <a:cubicBezTo>
                    <a:pt x="566850" y="290737"/>
                    <a:pt x="559273" y="292185"/>
                    <a:pt x="545566" y="292523"/>
                  </a:cubicBezTo>
                </a:path>
              </a:pathLst>
            </a:custGeom>
            <a:solidFill>
              <a:srgbClr val="05161C"/>
            </a:solidFill>
            <a:ln w="4822"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xmlns="" id="{57B96758-896C-4569-94F8-1EEBE2A837DC}"/>
                </a:ext>
              </a:extLst>
            </p:cNvPr>
            <p:cNvSpPr/>
            <p:nvPr/>
          </p:nvSpPr>
          <p:spPr>
            <a:xfrm>
              <a:off x="2145568" y="3539969"/>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rgbClr val="B6DDEE"/>
            </a:solidFill>
            <a:ln w="4822"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xmlns="" id="{759D2C10-F59D-4A7C-B893-0ED04E95D3C2}"/>
                </a:ext>
              </a:extLst>
            </p:cNvPr>
            <p:cNvSpPr/>
            <p:nvPr/>
          </p:nvSpPr>
          <p:spPr>
            <a:xfrm>
              <a:off x="1117569" y="1334356"/>
              <a:ext cx="1684955" cy="1356858"/>
            </a:xfrm>
            <a:custGeom>
              <a:avLst/>
              <a:gdLst>
                <a:gd name="connsiteX0" fmla="*/ 98934 w 1684955"/>
                <a:gd name="connsiteY0" fmla="*/ 1356858 h 1356858"/>
                <a:gd name="connsiteX1" fmla="*/ 130402 w 1684955"/>
                <a:gd name="connsiteY1" fmla="*/ 1344455 h 1356858"/>
                <a:gd name="connsiteX2" fmla="*/ 86337 w 1684955"/>
                <a:gd name="connsiteY2" fmla="*/ 1234077 h 1356858"/>
                <a:gd name="connsiteX3" fmla="*/ 36916 w 1684955"/>
                <a:gd name="connsiteY3" fmla="*/ 848117 h 1356858"/>
                <a:gd name="connsiteX4" fmla="*/ 90392 w 1684955"/>
                <a:gd name="connsiteY4" fmla="*/ 626348 h 1356858"/>
                <a:gd name="connsiteX5" fmla="*/ 395125 w 1684955"/>
                <a:gd name="connsiteY5" fmla="*/ 246759 h 1356858"/>
                <a:gd name="connsiteX6" fmla="*/ 395897 w 1684955"/>
                <a:gd name="connsiteY6" fmla="*/ 246228 h 1356858"/>
                <a:gd name="connsiteX7" fmla="*/ 404343 w 1684955"/>
                <a:gd name="connsiteY7" fmla="*/ 240098 h 1356858"/>
                <a:gd name="connsiteX8" fmla="*/ 406080 w 1684955"/>
                <a:gd name="connsiteY8" fmla="*/ 238844 h 1356858"/>
                <a:gd name="connsiteX9" fmla="*/ 407770 w 1684955"/>
                <a:gd name="connsiteY9" fmla="*/ 237637 h 1356858"/>
                <a:gd name="connsiteX10" fmla="*/ 407770 w 1684955"/>
                <a:gd name="connsiteY10" fmla="*/ 237637 h 1356858"/>
                <a:gd name="connsiteX11" fmla="*/ 413175 w 1684955"/>
                <a:gd name="connsiteY11" fmla="*/ 233872 h 1356858"/>
                <a:gd name="connsiteX12" fmla="*/ 421235 w 1684955"/>
                <a:gd name="connsiteY12" fmla="*/ 228274 h 1356858"/>
                <a:gd name="connsiteX13" fmla="*/ 430309 w 1684955"/>
                <a:gd name="connsiteY13" fmla="*/ 222145 h 1356858"/>
                <a:gd name="connsiteX14" fmla="*/ 438513 w 1684955"/>
                <a:gd name="connsiteY14" fmla="*/ 216691 h 1356858"/>
                <a:gd name="connsiteX15" fmla="*/ 440203 w 1684955"/>
                <a:gd name="connsiteY15" fmla="*/ 215581 h 1356858"/>
                <a:gd name="connsiteX16" fmla="*/ 447635 w 1684955"/>
                <a:gd name="connsiteY16" fmla="*/ 210754 h 1356858"/>
                <a:gd name="connsiteX17" fmla="*/ 456371 w 1684955"/>
                <a:gd name="connsiteY17" fmla="*/ 205252 h 1356858"/>
                <a:gd name="connsiteX18" fmla="*/ 457770 w 1684955"/>
                <a:gd name="connsiteY18" fmla="*/ 204384 h 1356858"/>
                <a:gd name="connsiteX19" fmla="*/ 472635 w 1684955"/>
                <a:gd name="connsiteY19" fmla="*/ 195262 h 1356858"/>
                <a:gd name="connsiteX20" fmla="*/ 473890 w 1684955"/>
                <a:gd name="connsiteY20" fmla="*/ 194490 h 1356858"/>
                <a:gd name="connsiteX21" fmla="*/ 481033 w 1684955"/>
                <a:gd name="connsiteY21" fmla="*/ 190243 h 1356858"/>
                <a:gd name="connsiteX22" fmla="*/ 490830 w 1684955"/>
                <a:gd name="connsiteY22" fmla="*/ 184548 h 1356858"/>
                <a:gd name="connsiteX23" fmla="*/ 499132 w 1684955"/>
                <a:gd name="connsiteY23" fmla="*/ 179818 h 1356858"/>
                <a:gd name="connsiteX24" fmla="*/ 509122 w 1684955"/>
                <a:gd name="connsiteY24" fmla="*/ 174219 h 1356858"/>
                <a:gd name="connsiteX25" fmla="*/ 515686 w 1684955"/>
                <a:gd name="connsiteY25" fmla="*/ 170648 h 1356858"/>
                <a:gd name="connsiteX26" fmla="*/ 517568 w 1684955"/>
                <a:gd name="connsiteY26" fmla="*/ 169634 h 1356858"/>
                <a:gd name="connsiteX27" fmla="*/ 535233 w 1684955"/>
                <a:gd name="connsiteY27" fmla="*/ 160319 h 1356858"/>
                <a:gd name="connsiteX28" fmla="*/ 537791 w 1684955"/>
                <a:gd name="connsiteY28" fmla="*/ 158968 h 1356858"/>
                <a:gd name="connsiteX29" fmla="*/ 544161 w 1684955"/>
                <a:gd name="connsiteY29" fmla="*/ 155686 h 1356858"/>
                <a:gd name="connsiteX30" fmla="*/ 553186 w 1684955"/>
                <a:gd name="connsiteY30" fmla="*/ 151246 h 1356858"/>
                <a:gd name="connsiteX31" fmla="*/ 554683 w 1684955"/>
                <a:gd name="connsiteY31" fmla="*/ 150522 h 1356858"/>
                <a:gd name="connsiteX32" fmla="*/ 563129 w 1684955"/>
                <a:gd name="connsiteY32" fmla="*/ 146420 h 1356858"/>
                <a:gd name="connsiteX33" fmla="*/ 573843 w 1684955"/>
                <a:gd name="connsiteY33" fmla="*/ 141352 h 1356858"/>
                <a:gd name="connsiteX34" fmla="*/ 582337 w 1684955"/>
                <a:gd name="connsiteY34" fmla="*/ 137443 h 1356858"/>
                <a:gd name="connsiteX35" fmla="*/ 583496 w 1684955"/>
                <a:gd name="connsiteY35" fmla="*/ 136912 h 1356858"/>
                <a:gd name="connsiteX36" fmla="*/ 593197 w 1684955"/>
                <a:gd name="connsiteY36" fmla="*/ 132520 h 1356858"/>
                <a:gd name="connsiteX37" fmla="*/ 598940 w 1684955"/>
                <a:gd name="connsiteY37" fmla="*/ 130010 h 1356858"/>
                <a:gd name="connsiteX38" fmla="*/ 601643 w 1684955"/>
                <a:gd name="connsiteY38" fmla="*/ 128852 h 1356858"/>
                <a:gd name="connsiteX39" fmla="*/ 621623 w 1684955"/>
                <a:gd name="connsiteY39" fmla="*/ 120406 h 1356858"/>
                <a:gd name="connsiteX40" fmla="*/ 623747 w 1684955"/>
                <a:gd name="connsiteY40" fmla="*/ 119537 h 1356858"/>
                <a:gd name="connsiteX41" fmla="*/ 630166 w 1684955"/>
                <a:gd name="connsiteY41" fmla="*/ 116931 h 1356858"/>
                <a:gd name="connsiteX42" fmla="*/ 641556 w 1684955"/>
                <a:gd name="connsiteY42" fmla="*/ 112442 h 1356858"/>
                <a:gd name="connsiteX43" fmla="*/ 650243 w 1684955"/>
                <a:gd name="connsiteY43" fmla="*/ 109112 h 1356858"/>
                <a:gd name="connsiteX44" fmla="*/ 661778 w 1684955"/>
                <a:gd name="connsiteY44" fmla="*/ 104817 h 1356858"/>
                <a:gd name="connsiteX45" fmla="*/ 668584 w 1684955"/>
                <a:gd name="connsiteY45" fmla="*/ 102355 h 1356858"/>
                <a:gd name="connsiteX46" fmla="*/ 670466 w 1684955"/>
                <a:gd name="connsiteY46" fmla="*/ 101680 h 1356858"/>
                <a:gd name="connsiteX47" fmla="*/ 692860 w 1684955"/>
                <a:gd name="connsiteY47" fmla="*/ 93958 h 1356858"/>
                <a:gd name="connsiteX48" fmla="*/ 695756 w 1684955"/>
                <a:gd name="connsiteY48" fmla="*/ 92992 h 1356858"/>
                <a:gd name="connsiteX49" fmla="*/ 700196 w 1684955"/>
                <a:gd name="connsiteY49" fmla="*/ 91496 h 1356858"/>
                <a:gd name="connsiteX50" fmla="*/ 709318 w 1684955"/>
                <a:gd name="connsiteY50" fmla="*/ 88601 h 1356858"/>
                <a:gd name="connsiteX51" fmla="*/ 720997 w 1684955"/>
                <a:gd name="connsiteY51" fmla="*/ 84981 h 1356858"/>
                <a:gd name="connsiteX52" fmla="*/ 733111 w 1684955"/>
                <a:gd name="connsiteY52" fmla="*/ 81361 h 1356858"/>
                <a:gd name="connsiteX53" fmla="*/ 743440 w 1684955"/>
                <a:gd name="connsiteY53" fmla="*/ 78417 h 1356858"/>
                <a:gd name="connsiteX54" fmla="*/ 754299 w 1684955"/>
                <a:gd name="connsiteY54" fmla="*/ 75376 h 1356858"/>
                <a:gd name="connsiteX55" fmla="*/ 759366 w 1684955"/>
                <a:gd name="connsiteY55" fmla="*/ 74025 h 1356858"/>
                <a:gd name="connsiteX56" fmla="*/ 769936 w 1684955"/>
                <a:gd name="connsiteY56" fmla="*/ 71226 h 1356858"/>
                <a:gd name="connsiteX57" fmla="*/ 785911 w 1684955"/>
                <a:gd name="connsiteY57" fmla="*/ 67268 h 1356858"/>
                <a:gd name="connsiteX58" fmla="*/ 788469 w 1684955"/>
                <a:gd name="connsiteY58" fmla="*/ 66641 h 1356858"/>
                <a:gd name="connsiteX59" fmla="*/ 794309 w 1684955"/>
                <a:gd name="connsiteY59" fmla="*/ 65241 h 1356858"/>
                <a:gd name="connsiteX60" fmla="*/ 807099 w 1684955"/>
                <a:gd name="connsiteY60" fmla="*/ 62345 h 1356858"/>
                <a:gd name="connsiteX61" fmla="*/ 816027 w 1684955"/>
                <a:gd name="connsiteY61" fmla="*/ 60415 h 1356858"/>
                <a:gd name="connsiteX62" fmla="*/ 817089 w 1684955"/>
                <a:gd name="connsiteY62" fmla="*/ 60174 h 1356858"/>
                <a:gd name="connsiteX63" fmla="*/ 826935 w 1684955"/>
                <a:gd name="connsiteY63" fmla="*/ 58098 h 1356858"/>
                <a:gd name="connsiteX64" fmla="*/ 829107 w 1684955"/>
                <a:gd name="connsiteY64" fmla="*/ 57664 h 1356858"/>
                <a:gd name="connsiteX65" fmla="*/ 835477 w 1684955"/>
                <a:gd name="connsiteY65" fmla="*/ 56409 h 1356858"/>
                <a:gd name="connsiteX66" fmla="*/ 837649 w 1684955"/>
                <a:gd name="connsiteY66" fmla="*/ 55975 h 1356858"/>
                <a:gd name="connsiteX67" fmla="*/ 855217 w 1684955"/>
                <a:gd name="connsiteY67" fmla="*/ 52693 h 1356858"/>
                <a:gd name="connsiteX68" fmla="*/ 861057 w 1684955"/>
                <a:gd name="connsiteY68" fmla="*/ 51679 h 1356858"/>
                <a:gd name="connsiteX69" fmla="*/ 883596 w 1684955"/>
                <a:gd name="connsiteY69" fmla="*/ 47963 h 1356858"/>
                <a:gd name="connsiteX70" fmla="*/ 892428 w 1684955"/>
                <a:gd name="connsiteY70" fmla="*/ 46612 h 1356858"/>
                <a:gd name="connsiteX71" fmla="*/ 905797 w 1684955"/>
                <a:gd name="connsiteY71" fmla="*/ 44729 h 1356858"/>
                <a:gd name="connsiteX72" fmla="*/ 914870 w 1684955"/>
                <a:gd name="connsiteY72" fmla="*/ 43571 h 1356858"/>
                <a:gd name="connsiteX73" fmla="*/ 919407 w 1684955"/>
                <a:gd name="connsiteY73" fmla="*/ 42992 h 1356858"/>
                <a:gd name="connsiteX74" fmla="*/ 928432 w 1684955"/>
                <a:gd name="connsiteY74" fmla="*/ 41930 h 1356858"/>
                <a:gd name="connsiteX75" fmla="*/ 933693 w 1684955"/>
                <a:gd name="connsiteY75" fmla="*/ 41351 h 1356858"/>
                <a:gd name="connsiteX76" fmla="*/ 940836 w 1684955"/>
                <a:gd name="connsiteY76" fmla="*/ 40579 h 1356858"/>
                <a:gd name="connsiteX77" fmla="*/ 949668 w 1684955"/>
                <a:gd name="connsiteY77" fmla="*/ 39613 h 1356858"/>
                <a:gd name="connsiteX78" fmla="*/ 960237 w 1684955"/>
                <a:gd name="connsiteY78" fmla="*/ 38696 h 1356858"/>
                <a:gd name="connsiteX79" fmla="*/ 969263 w 1684955"/>
                <a:gd name="connsiteY79" fmla="*/ 37924 h 1356858"/>
                <a:gd name="connsiteX80" fmla="*/ 976261 w 1684955"/>
                <a:gd name="connsiteY80" fmla="*/ 37345 h 1356858"/>
                <a:gd name="connsiteX81" fmla="*/ 989147 w 1684955"/>
                <a:gd name="connsiteY81" fmla="*/ 36476 h 1356858"/>
                <a:gd name="connsiteX82" fmla="*/ 994359 w 1684955"/>
                <a:gd name="connsiteY82" fmla="*/ 36139 h 1356858"/>
                <a:gd name="connsiteX83" fmla="*/ 1003915 w 1684955"/>
                <a:gd name="connsiteY83" fmla="*/ 35559 h 1356858"/>
                <a:gd name="connsiteX84" fmla="*/ 1138280 w 1684955"/>
                <a:gd name="connsiteY84" fmla="*/ 36187 h 1356858"/>
                <a:gd name="connsiteX85" fmla="*/ 1139535 w 1684955"/>
                <a:gd name="connsiteY85" fmla="*/ 36283 h 1356858"/>
                <a:gd name="connsiteX86" fmla="*/ 1147547 w 1684955"/>
                <a:gd name="connsiteY86" fmla="*/ 36814 h 1356858"/>
                <a:gd name="connsiteX87" fmla="*/ 1152325 w 1684955"/>
                <a:gd name="connsiteY87" fmla="*/ 37104 h 1356858"/>
                <a:gd name="connsiteX88" fmla="*/ 1160916 w 1684955"/>
                <a:gd name="connsiteY88" fmla="*/ 37828 h 1356858"/>
                <a:gd name="connsiteX89" fmla="*/ 1164487 w 1684955"/>
                <a:gd name="connsiteY89" fmla="*/ 38117 h 1356858"/>
                <a:gd name="connsiteX90" fmla="*/ 1171823 w 1684955"/>
                <a:gd name="connsiteY90" fmla="*/ 38745 h 1356858"/>
                <a:gd name="connsiteX91" fmla="*/ 1178869 w 1684955"/>
                <a:gd name="connsiteY91" fmla="*/ 39372 h 1356858"/>
                <a:gd name="connsiteX92" fmla="*/ 1194120 w 1684955"/>
                <a:gd name="connsiteY92" fmla="*/ 41013 h 1356858"/>
                <a:gd name="connsiteX93" fmla="*/ 1197499 w 1684955"/>
                <a:gd name="connsiteY93" fmla="*/ 41399 h 1356858"/>
                <a:gd name="connsiteX94" fmla="*/ 1202277 w 1684955"/>
                <a:gd name="connsiteY94" fmla="*/ 41930 h 1356858"/>
                <a:gd name="connsiteX95" fmla="*/ 1205511 w 1684955"/>
                <a:gd name="connsiteY95" fmla="*/ 42316 h 1356858"/>
                <a:gd name="connsiteX96" fmla="*/ 1220231 w 1684955"/>
                <a:gd name="connsiteY96" fmla="*/ 44198 h 1356858"/>
                <a:gd name="connsiteX97" fmla="*/ 1231138 w 1684955"/>
                <a:gd name="connsiteY97" fmla="*/ 45743 h 1356858"/>
                <a:gd name="connsiteX98" fmla="*/ 1237316 w 1684955"/>
                <a:gd name="connsiteY98" fmla="*/ 46612 h 1356858"/>
                <a:gd name="connsiteX99" fmla="*/ 1243156 w 1684955"/>
                <a:gd name="connsiteY99" fmla="*/ 47529 h 1356858"/>
                <a:gd name="connsiteX100" fmla="*/ 1246100 w 1684955"/>
                <a:gd name="connsiteY100" fmla="*/ 48011 h 1356858"/>
                <a:gd name="connsiteX101" fmla="*/ 1255511 w 1684955"/>
                <a:gd name="connsiteY101" fmla="*/ 49556 h 1356858"/>
                <a:gd name="connsiteX102" fmla="*/ 1259710 w 1684955"/>
                <a:gd name="connsiteY102" fmla="*/ 50280 h 1356858"/>
                <a:gd name="connsiteX103" fmla="*/ 1270617 w 1684955"/>
                <a:gd name="connsiteY103" fmla="*/ 52162 h 1356858"/>
                <a:gd name="connsiteX104" fmla="*/ 1272017 w 1684955"/>
                <a:gd name="connsiteY104" fmla="*/ 52451 h 1356858"/>
                <a:gd name="connsiteX105" fmla="*/ 1278146 w 1684955"/>
                <a:gd name="connsiteY105" fmla="*/ 53610 h 1356858"/>
                <a:gd name="connsiteX106" fmla="*/ 1281477 w 1684955"/>
                <a:gd name="connsiteY106" fmla="*/ 54237 h 1356858"/>
                <a:gd name="connsiteX107" fmla="*/ 1301892 w 1684955"/>
                <a:gd name="connsiteY107" fmla="*/ 58291 h 1356858"/>
                <a:gd name="connsiteX108" fmla="*/ 1308600 w 1684955"/>
                <a:gd name="connsiteY108" fmla="*/ 59739 h 1356858"/>
                <a:gd name="connsiteX109" fmla="*/ 1333504 w 1684955"/>
                <a:gd name="connsiteY109" fmla="*/ 65434 h 1356858"/>
                <a:gd name="connsiteX110" fmla="*/ 1345184 w 1684955"/>
                <a:gd name="connsiteY110" fmla="*/ 68282 h 1356858"/>
                <a:gd name="connsiteX111" fmla="*/ 1358987 w 1684955"/>
                <a:gd name="connsiteY111" fmla="*/ 71901 h 1356858"/>
                <a:gd name="connsiteX112" fmla="*/ 1362800 w 1684955"/>
                <a:gd name="connsiteY112" fmla="*/ 72915 h 1356858"/>
                <a:gd name="connsiteX113" fmla="*/ 1368736 w 1684955"/>
                <a:gd name="connsiteY113" fmla="*/ 74508 h 1356858"/>
                <a:gd name="connsiteX114" fmla="*/ 1371005 w 1684955"/>
                <a:gd name="connsiteY114" fmla="*/ 75135 h 1356858"/>
                <a:gd name="connsiteX115" fmla="*/ 1384084 w 1684955"/>
                <a:gd name="connsiteY115" fmla="*/ 78900 h 1356858"/>
                <a:gd name="connsiteX116" fmla="*/ 1394316 w 1684955"/>
                <a:gd name="connsiteY116" fmla="*/ 81940 h 1356858"/>
                <a:gd name="connsiteX117" fmla="*/ 1397839 w 1684955"/>
                <a:gd name="connsiteY117" fmla="*/ 83002 h 1356858"/>
                <a:gd name="connsiteX118" fmla="*/ 1401845 w 1684955"/>
                <a:gd name="connsiteY118" fmla="*/ 84209 h 1356858"/>
                <a:gd name="connsiteX119" fmla="*/ 1409374 w 1684955"/>
                <a:gd name="connsiteY119" fmla="*/ 86622 h 1356858"/>
                <a:gd name="connsiteX120" fmla="*/ 1412173 w 1684955"/>
                <a:gd name="connsiteY120" fmla="*/ 87539 h 1356858"/>
                <a:gd name="connsiteX121" fmla="*/ 1455900 w 1684955"/>
                <a:gd name="connsiteY121" fmla="*/ 102693 h 1356858"/>
                <a:gd name="connsiteX122" fmla="*/ 1461788 w 1684955"/>
                <a:gd name="connsiteY122" fmla="*/ 86863 h 1356858"/>
                <a:gd name="connsiteX123" fmla="*/ 1456575 w 1684955"/>
                <a:gd name="connsiteY123" fmla="*/ 102838 h 1356858"/>
                <a:gd name="connsiteX124" fmla="*/ 1520379 w 1684955"/>
                <a:gd name="connsiteY124" fmla="*/ 128997 h 1356858"/>
                <a:gd name="connsiteX125" fmla="*/ 1561306 w 1684955"/>
                <a:gd name="connsiteY125" fmla="*/ 148495 h 1356858"/>
                <a:gd name="connsiteX126" fmla="*/ 1568932 w 1684955"/>
                <a:gd name="connsiteY126" fmla="*/ 133389 h 1356858"/>
                <a:gd name="connsiteX127" fmla="*/ 1562127 w 1684955"/>
                <a:gd name="connsiteY127" fmla="*/ 148881 h 1356858"/>
                <a:gd name="connsiteX128" fmla="*/ 1601847 w 1684955"/>
                <a:gd name="connsiteY128" fmla="*/ 170069 h 1356858"/>
                <a:gd name="connsiteX129" fmla="*/ 1658701 w 1684955"/>
                <a:gd name="connsiteY129" fmla="*/ 204673 h 1356858"/>
                <a:gd name="connsiteX130" fmla="*/ 1659570 w 1684955"/>
                <a:gd name="connsiteY130" fmla="*/ 205252 h 1356858"/>
                <a:gd name="connsiteX131" fmla="*/ 1672601 w 1684955"/>
                <a:gd name="connsiteY131" fmla="*/ 214036 h 1356858"/>
                <a:gd name="connsiteX132" fmla="*/ 1684956 w 1684955"/>
                <a:gd name="connsiteY132" fmla="*/ 181604 h 1356858"/>
                <a:gd name="connsiteX133" fmla="*/ 1678151 w 1684955"/>
                <a:gd name="connsiteY133" fmla="*/ 177018 h 1356858"/>
                <a:gd name="connsiteX134" fmla="*/ 1677234 w 1684955"/>
                <a:gd name="connsiteY134" fmla="*/ 176439 h 1356858"/>
                <a:gd name="connsiteX135" fmla="*/ 1618208 w 1684955"/>
                <a:gd name="connsiteY135" fmla="*/ 140532 h 1356858"/>
                <a:gd name="connsiteX136" fmla="*/ 1577330 w 1684955"/>
                <a:gd name="connsiteY136" fmla="*/ 118717 h 1356858"/>
                <a:gd name="connsiteX137" fmla="*/ 1576509 w 1684955"/>
                <a:gd name="connsiteY137" fmla="*/ 118331 h 1356858"/>
                <a:gd name="connsiteX138" fmla="*/ 1534230 w 1684955"/>
                <a:gd name="connsiteY138" fmla="*/ 98205 h 1356858"/>
                <a:gd name="connsiteX139" fmla="*/ 1468400 w 1684955"/>
                <a:gd name="connsiteY139" fmla="*/ 71226 h 1356858"/>
                <a:gd name="connsiteX140" fmla="*/ 1467676 w 1684955"/>
                <a:gd name="connsiteY140" fmla="*/ 70936 h 1356858"/>
                <a:gd name="connsiteX141" fmla="*/ 1422212 w 1684955"/>
                <a:gd name="connsiteY141" fmla="*/ 55202 h 1356858"/>
                <a:gd name="connsiteX142" fmla="*/ 1419799 w 1684955"/>
                <a:gd name="connsiteY142" fmla="*/ 54430 h 1356858"/>
                <a:gd name="connsiteX143" fmla="*/ 1411884 w 1684955"/>
                <a:gd name="connsiteY143" fmla="*/ 51921 h 1356858"/>
                <a:gd name="connsiteX144" fmla="*/ 1407299 w 1684955"/>
                <a:gd name="connsiteY144" fmla="*/ 50569 h 1356858"/>
                <a:gd name="connsiteX145" fmla="*/ 1404065 w 1684955"/>
                <a:gd name="connsiteY145" fmla="*/ 49604 h 1356858"/>
                <a:gd name="connsiteX146" fmla="*/ 1393544 w 1684955"/>
                <a:gd name="connsiteY146" fmla="*/ 46467 h 1356858"/>
                <a:gd name="connsiteX147" fmla="*/ 1380078 w 1684955"/>
                <a:gd name="connsiteY147" fmla="*/ 42606 h 1356858"/>
                <a:gd name="connsiteX148" fmla="*/ 1377713 w 1684955"/>
                <a:gd name="connsiteY148" fmla="*/ 41930 h 1356858"/>
                <a:gd name="connsiteX149" fmla="*/ 1371439 w 1684955"/>
                <a:gd name="connsiteY149" fmla="*/ 40241 h 1356858"/>
                <a:gd name="connsiteX150" fmla="*/ 1367675 w 1684955"/>
                <a:gd name="connsiteY150" fmla="*/ 39227 h 1356858"/>
                <a:gd name="connsiteX151" fmla="*/ 1353389 w 1684955"/>
                <a:gd name="connsiteY151" fmla="*/ 35463 h 1356858"/>
                <a:gd name="connsiteX152" fmla="*/ 1341323 w 1684955"/>
                <a:gd name="connsiteY152" fmla="*/ 32519 h 1356858"/>
                <a:gd name="connsiteX153" fmla="*/ 1315647 w 1684955"/>
                <a:gd name="connsiteY153" fmla="*/ 26631 h 1356858"/>
                <a:gd name="connsiteX154" fmla="*/ 1308745 w 1684955"/>
                <a:gd name="connsiteY154" fmla="*/ 25135 h 1356858"/>
                <a:gd name="connsiteX155" fmla="*/ 1287703 w 1684955"/>
                <a:gd name="connsiteY155" fmla="*/ 20936 h 1356858"/>
                <a:gd name="connsiteX156" fmla="*/ 1284469 w 1684955"/>
                <a:gd name="connsiteY156" fmla="*/ 20308 h 1356858"/>
                <a:gd name="connsiteX157" fmla="*/ 1277905 w 1684955"/>
                <a:gd name="connsiteY157" fmla="*/ 19053 h 1356858"/>
                <a:gd name="connsiteX158" fmla="*/ 1276457 w 1684955"/>
                <a:gd name="connsiteY158" fmla="*/ 18764 h 1356858"/>
                <a:gd name="connsiteX159" fmla="*/ 1265067 w 1684955"/>
                <a:gd name="connsiteY159" fmla="*/ 16833 h 1356858"/>
                <a:gd name="connsiteX160" fmla="*/ 1260868 w 1684955"/>
                <a:gd name="connsiteY160" fmla="*/ 16109 h 1356858"/>
                <a:gd name="connsiteX161" fmla="*/ 1251167 w 1684955"/>
                <a:gd name="connsiteY161" fmla="*/ 14517 h 1356858"/>
                <a:gd name="connsiteX162" fmla="*/ 1248272 w 1684955"/>
                <a:gd name="connsiteY162" fmla="*/ 14034 h 1356858"/>
                <a:gd name="connsiteX163" fmla="*/ 1242094 w 1684955"/>
                <a:gd name="connsiteY163" fmla="*/ 13069 h 1356858"/>
                <a:gd name="connsiteX164" fmla="*/ 1235675 w 1684955"/>
                <a:gd name="connsiteY164" fmla="*/ 12200 h 1356858"/>
                <a:gd name="connsiteX165" fmla="*/ 1224430 w 1684955"/>
                <a:gd name="connsiteY165" fmla="*/ 10607 h 1356858"/>
                <a:gd name="connsiteX166" fmla="*/ 1209275 w 1684955"/>
                <a:gd name="connsiteY166" fmla="*/ 8677 h 1356858"/>
                <a:gd name="connsiteX167" fmla="*/ 1205945 w 1684955"/>
                <a:gd name="connsiteY167" fmla="*/ 8242 h 1356858"/>
                <a:gd name="connsiteX168" fmla="*/ 1200781 w 1684955"/>
                <a:gd name="connsiteY168" fmla="*/ 7663 h 1356858"/>
                <a:gd name="connsiteX169" fmla="*/ 1197595 w 1684955"/>
                <a:gd name="connsiteY169" fmla="*/ 7325 h 1356858"/>
                <a:gd name="connsiteX170" fmla="*/ 1181862 w 1684955"/>
                <a:gd name="connsiteY170" fmla="*/ 5636 h 1356858"/>
                <a:gd name="connsiteX171" fmla="*/ 1174622 w 1684955"/>
                <a:gd name="connsiteY171" fmla="*/ 4961 h 1356858"/>
                <a:gd name="connsiteX172" fmla="*/ 1167093 w 1684955"/>
                <a:gd name="connsiteY172" fmla="*/ 4285 h 1356858"/>
                <a:gd name="connsiteX173" fmla="*/ 1163618 w 1684955"/>
                <a:gd name="connsiteY173" fmla="*/ 3995 h 1356858"/>
                <a:gd name="connsiteX174" fmla="*/ 1154593 w 1684955"/>
                <a:gd name="connsiteY174" fmla="*/ 3271 h 1356858"/>
                <a:gd name="connsiteX175" fmla="*/ 1149670 w 1684955"/>
                <a:gd name="connsiteY175" fmla="*/ 2934 h 1356858"/>
                <a:gd name="connsiteX176" fmla="*/ 1141369 w 1684955"/>
                <a:gd name="connsiteY176" fmla="*/ 2403 h 1356858"/>
                <a:gd name="connsiteX177" fmla="*/ 1140162 w 1684955"/>
                <a:gd name="connsiteY177" fmla="*/ 2306 h 1356858"/>
                <a:gd name="connsiteX178" fmla="*/ 1001937 w 1684955"/>
                <a:gd name="connsiteY178" fmla="*/ 1630 h 1356858"/>
                <a:gd name="connsiteX179" fmla="*/ 992043 w 1684955"/>
                <a:gd name="connsiteY179" fmla="*/ 2210 h 1356858"/>
                <a:gd name="connsiteX180" fmla="*/ 986879 w 1684955"/>
                <a:gd name="connsiteY180" fmla="*/ 2547 h 1356858"/>
                <a:gd name="connsiteX181" fmla="*/ 973510 w 1684955"/>
                <a:gd name="connsiteY181" fmla="*/ 3416 h 1356858"/>
                <a:gd name="connsiteX182" fmla="*/ 966077 w 1684955"/>
                <a:gd name="connsiteY182" fmla="*/ 4044 h 1356858"/>
                <a:gd name="connsiteX183" fmla="*/ 957293 w 1684955"/>
                <a:gd name="connsiteY183" fmla="*/ 4767 h 1356858"/>
                <a:gd name="connsiteX184" fmla="*/ 946145 w 1684955"/>
                <a:gd name="connsiteY184" fmla="*/ 5733 h 1356858"/>
                <a:gd name="connsiteX185" fmla="*/ 936830 w 1684955"/>
                <a:gd name="connsiteY185" fmla="*/ 6746 h 1356858"/>
                <a:gd name="connsiteX186" fmla="*/ 929880 w 1684955"/>
                <a:gd name="connsiteY186" fmla="*/ 7518 h 1356858"/>
                <a:gd name="connsiteX187" fmla="*/ 924330 w 1684955"/>
                <a:gd name="connsiteY187" fmla="*/ 8146 h 1356858"/>
                <a:gd name="connsiteX188" fmla="*/ 915063 w 1684955"/>
                <a:gd name="connsiteY188" fmla="*/ 9256 h 1356858"/>
                <a:gd name="connsiteX189" fmla="*/ 910333 w 1684955"/>
                <a:gd name="connsiteY189" fmla="*/ 9883 h 1356858"/>
                <a:gd name="connsiteX190" fmla="*/ 901067 w 1684955"/>
                <a:gd name="connsiteY190" fmla="*/ 11090 h 1356858"/>
                <a:gd name="connsiteX191" fmla="*/ 887312 w 1684955"/>
                <a:gd name="connsiteY191" fmla="*/ 13020 h 1356858"/>
                <a:gd name="connsiteX192" fmla="*/ 878190 w 1684955"/>
                <a:gd name="connsiteY192" fmla="*/ 14420 h 1356858"/>
                <a:gd name="connsiteX193" fmla="*/ 855024 w 1684955"/>
                <a:gd name="connsiteY193" fmla="*/ 18233 h 1356858"/>
                <a:gd name="connsiteX194" fmla="*/ 849039 w 1684955"/>
                <a:gd name="connsiteY194" fmla="*/ 19295 h 1356858"/>
                <a:gd name="connsiteX195" fmla="*/ 830941 w 1684955"/>
                <a:gd name="connsiteY195" fmla="*/ 22673 h 1356858"/>
                <a:gd name="connsiteX196" fmla="*/ 828817 w 1684955"/>
                <a:gd name="connsiteY196" fmla="*/ 23107 h 1356858"/>
                <a:gd name="connsiteX197" fmla="*/ 822205 w 1684955"/>
                <a:gd name="connsiteY197" fmla="*/ 24411 h 1356858"/>
                <a:gd name="connsiteX198" fmla="*/ 819937 w 1684955"/>
                <a:gd name="connsiteY198" fmla="*/ 24845 h 1356858"/>
                <a:gd name="connsiteX199" fmla="*/ 809753 w 1684955"/>
                <a:gd name="connsiteY199" fmla="*/ 26969 h 1356858"/>
                <a:gd name="connsiteX200" fmla="*/ 808691 w 1684955"/>
                <a:gd name="connsiteY200" fmla="*/ 27210 h 1356858"/>
                <a:gd name="connsiteX201" fmla="*/ 799521 w 1684955"/>
                <a:gd name="connsiteY201" fmla="*/ 29237 h 1356858"/>
                <a:gd name="connsiteX202" fmla="*/ 786394 w 1684955"/>
                <a:gd name="connsiteY202" fmla="*/ 32229 h 1356858"/>
                <a:gd name="connsiteX203" fmla="*/ 780264 w 1684955"/>
                <a:gd name="connsiteY203" fmla="*/ 33725 h 1356858"/>
                <a:gd name="connsiteX204" fmla="*/ 777755 w 1684955"/>
                <a:gd name="connsiteY204" fmla="*/ 34353 h 1356858"/>
                <a:gd name="connsiteX205" fmla="*/ 761297 w 1684955"/>
                <a:gd name="connsiteY205" fmla="*/ 38455 h 1356858"/>
                <a:gd name="connsiteX206" fmla="*/ 750583 w 1684955"/>
                <a:gd name="connsiteY206" fmla="*/ 41303 h 1356858"/>
                <a:gd name="connsiteX207" fmla="*/ 745177 w 1684955"/>
                <a:gd name="connsiteY207" fmla="*/ 42751 h 1356858"/>
                <a:gd name="connsiteX208" fmla="*/ 733980 w 1684955"/>
                <a:gd name="connsiteY208" fmla="*/ 45888 h 1356858"/>
                <a:gd name="connsiteX209" fmla="*/ 723362 w 1684955"/>
                <a:gd name="connsiteY209" fmla="*/ 48928 h 1356858"/>
                <a:gd name="connsiteX210" fmla="*/ 710862 w 1684955"/>
                <a:gd name="connsiteY210" fmla="*/ 52644 h 1356858"/>
                <a:gd name="connsiteX211" fmla="*/ 698169 w 1684955"/>
                <a:gd name="connsiteY211" fmla="*/ 56602 h 1356858"/>
                <a:gd name="connsiteX212" fmla="*/ 689433 w 1684955"/>
                <a:gd name="connsiteY212" fmla="*/ 59401 h 1356858"/>
                <a:gd name="connsiteX213" fmla="*/ 684607 w 1684955"/>
                <a:gd name="connsiteY213" fmla="*/ 60994 h 1356858"/>
                <a:gd name="connsiteX214" fmla="*/ 681856 w 1684955"/>
                <a:gd name="connsiteY214" fmla="*/ 61911 h 1356858"/>
                <a:gd name="connsiteX215" fmla="*/ 658786 w 1684955"/>
                <a:gd name="connsiteY215" fmla="*/ 69874 h 1356858"/>
                <a:gd name="connsiteX216" fmla="*/ 656952 w 1684955"/>
                <a:gd name="connsiteY216" fmla="*/ 70550 h 1356858"/>
                <a:gd name="connsiteX217" fmla="*/ 649906 w 1684955"/>
                <a:gd name="connsiteY217" fmla="*/ 73108 h 1356858"/>
                <a:gd name="connsiteX218" fmla="*/ 638033 w 1684955"/>
                <a:gd name="connsiteY218" fmla="*/ 77548 h 1356858"/>
                <a:gd name="connsiteX219" fmla="*/ 629104 w 1684955"/>
                <a:gd name="connsiteY219" fmla="*/ 80975 h 1356858"/>
                <a:gd name="connsiteX220" fmla="*/ 617376 w 1684955"/>
                <a:gd name="connsiteY220" fmla="*/ 85560 h 1356858"/>
                <a:gd name="connsiteX221" fmla="*/ 610668 w 1684955"/>
                <a:gd name="connsiteY221" fmla="*/ 88311 h 1356858"/>
                <a:gd name="connsiteX222" fmla="*/ 608544 w 1684955"/>
                <a:gd name="connsiteY222" fmla="*/ 89180 h 1356858"/>
                <a:gd name="connsiteX223" fmla="*/ 587936 w 1684955"/>
                <a:gd name="connsiteY223" fmla="*/ 97867 h 1356858"/>
                <a:gd name="connsiteX224" fmla="*/ 585281 w 1684955"/>
                <a:gd name="connsiteY224" fmla="*/ 99025 h 1356858"/>
                <a:gd name="connsiteX225" fmla="*/ 579200 w 1684955"/>
                <a:gd name="connsiteY225" fmla="*/ 101680 h 1356858"/>
                <a:gd name="connsiteX226" fmla="*/ 569113 w 1684955"/>
                <a:gd name="connsiteY226" fmla="*/ 106217 h 1356858"/>
                <a:gd name="connsiteX227" fmla="*/ 567955 w 1684955"/>
                <a:gd name="connsiteY227" fmla="*/ 106747 h 1356858"/>
                <a:gd name="connsiteX228" fmla="*/ 559219 w 1684955"/>
                <a:gd name="connsiteY228" fmla="*/ 110753 h 1356858"/>
                <a:gd name="connsiteX229" fmla="*/ 548167 w 1684955"/>
                <a:gd name="connsiteY229" fmla="*/ 115966 h 1356858"/>
                <a:gd name="connsiteX230" fmla="*/ 539431 w 1684955"/>
                <a:gd name="connsiteY230" fmla="*/ 120213 h 1356858"/>
                <a:gd name="connsiteX231" fmla="*/ 537984 w 1684955"/>
                <a:gd name="connsiteY231" fmla="*/ 120937 h 1356858"/>
                <a:gd name="connsiteX232" fmla="*/ 528621 w 1684955"/>
                <a:gd name="connsiteY232" fmla="*/ 125570 h 1356858"/>
                <a:gd name="connsiteX233" fmla="*/ 521960 w 1684955"/>
                <a:gd name="connsiteY233" fmla="*/ 128997 h 1356858"/>
                <a:gd name="connsiteX234" fmla="*/ 519451 w 1684955"/>
                <a:gd name="connsiteY234" fmla="*/ 130300 h 1356858"/>
                <a:gd name="connsiteX235" fmla="*/ 501255 w 1684955"/>
                <a:gd name="connsiteY235" fmla="*/ 139904 h 1356858"/>
                <a:gd name="connsiteX236" fmla="*/ 499373 w 1684955"/>
                <a:gd name="connsiteY236" fmla="*/ 140918 h 1356858"/>
                <a:gd name="connsiteX237" fmla="*/ 492520 w 1684955"/>
                <a:gd name="connsiteY237" fmla="*/ 144634 h 1356858"/>
                <a:gd name="connsiteX238" fmla="*/ 482191 w 1684955"/>
                <a:gd name="connsiteY238" fmla="*/ 150426 h 1356858"/>
                <a:gd name="connsiteX239" fmla="*/ 473649 w 1684955"/>
                <a:gd name="connsiteY239" fmla="*/ 155300 h 1356858"/>
                <a:gd name="connsiteX240" fmla="*/ 463514 w 1684955"/>
                <a:gd name="connsiteY240" fmla="*/ 161188 h 1356858"/>
                <a:gd name="connsiteX241" fmla="*/ 456129 w 1684955"/>
                <a:gd name="connsiteY241" fmla="*/ 165628 h 1356858"/>
                <a:gd name="connsiteX242" fmla="*/ 454875 w 1684955"/>
                <a:gd name="connsiteY242" fmla="*/ 166401 h 1356858"/>
                <a:gd name="connsiteX243" fmla="*/ 439527 w 1684955"/>
                <a:gd name="connsiteY243" fmla="*/ 175812 h 1356858"/>
                <a:gd name="connsiteX244" fmla="*/ 438127 w 1684955"/>
                <a:gd name="connsiteY244" fmla="*/ 176681 h 1356858"/>
                <a:gd name="connsiteX245" fmla="*/ 429054 w 1684955"/>
                <a:gd name="connsiteY245" fmla="*/ 182376 h 1356858"/>
                <a:gd name="connsiteX246" fmla="*/ 421332 w 1684955"/>
                <a:gd name="connsiteY246" fmla="*/ 187395 h 1356858"/>
                <a:gd name="connsiteX247" fmla="*/ 419691 w 1684955"/>
                <a:gd name="connsiteY247" fmla="*/ 188505 h 1356858"/>
                <a:gd name="connsiteX248" fmla="*/ 411196 w 1684955"/>
                <a:gd name="connsiteY248" fmla="*/ 194104 h 1356858"/>
                <a:gd name="connsiteX249" fmla="*/ 401833 w 1684955"/>
                <a:gd name="connsiteY249" fmla="*/ 200426 h 1356858"/>
                <a:gd name="connsiteX250" fmla="*/ 393484 w 1684955"/>
                <a:gd name="connsiteY250" fmla="*/ 206218 h 1356858"/>
                <a:gd name="connsiteX251" fmla="*/ 391167 w 1684955"/>
                <a:gd name="connsiteY251" fmla="*/ 207810 h 1356858"/>
                <a:gd name="connsiteX252" fmla="*/ 389188 w 1684955"/>
                <a:gd name="connsiteY252" fmla="*/ 209210 h 1356858"/>
                <a:gd name="connsiteX253" fmla="*/ 389188 w 1684955"/>
                <a:gd name="connsiteY253" fmla="*/ 209210 h 1356858"/>
                <a:gd name="connsiteX254" fmla="*/ 386003 w 1684955"/>
                <a:gd name="connsiteY254" fmla="*/ 211478 h 1356858"/>
                <a:gd name="connsiteX255" fmla="*/ 384459 w 1684955"/>
                <a:gd name="connsiteY255" fmla="*/ 212588 h 1356858"/>
                <a:gd name="connsiteX256" fmla="*/ 375626 w 1684955"/>
                <a:gd name="connsiteY256" fmla="*/ 219007 h 1356858"/>
                <a:gd name="connsiteX257" fmla="*/ 374854 w 1684955"/>
                <a:gd name="connsiteY257" fmla="*/ 219587 h 1356858"/>
                <a:gd name="connsiteX258" fmla="*/ 58827 w 1684955"/>
                <a:gd name="connsiteY258" fmla="*/ 613607 h 1356858"/>
                <a:gd name="connsiteX259" fmla="*/ 2939 w 1684955"/>
                <a:gd name="connsiteY259" fmla="*/ 845414 h 1356858"/>
                <a:gd name="connsiteX260" fmla="*/ 54049 w 1684955"/>
                <a:gd name="connsiteY260" fmla="*/ 1245033 h 1356858"/>
                <a:gd name="connsiteX261" fmla="*/ 98934 w 1684955"/>
                <a:gd name="connsiteY261" fmla="*/ 1356858 h 135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Lst>
              <a:rect l="l" t="t" r="r" b="b"/>
              <a:pathLst>
                <a:path w="1684955" h="1356858">
                  <a:moveTo>
                    <a:pt x="98934" y="1356858"/>
                  </a:moveTo>
                  <a:cubicBezTo>
                    <a:pt x="109455" y="1352756"/>
                    <a:pt x="119929" y="1348605"/>
                    <a:pt x="130402" y="1344455"/>
                  </a:cubicBezTo>
                  <a:cubicBezTo>
                    <a:pt x="113510" y="1307292"/>
                    <a:pt x="98838" y="1270564"/>
                    <a:pt x="86337" y="1234077"/>
                  </a:cubicBezTo>
                  <a:cubicBezTo>
                    <a:pt x="44252" y="1111344"/>
                    <a:pt x="26733" y="974277"/>
                    <a:pt x="36916" y="848117"/>
                  </a:cubicBezTo>
                  <a:cubicBezTo>
                    <a:pt x="42997" y="772827"/>
                    <a:pt x="60999" y="698212"/>
                    <a:pt x="90392" y="626348"/>
                  </a:cubicBezTo>
                  <a:cubicBezTo>
                    <a:pt x="150238" y="480159"/>
                    <a:pt x="255596" y="348932"/>
                    <a:pt x="395125" y="246759"/>
                  </a:cubicBezTo>
                  <a:lnTo>
                    <a:pt x="395897" y="246228"/>
                  </a:lnTo>
                  <a:cubicBezTo>
                    <a:pt x="398745" y="244152"/>
                    <a:pt x="401592" y="242077"/>
                    <a:pt x="404343" y="240098"/>
                  </a:cubicBezTo>
                  <a:lnTo>
                    <a:pt x="406080" y="238844"/>
                  </a:lnTo>
                  <a:cubicBezTo>
                    <a:pt x="406805" y="238313"/>
                    <a:pt x="407335" y="237927"/>
                    <a:pt x="407770" y="237637"/>
                  </a:cubicBezTo>
                  <a:lnTo>
                    <a:pt x="407770" y="237637"/>
                  </a:lnTo>
                  <a:lnTo>
                    <a:pt x="413175" y="233872"/>
                  </a:lnTo>
                  <a:cubicBezTo>
                    <a:pt x="415878" y="231990"/>
                    <a:pt x="418532" y="230108"/>
                    <a:pt x="421235" y="228274"/>
                  </a:cubicBezTo>
                  <a:cubicBezTo>
                    <a:pt x="424227" y="226199"/>
                    <a:pt x="427268" y="224172"/>
                    <a:pt x="430309" y="222145"/>
                  </a:cubicBezTo>
                  <a:cubicBezTo>
                    <a:pt x="433011" y="220310"/>
                    <a:pt x="435762" y="218525"/>
                    <a:pt x="438513" y="216691"/>
                  </a:cubicBezTo>
                  <a:lnTo>
                    <a:pt x="440203" y="215581"/>
                  </a:lnTo>
                  <a:cubicBezTo>
                    <a:pt x="442664" y="213940"/>
                    <a:pt x="445125" y="212347"/>
                    <a:pt x="447635" y="210754"/>
                  </a:cubicBezTo>
                  <a:cubicBezTo>
                    <a:pt x="450531" y="208872"/>
                    <a:pt x="453475" y="207086"/>
                    <a:pt x="456371" y="205252"/>
                  </a:cubicBezTo>
                  <a:lnTo>
                    <a:pt x="457770" y="204384"/>
                  </a:lnTo>
                  <a:cubicBezTo>
                    <a:pt x="462693" y="201295"/>
                    <a:pt x="467616" y="198254"/>
                    <a:pt x="472635" y="195262"/>
                  </a:cubicBezTo>
                  <a:lnTo>
                    <a:pt x="473890" y="194490"/>
                  </a:lnTo>
                  <a:cubicBezTo>
                    <a:pt x="476255" y="193042"/>
                    <a:pt x="478620" y="191642"/>
                    <a:pt x="481033" y="190243"/>
                  </a:cubicBezTo>
                  <a:cubicBezTo>
                    <a:pt x="484267" y="188312"/>
                    <a:pt x="487549" y="186430"/>
                    <a:pt x="490830" y="184548"/>
                  </a:cubicBezTo>
                  <a:cubicBezTo>
                    <a:pt x="493581" y="182955"/>
                    <a:pt x="496333" y="181362"/>
                    <a:pt x="499132" y="179818"/>
                  </a:cubicBezTo>
                  <a:cubicBezTo>
                    <a:pt x="502462" y="177935"/>
                    <a:pt x="505792" y="176053"/>
                    <a:pt x="509122" y="174219"/>
                  </a:cubicBezTo>
                  <a:cubicBezTo>
                    <a:pt x="511294" y="173013"/>
                    <a:pt x="513466" y="171854"/>
                    <a:pt x="515686" y="170648"/>
                  </a:cubicBezTo>
                  <a:lnTo>
                    <a:pt x="517568" y="169634"/>
                  </a:lnTo>
                  <a:cubicBezTo>
                    <a:pt x="523408" y="166497"/>
                    <a:pt x="529296" y="163408"/>
                    <a:pt x="535233" y="160319"/>
                  </a:cubicBezTo>
                  <a:lnTo>
                    <a:pt x="537791" y="158968"/>
                  </a:lnTo>
                  <a:cubicBezTo>
                    <a:pt x="539914" y="157858"/>
                    <a:pt x="542038" y="156796"/>
                    <a:pt x="544161" y="155686"/>
                  </a:cubicBezTo>
                  <a:cubicBezTo>
                    <a:pt x="547154" y="154190"/>
                    <a:pt x="550146" y="152694"/>
                    <a:pt x="553186" y="151246"/>
                  </a:cubicBezTo>
                  <a:lnTo>
                    <a:pt x="554683" y="150522"/>
                  </a:lnTo>
                  <a:cubicBezTo>
                    <a:pt x="557482" y="149122"/>
                    <a:pt x="560281" y="147771"/>
                    <a:pt x="563129" y="146420"/>
                  </a:cubicBezTo>
                  <a:cubicBezTo>
                    <a:pt x="566700" y="144730"/>
                    <a:pt x="570272" y="143041"/>
                    <a:pt x="573843" y="141352"/>
                  </a:cubicBezTo>
                  <a:cubicBezTo>
                    <a:pt x="576642" y="140049"/>
                    <a:pt x="579490" y="138746"/>
                    <a:pt x="582337" y="137443"/>
                  </a:cubicBezTo>
                  <a:lnTo>
                    <a:pt x="583496" y="136912"/>
                  </a:lnTo>
                  <a:cubicBezTo>
                    <a:pt x="586729" y="135464"/>
                    <a:pt x="589963" y="133968"/>
                    <a:pt x="593197" y="132520"/>
                  </a:cubicBezTo>
                  <a:cubicBezTo>
                    <a:pt x="595127" y="131651"/>
                    <a:pt x="597009" y="130831"/>
                    <a:pt x="598940" y="130010"/>
                  </a:cubicBezTo>
                  <a:lnTo>
                    <a:pt x="601643" y="128852"/>
                  </a:lnTo>
                  <a:cubicBezTo>
                    <a:pt x="608255" y="126004"/>
                    <a:pt x="614915" y="123157"/>
                    <a:pt x="621623" y="120406"/>
                  </a:cubicBezTo>
                  <a:lnTo>
                    <a:pt x="623747" y="119537"/>
                  </a:lnTo>
                  <a:cubicBezTo>
                    <a:pt x="625871" y="118668"/>
                    <a:pt x="627994" y="117800"/>
                    <a:pt x="630166" y="116931"/>
                  </a:cubicBezTo>
                  <a:cubicBezTo>
                    <a:pt x="633931" y="115435"/>
                    <a:pt x="637743" y="113939"/>
                    <a:pt x="641556" y="112442"/>
                  </a:cubicBezTo>
                  <a:cubicBezTo>
                    <a:pt x="644452" y="111332"/>
                    <a:pt x="647348" y="110222"/>
                    <a:pt x="650243" y="109112"/>
                  </a:cubicBezTo>
                  <a:cubicBezTo>
                    <a:pt x="654056" y="107664"/>
                    <a:pt x="657917" y="106217"/>
                    <a:pt x="661778" y="104817"/>
                  </a:cubicBezTo>
                  <a:cubicBezTo>
                    <a:pt x="664047" y="103996"/>
                    <a:pt x="666315" y="103176"/>
                    <a:pt x="668584" y="102355"/>
                  </a:cubicBezTo>
                  <a:lnTo>
                    <a:pt x="670466" y="101680"/>
                  </a:lnTo>
                  <a:cubicBezTo>
                    <a:pt x="677898" y="99025"/>
                    <a:pt x="685379" y="96467"/>
                    <a:pt x="692860" y="93958"/>
                  </a:cubicBezTo>
                  <a:lnTo>
                    <a:pt x="695756" y="92992"/>
                  </a:lnTo>
                  <a:cubicBezTo>
                    <a:pt x="697252" y="92510"/>
                    <a:pt x="698748" y="91979"/>
                    <a:pt x="700196" y="91496"/>
                  </a:cubicBezTo>
                  <a:cubicBezTo>
                    <a:pt x="703236" y="90483"/>
                    <a:pt x="706277" y="89566"/>
                    <a:pt x="709318" y="88601"/>
                  </a:cubicBezTo>
                  <a:lnTo>
                    <a:pt x="720997" y="84981"/>
                  </a:lnTo>
                  <a:cubicBezTo>
                    <a:pt x="725051" y="83726"/>
                    <a:pt x="729057" y="82519"/>
                    <a:pt x="733111" y="81361"/>
                  </a:cubicBezTo>
                  <a:lnTo>
                    <a:pt x="743440" y="78417"/>
                  </a:lnTo>
                  <a:cubicBezTo>
                    <a:pt x="747059" y="77403"/>
                    <a:pt x="750631" y="76390"/>
                    <a:pt x="754299" y="75376"/>
                  </a:cubicBezTo>
                  <a:cubicBezTo>
                    <a:pt x="755988" y="74894"/>
                    <a:pt x="757677" y="74459"/>
                    <a:pt x="759366" y="74025"/>
                  </a:cubicBezTo>
                  <a:lnTo>
                    <a:pt x="769936" y="71226"/>
                  </a:lnTo>
                  <a:cubicBezTo>
                    <a:pt x="775245" y="69874"/>
                    <a:pt x="780554" y="68571"/>
                    <a:pt x="785911" y="67268"/>
                  </a:cubicBezTo>
                  <a:lnTo>
                    <a:pt x="788469" y="66641"/>
                  </a:lnTo>
                  <a:cubicBezTo>
                    <a:pt x="790400" y="66158"/>
                    <a:pt x="792378" y="65676"/>
                    <a:pt x="794309" y="65241"/>
                  </a:cubicBezTo>
                  <a:cubicBezTo>
                    <a:pt x="798556" y="64228"/>
                    <a:pt x="802803" y="63311"/>
                    <a:pt x="807099" y="62345"/>
                  </a:cubicBezTo>
                  <a:cubicBezTo>
                    <a:pt x="810091" y="61670"/>
                    <a:pt x="813035" y="61042"/>
                    <a:pt x="816027" y="60415"/>
                  </a:cubicBezTo>
                  <a:lnTo>
                    <a:pt x="817089" y="60174"/>
                  </a:lnTo>
                  <a:cubicBezTo>
                    <a:pt x="820371" y="59450"/>
                    <a:pt x="823653" y="58774"/>
                    <a:pt x="826935" y="58098"/>
                  </a:cubicBezTo>
                  <a:lnTo>
                    <a:pt x="829107" y="57664"/>
                  </a:lnTo>
                  <a:cubicBezTo>
                    <a:pt x="831230" y="57229"/>
                    <a:pt x="833354" y="56843"/>
                    <a:pt x="835477" y="56409"/>
                  </a:cubicBezTo>
                  <a:lnTo>
                    <a:pt x="837649" y="55975"/>
                  </a:lnTo>
                  <a:cubicBezTo>
                    <a:pt x="843489" y="54816"/>
                    <a:pt x="849377" y="53706"/>
                    <a:pt x="855217" y="52693"/>
                  </a:cubicBezTo>
                  <a:lnTo>
                    <a:pt x="861057" y="51679"/>
                  </a:lnTo>
                  <a:cubicBezTo>
                    <a:pt x="868538" y="50376"/>
                    <a:pt x="876067" y="49121"/>
                    <a:pt x="883596" y="47963"/>
                  </a:cubicBezTo>
                  <a:lnTo>
                    <a:pt x="892428" y="46612"/>
                  </a:lnTo>
                  <a:cubicBezTo>
                    <a:pt x="896868" y="45936"/>
                    <a:pt x="901356" y="45357"/>
                    <a:pt x="905797" y="44729"/>
                  </a:cubicBezTo>
                  <a:cubicBezTo>
                    <a:pt x="908789" y="44343"/>
                    <a:pt x="911830" y="43909"/>
                    <a:pt x="914870" y="43571"/>
                  </a:cubicBezTo>
                  <a:lnTo>
                    <a:pt x="919407" y="42992"/>
                  </a:lnTo>
                  <a:cubicBezTo>
                    <a:pt x="922399" y="42606"/>
                    <a:pt x="925440" y="42268"/>
                    <a:pt x="928432" y="41930"/>
                  </a:cubicBezTo>
                  <a:cubicBezTo>
                    <a:pt x="930169" y="41737"/>
                    <a:pt x="931955" y="41544"/>
                    <a:pt x="933693" y="41351"/>
                  </a:cubicBezTo>
                  <a:lnTo>
                    <a:pt x="940836" y="40579"/>
                  </a:lnTo>
                  <a:cubicBezTo>
                    <a:pt x="943780" y="40241"/>
                    <a:pt x="946724" y="39903"/>
                    <a:pt x="949668" y="39613"/>
                  </a:cubicBezTo>
                  <a:cubicBezTo>
                    <a:pt x="953191" y="39276"/>
                    <a:pt x="956714" y="38986"/>
                    <a:pt x="960237" y="38696"/>
                  </a:cubicBezTo>
                  <a:lnTo>
                    <a:pt x="969263" y="37924"/>
                  </a:lnTo>
                  <a:cubicBezTo>
                    <a:pt x="971579" y="37731"/>
                    <a:pt x="973944" y="37490"/>
                    <a:pt x="976261" y="37345"/>
                  </a:cubicBezTo>
                  <a:cubicBezTo>
                    <a:pt x="980556" y="37007"/>
                    <a:pt x="984852" y="36766"/>
                    <a:pt x="989147" y="36476"/>
                  </a:cubicBezTo>
                  <a:lnTo>
                    <a:pt x="994359" y="36139"/>
                  </a:lnTo>
                  <a:cubicBezTo>
                    <a:pt x="997545" y="35945"/>
                    <a:pt x="1000730" y="35752"/>
                    <a:pt x="1003915" y="35559"/>
                  </a:cubicBezTo>
                  <a:cubicBezTo>
                    <a:pt x="1048607" y="33243"/>
                    <a:pt x="1093830" y="33436"/>
                    <a:pt x="1138280" y="36187"/>
                  </a:cubicBezTo>
                  <a:lnTo>
                    <a:pt x="1139535" y="36283"/>
                  </a:lnTo>
                  <a:cubicBezTo>
                    <a:pt x="1142189" y="36428"/>
                    <a:pt x="1144892" y="36621"/>
                    <a:pt x="1147547" y="36814"/>
                  </a:cubicBezTo>
                  <a:lnTo>
                    <a:pt x="1152325" y="37104"/>
                  </a:lnTo>
                  <a:cubicBezTo>
                    <a:pt x="1155220" y="37297"/>
                    <a:pt x="1158068" y="37586"/>
                    <a:pt x="1160916" y="37828"/>
                  </a:cubicBezTo>
                  <a:lnTo>
                    <a:pt x="1164487" y="38117"/>
                  </a:lnTo>
                  <a:cubicBezTo>
                    <a:pt x="1166948" y="38310"/>
                    <a:pt x="1169362" y="38503"/>
                    <a:pt x="1171823" y="38745"/>
                  </a:cubicBezTo>
                  <a:lnTo>
                    <a:pt x="1178869" y="39372"/>
                  </a:lnTo>
                  <a:cubicBezTo>
                    <a:pt x="1183985" y="39855"/>
                    <a:pt x="1189053" y="40434"/>
                    <a:pt x="1194120" y="41013"/>
                  </a:cubicBezTo>
                  <a:lnTo>
                    <a:pt x="1197499" y="41399"/>
                  </a:lnTo>
                  <a:cubicBezTo>
                    <a:pt x="1199091" y="41544"/>
                    <a:pt x="1200684" y="41737"/>
                    <a:pt x="1202277" y="41930"/>
                  </a:cubicBezTo>
                  <a:lnTo>
                    <a:pt x="1205511" y="42316"/>
                  </a:lnTo>
                  <a:cubicBezTo>
                    <a:pt x="1210433" y="42895"/>
                    <a:pt x="1215308" y="43571"/>
                    <a:pt x="1220231" y="44198"/>
                  </a:cubicBezTo>
                  <a:cubicBezTo>
                    <a:pt x="1223899" y="44681"/>
                    <a:pt x="1227519" y="45212"/>
                    <a:pt x="1231138" y="45743"/>
                  </a:cubicBezTo>
                  <a:lnTo>
                    <a:pt x="1237316" y="46612"/>
                  </a:lnTo>
                  <a:cubicBezTo>
                    <a:pt x="1239295" y="46901"/>
                    <a:pt x="1241225" y="47239"/>
                    <a:pt x="1243156" y="47529"/>
                  </a:cubicBezTo>
                  <a:lnTo>
                    <a:pt x="1246100" y="48011"/>
                  </a:lnTo>
                  <a:cubicBezTo>
                    <a:pt x="1249237" y="48494"/>
                    <a:pt x="1252374" y="49025"/>
                    <a:pt x="1255511" y="49556"/>
                  </a:cubicBezTo>
                  <a:lnTo>
                    <a:pt x="1259710" y="50280"/>
                  </a:lnTo>
                  <a:cubicBezTo>
                    <a:pt x="1263378" y="50907"/>
                    <a:pt x="1266998" y="51486"/>
                    <a:pt x="1270617" y="52162"/>
                  </a:cubicBezTo>
                  <a:lnTo>
                    <a:pt x="1272017" y="52451"/>
                  </a:lnTo>
                  <a:cubicBezTo>
                    <a:pt x="1274092" y="52838"/>
                    <a:pt x="1276120" y="53224"/>
                    <a:pt x="1278146" y="53610"/>
                  </a:cubicBezTo>
                  <a:lnTo>
                    <a:pt x="1281477" y="54237"/>
                  </a:lnTo>
                  <a:cubicBezTo>
                    <a:pt x="1288282" y="55540"/>
                    <a:pt x="1295135" y="56892"/>
                    <a:pt x="1301892" y="58291"/>
                  </a:cubicBezTo>
                  <a:lnTo>
                    <a:pt x="1308600" y="59739"/>
                  </a:lnTo>
                  <a:cubicBezTo>
                    <a:pt x="1316950" y="61525"/>
                    <a:pt x="1325251" y="63455"/>
                    <a:pt x="1333504" y="65434"/>
                  </a:cubicBezTo>
                  <a:lnTo>
                    <a:pt x="1345184" y="68282"/>
                  </a:lnTo>
                  <a:cubicBezTo>
                    <a:pt x="1349817" y="69440"/>
                    <a:pt x="1354402" y="70695"/>
                    <a:pt x="1358987" y="71901"/>
                  </a:cubicBezTo>
                  <a:lnTo>
                    <a:pt x="1362800" y="72915"/>
                  </a:lnTo>
                  <a:cubicBezTo>
                    <a:pt x="1364779" y="73446"/>
                    <a:pt x="1366758" y="73977"/>
                    <a:pt x="1368736" y="74508"/>
                  </a:cubicBezTo>
                  <a:lnTo>
                    <a:pt x="1371005" y="75135"/>
                  </a:lnTo>
                  <a:cubicBezTo>
                    <a:pt x="1375397" y="76342"/>
                    <a:pt x="1379740" y="77645"/>
                    <a:pt x="1384084" y="78900"/>
                  </a:cubicBezTo>
                  <a:cubicBezTo>
                    <a:pt x="1387511" y="79913"/>
                    <a:pt x="1390937" y="80927"/>
                    <a:pt x="1394316" y="81940"/>
                  </a:cubicBezTo>
                  <a:lnTo>
                    <a:pt x="1397839" y="83002"/>
                  </a:lnTo>
                  <a:cubicBezTo>
                    <a:pt x="1399190" y="83388"/>
                    <a:pt x="1400493" y="83774"/>
                    <a:pt x="1401845" y="84209"/>
                  </a:cubicBezTo>
                  <a:cubicBezTo>
                    <a:pt x="1404354" y="84981"/>
                    <a:pt x="1406864" y="85801"/>
                    <a:pt x="1409374" y="86622"/>
                  </a:cubicBezTo>
                  <a:lnTo>
                    <a:pt x="1412173" y="87539"/>
                  </a:lnTo>
                  <a:cubicBezTo>
                    <a:pt x="1426845" y="92268"/>
                    <a:pt x="1441565" y="97384"/>
                    <a:pt x="1455900" y="102693"/>
                  </a:cubicBezTo>
                  <a:lnTo>
                    <a:pt x="1461788" y="86863"/>
                  </a:lnTo>
                  <a:lnTo>
                    <a:pt x="1456575" y="102838"/>
                  </a:lnTo>
                  <a:cubicBezTo>
                    <a:pt x="1478197" y="110898"/>
                    <a:pt x="1499626" y="119682"/>
                    <a:pt x="1520379" y="128997"/>
                  </a:cubicBezTo>
                  <a:cubicBezTo>
                    <a:pt x="1534086" y="135174"/>
                    <a:pt x="1547841" y="141690"/>
                    <a:pt x="1561306" y="148495"/>
                  </a:cubicBezTo>
                  <a:lnTo>
                    <a:pt x="1568932" y="133389"/>
                  </a:lnTo>
                  <a:lnTo>
                    <a:pt x="1562127" y="148881"/>
                  </a:lnTo>
                  <a:cubicBezTo>
                    <a:pt x="1575447" y="155638"/>
                    <a:pt x="1588768" y="162733"/>
                    <a:pt x="1601847" y="170069"/>
                  </a:cubicBezTo>
                  <a:cubicBezTo>
                    <a:pt x="1621201" y="180976"/>
                    <a:pt x="1640361" y="192608"/>
                    <a:pt x="1658701" y="204673"/>
                  </a:cubicBezTo>
                  <a:lnTo>
                    <a:pt x="1659570" y="205252"/>
                  </a:lnTo>
                  <a:cubicBezTo>
                    <a:pt x="1663913" y="208100"/>
                    <a:pt x="1668257" y="211092"/>
                    <a:pt x="1672601" y="214036"/>
                  </a:cubicBezTo>
                  <a:cubicBezTo>
                    <a:pt x="1676752" y="203274"/>
                    <a:pt x="1680902" y="192463"/>
                    <a:pt x="1684956" y="181604"/>
                  </a:cubicBezTo>
                  <a:cubicBezTo>
                    <a:pt x="1682688" y="180059"/>
                    <a:pt x="1680420" y="178515"/>
                    <a:pt x="1678151" y="177018"/>
                  </a:cubicBezTo>
                  <a:lnTo>
                    <a:pt x="1677234" y="176439"/>
                  </a:lnTo>
                  <a:cubicBezTo>
                    <a:pt x="1658267" y="163939"/>
                    <a:pt x="1638431" y="151922"/>
                    <a:pt x="1618208" y="140532"/>
                  </a:cubicBezTo>
                  <a:cubicBezTo>
                    <a:pt x="1604888" y="133051"/>
                    <a:pt x="1591133" y="125715"/>
                    <a:pt x="1577330" y="118717"/>
                  </a:cubicBezTo>
                  <a:lnTo>
                    <a:pt x="1576509" y="118331"/>
                  </a:lnTo>
                  <a:cubicBezTo>
                    <a:pt x="1562609" y="111332"/>
                    <a:pt x="1548372" y="104527"/>
                    <a:pt x="1534230" y="98205"/>
                  </a:cubicBezTo>
                  <a:cubicBezTo>
                    <a:pt x="1512850" y="88601"/>
                    <a:pt x="1490697" y="79527"/>
                    <a:pt x="1468400" y="71226"/>
                  </a:cubicBezTo>
                  <a:lnTo>
                    <a:pt x="1467676" y="70936"/>
                  </a:lnTo>
                  <a:cubicBezTo>
                    <a:pt x="1452859" y="65434"/>
                    <a:pt x="1437656" y="60174"/>
                    <a:pt x="1422212" y="55202"/>
                  </a:cubicBezTo>
                  <a:lnTo>
                    <a:pt x="1419799" y="54430"/>
                  </a:lnTo>
                  <a:cubicBezTo>
                    <a:pt x="1417192" y="53561"/>
                    <a:pt x="1414538" y="52741"/>
                    <a:pt x="1411884" y="51921"/>
                  </a:cubicBezTo>
                  <a:cubicBezTo>
                    <a:pt x="1410387" y="51438"/>
                    <a:pt x="1408843" y="51004"/>
                    <a:pt x="1407299" y="50569"/>
                  </a:cubicBezTo>
                  <a:lnTo>
                    <a:pt x="1404065" y="49604"/>
                  </a:lnTo>
                  <a:cubicBezTo>
                    <a:pt x="1400542" y="48542"/>
                    <a:pt x="1397019" y="47480"/>
                    <a:pt x="1393544" y="46467"/>
                  </a:cubicBezTo>
                  <a:cubicBezTo>
                    <a:pt x="1389055" y="45164"/>
                    <a:pt x="1384567" y="43861"/>
                    <a:pt x="1380078" y="42606"/>
                  </a:cubicBezTo>
                  <a:lnTo>
                    <a:pt x="1377713" y="41930"/>
                  </a:lnTo>
                  <a:cubicBezTo>
                    <a:pt x="1375638" y="41351"/>
                    <a:pt x="1373514" y="40820"/>
                    <a:pt x="1371439" y="40241"/>
                  </a:cubicBezTo>
                  <a:lnTo>
                    <a:pt x="1367675" y="39227"/>
                  </a:lnTo>
                  <a:cubicBezTo>
                    <a:pt x="1362945" y="37972"/>
                    <a:pt x="1358167" y="36669"/>
                    <a:pt x="1353389" y="35463"/>
                  </a:cubicBezTo>
                  <a:lnTo>
                    <a:pt x="1341323" y="32519"/>
                  </a:lnTo>
                  <a:cubicBezTo>
                    <a:pt x="1332829" y="30492"/>
                    <a:pt x="1324238" y="28513"/>
                    <a:pt x="1315647" y="26631"/>
                  </a:cubicBezTo>
                  <a:lnTo>
                    <a:pt x="1308745" y="25135"/>
                  </a:lnTo>
                  <a:cubicBezTo>
                    <a:pt x="1301747" y="23687"/>
                    <a:pt x="1294749" y="22287"/>
                    <a:pt x="1287703" y="20936"/>
                  </a:cubicBezTo>
                  <a:lnTo>
                    <a:pt x="1284469" y="20308"/>
                  </a:lnTo>
                  <a:cubicBezTo>
                    <a:pt x="1282297" y="19874"/>
                    <a:pt x="1280125" y="19488"/>
                    <a:pt x="1277905" y="19053"/>
                  </a:cubicBezTo>
                  <a:lnTo>
                    <a:pt x="1276457" y="18764"/>
                  </a:lnTo>
                  <a:cubicBezTo>
                    <a:pt x="1272693" y="18088"/>
                    <a:pt x="1268880" y="17461"/>
                    <a:pt x="1265067" y="16833"/>
                  </a:cubicBezTo>
                  <a:lnTo>
                    <a:pt x="1260868" y="16109"/>
                  </a:lnTo>
                  <a:cubicBezTo>
                    <a:pt x="1257635" y="15578"/>
                    <a:pt x="1254401" y="15048"/>
                    <a:pt x="1251167" y="14517"/>
                  </a:cubicBezTo>
                  <a:lnTo>
                    <a:pt x="1248272" y="14034"/>
                  </a:lnTo>
                  <a:cubicBezTo>
                    <a:pt x="1246245" y="13696"/>
                    <a:pt x="1244169" y="13358"/>
                    <a:pt x="1242094" y="13069"/>
                  </a:cubicBezTo>
                  <a:lnTo>
                    <a:pt x="1235675" y="12200"/>
                  </a:lnTo>
                  <a:cubicBezTo>
                    <a:pt x="1231910" y="11669"/>
                    <a:pt x="1228194" y="11138"/>
                    <a:pt x="1224430" y="10607"/>
                  </a:cubicBezTo>
                  <a:cubicBezTo>
                    <a:pt x="1219410" y="9932"/>
                    <a:pt x="1214343" y="9256"/>
                    <a:pt x="1209275" y="8677"/>
                  </a:cubicBezTo>
                  <a:lnTo>
                    <a:pt x="1205945" y="8242"/>
                  </a:lnTo>
                  <a:cubicBezTo>
                    <a:pt x="1204207" y="8049"/>
                    <a:pt x="1202518" y="7856"/>
                    <a:pt x="1200781" y="7663"/>
                  </a:cubicBezTo>
                  <a:lnTo>
                    <a:pt x="1197595" y="7325"/>
                  </a:lnTo>
                  <a:cubicBezTo>
                    <a:pt x="1192383" y="6746"/>
                    <a:pt x="1187122" y="6167"/>
                    <a:pt x="1181862" y="5636"/>
                  </a:cubicBezTo>
                  <a:lnTo>
                    <a:pt x="1174622" y="4961"/>
                  </a:lnTo>
                  <a:cubicBezTo>
                    <a:pt x="1172112" y="4719"/>
                    <a:pt x="1169603" y="4526"/>
                    <a:pt x="1167093" y="4285"/>
                  </a:cubicBezTo>
                  <a:lnTo>
                    <a:pt x="1163618" y="3995"/>
                  </a:lnTo>
                  <a:cubicBezTo>
                    <a:pt x="1160626" y="3754"/>
                    <a:pt x="1157585" y="3464"/>
                    <a:pt x="1154593" y="3271"/>
                  </a:cubicBezTo>
                  <a:lnTo>
                    <a:pt x="1149670" y="2934"/>
                  </a:lnTo>
                  <a:cubicBezTo>
                    <a:pt x="1146919" y="2740"/>
                    <a:pt x="1144120" y="2547"/>
                    <a:pt x="1141369" y="2403"/>
                  </a:cubicBezTo>
                  <a:lnTo>
                    <a:pt x="1140162" y="2306"/>
                  </a:lnTo>
                  <a:cubicBezTo>
                    <a:pt x="1094457" y="-541"/>
                    <a:pt x="1047932" y="-734"/>
                    <a:pt x="1001937" y="1630"/>
                  </a:cubicBezTo>
                  <a:cubicBezTo>
                    <a:pt x="998655" y="1823"/>
                    <a:pt x="995325" y="2016"/>
                    <a:pt x="992043" y="2210"/>
                  </a:cubicBezTo>
                  <a:lnTo>
                    <a:pt x="986879" y="2547"/>
                  </a:lnTo>
                  <a:cubicBezTo>
                    <a:pt x="982438" y="2837"/>
                    <a:pt x="977998" y="3078"/>
                    <a:pt x="973510" y="3416"/>
                  </a:cubicBezTo>
                  <a:cubicBezTo>
                    <a:pt x="971048" y="3609"/>
                    <a:pt x="968539" y="3802"/>
                    <a:pt x="966077" y="4044"/>
                  </a:cubicBezTo>
                  <a:lnTo>
                    <a:pt x="957293" y="4767"/>
                  </a:lnTo>
                  <a:cubicBezTo>
                    <a:pt x="953577" y="5057"/>
                    <a:pt x="949861" y="5395"/>
                    <a:pt x="946145" y="5733"/>
                  </a:cubicBezTo>
                  <a:cubicBezTo>
                    <a:pt x="943056" y="6022"/>
                    <a:pt x="939967" y="6408"/>
                    <a:pt x="936830" y="6746"/>
                  </a:cubicBezTo>
                  <a:lnTo>
                    <a:pt x="929880" y="7518"/>
                  </a:lnTo>
                  <a:cubicBezTo>
                    <a:pt x="928046" y="7712"/>
                    <a:pt x="926164" y="7905"/>
                    <a:pt x="924330" y="8146"/>
                  </a:cubicBezTo>
                  <a:cubicBezTo>
                    <a:pt x="921241" y="8484"/>
                    <a:pt x="918104" y="8870"/>
                    <a:pt x="915063" y="9256"/>
                  </a:cubicBezTo>
                  <a:lnTo>
                    <a:pt x="910333" y="9883"/>
                  </a:lnTo>
                  <a:cubicBezTo>
                    <a:pt x="907244" y="10269"/>
                    <a:pt x="904156" y="10656"/>
                    <a:pt x="901067" y="11090"/>
                  </a:cubicBezTo>
                  <a:cubicBezTo>
                    <a:pt x="896482" y="11717"/>
                    <a:pt x="891897" y="12345"/>
                    <a:pt x="887312" y="13020"/>
                  </a:cubicBezTo>
                  <a:lnTo>
                    <a:pt x="878190" y="14420"/>
                  </a:lnTo>
                  <a:cubicBezTo>
                    <a:pt x="870420" y="15627"/>
                    <a:pt x="862698" y="16882"/>
                    <a:pt x="855024" y="18233"/>
                  </a:cubicBezTo>
                  <a:lnTo>
                    <a:pt x="849039" y="19295"/>
                  </a:lnTo>
                  <a:cubicBezTo>
                    <a:pt x="843006" y="20405"/>
                    <a:pt x="836973" y="21515"/>
                    <a:pt x="830941" y="22673"/>
                  </a:cubicBezTo>
                  <a:lnTo>
                    <a:pt x="828817" y="23107"/>
                  </a:lnTo>
                  <a:cubicBezTo>
                    <a:pt x="826597" y="23542"/>
                    <a:pt x="824377" y="23976"/>
                    <a:pt x="822205" y="24411"/>
                  </a:cubicBezTo>
                  <a:lnTo>
                    <a:pt x="819937" y="24845"/>
                  </a:lnTo>
                  <a:cubicBezTo>
                    <a:pt x="816558" y="25521"/>
                    <a:pt x="813180" y="26245"/>
                    <a:pt x="809753" y="26969"/>
                  </a:cubicBezTo>
                  <a:lnTo>
                    <a:pt x="808691" y="27210"/>
                  </a:lnTo>
                  <a:cubicBezTo>
                    <a:pt x="805602" y="27886"/>
                    <a:pt x="802562" y="28561"/>
                    <a:pt x="799521" y="29237"/>
                  </a:cubicBezTo>
                  <a:cubicBezTo>
                    <a:pt x="795129" y="30202"/>
                    <a:pt x="790737" y="31216"/>
                    <a:pt x="786394" y="32229"/>
                  </a:cubicBezTo>
                  <a:cubicBezTo>
                    <a:pt x="784318" y="32712"/>
                    <a:pt x="782291" y="33194"/>
                    <a:pt x="780264" y="33725"/>
                  </a:cubicBezTo>
                  <a:lnTo>
                    <a:pt x="777755" y="34353"/>
                  </a:lnTo>
                  <a:cubicBezTo>
                    <a:pt x="772253" y="35704"/>
                    <a:pt x="766751" y="37007"/>
                    <a:pt x="761297" y="38455"/>
                  </a:cubicBezTo>
                  <a:lnTo>
                    <a:pt x="750583" y="41303"/>
                  </a:lnTo>
                  <a:cubicBezTo>
                    <a:pt x="748797" y="41785"/>
                    <a:pt x="746963" y="42268"/>
                    <a:pt x="745177" y="42751"/>
                  </a:cubicBezTo>
                  <a:cubicBezTo>
                    <a:pt x="741413" y="43764"/>
                    <a:pt x="737696" y="44826"/>
                    <a:pt x="733980" y="45888"/>
                  </a:cubicBezTo>
                  <a:lnTo>
                    <a:pt x="723362" y="48928"/>
                  </a:lnTo>
                  <a:cubicBezTo>
                    <a:pt x="719211" y="50135"/>
                    <a:pt x="715013" y="51390"/>
                    <a:pt x="710862" y="52644"/>
                  </a:cubicBezTo>
                  <a:lnTo>
                    <a:pt x="698169" y="56602"/>
                  </a:lnTo>
                  <a:cubicBezTo>
                    <a:pt x="695273" y="57519"/>
                    <a:pt x="692329" y="58436"/>
                    <a:pt x="689433" y="59401"/>
                  </a:cubicBezTo>
                  <a:cubicBezTo>
                    <a:pt x="687840" y="59932"/>
                    <a:pt x="686248" y="60463"/>
                    <a:pt x="684607" y="60994"/>
                  </a:cubicBezTo>
                  <a:lnTo>
                    <a:pt x="681856" y="61911"/>
                  </a:lnTo>
                  <a:cubicBezTo>
                    <a:pt x="674134" y="64469"/>
                    <a:pt x="666412" y="67123"/>
                    <a:pt x="658786" y="69874"/>
                  </a:cubicBezTo>
                  <a:lnTo>
                    <a:pt x="656952" y="70550"/>
                  </a:lnTo>
                  <a:cubicBezTo>
                    <a:pt x="654587" y="71371"/>
                    <a:pt x="652222" y="72239"/>
                    <a:pt x="649906" y="73108"/>
                  </a:cubicBezTo>
                  <a:cubicBezTo>
                    <a:pt x="645948" y="74556"/>
                    <a:pt x="641991" y="76052"/>
                    <a:pt x="638033" y="77548"/>
                  </a:cubicBezTo>
                  <a:cubicBezTo>
                    <a:pt x="635041" y="78658"/>
                    <a:pt x="632048" y="79817"/>
                    <a:pt x="629104" y="80975"/>
                  </a:cubicBezTo>
                  <a:cubicBezTo>
                    <a:pt x="625195" y="82471"/>
                    <a:pt x="621286" y="84016"/>
                    <a:pt x="617376" y="85560"/>
                  </a:cubicBezTo>
                  <a:cubicBezTo>
                    <a:pt x="615156" y="86477"/>
                    <a:pt x="612936" y="87394"/>
                    <a:pt x="610668" y="88311"/>
                  </a:cubicBezTo>
                  <a:lnTo>
                    <a:pt x="608544" y="89180"/>
                  </a:lnTo>
                  <a:cubicBezTo>
                    <a:pt x="601643" y="92027"/>
                    <a:pt x="594789" y="94923"/>
                    <a:pt x="587936" y="97867"/>
                  </a:cubicBezTo>
                  <a:lnTo>
                    <a:pt x="585281" y="99025"/>
                  </a:lnTo>
                  <a:cubicBezTo>
                    <a:pt x="583254" y="99894"/>
                    <a:pt x="581227" y="100763"/>
                    <a:pt x="579200" y="101680"/>
                  </a:cubicBezTo>
                  <a:cubicBezTo>
                    <a:pt x="575822" y="103176"/>
                    <a:pt x="572492" y="104720"/>
                    <a:pt x="569113" y="106217"/>
                  </a:cubicBezTo>
                  <a:lnTo>
                    <a:pt x="567955" y="106747"/>
                  </a:lnTo>
                  <a:cubicBezTo>
                    <a:pt x="565011" y="108051"/>
                    <a:pt x="562115" y="109402"/>
                    <a:pt x="559219" y="110753"/>
                  </a:cubicBezTo>
                  <a:cubicBezTo>
                    <a:pt x="555503" y="112491"/>
                    <a:pt x="551835" y="114228"/>
                    <a:pt x="548167" y="115966"/>
                  </a:cubicBezTo>
                  <a:cubicBezTo>
                    <a:pt x="545223" y="117365"/>
                    <a:pt x="542327" y="118765"/>
                    <a:pt x="539431" y="120213"/>
                  </a:cubicBezTo>
                  <a:lnTo>
                    <a:pt x="537984" y="120937"/>
                  </a:lnTo>
                  <a:cubicBezTo>
                    <a:pt x="534847" y="122481"/>
                    <a:pt x="531709" y="124026"/>
                    <a:pt x="528621" y="125570"/>
                  </a:cubicBezTo>
                  <a:cubicBezTo>
                    <a:pt x="526400" y="126680"/>
                    <a:pt x="524180" y="127838"/>
                    <a:pt x="521960" y="128997"/>
                  </a:cubicBezTo>
                  <a:lnTo>
                    <a:pt x="519451" y="130300"/>
                  </a:lnTo>
                  <a:cubicBezTo>
                    <a:pt x="513369" y="133437"/>
                    <a:pt x="507288" y="136622"/>
                    <a:pt x="501255" y="139904"/>
                  </a:cubicBezTo>
                  <a:lnTo>
                    <a:pt x="499373" y="140918"/>
                  </a:lnTo>
                  <a:cubicBezTo>
                    <a:pt x="497105" y="142124"/>
                    <a:pt x="494788" y="143379"/>
                    <a:pt x="492520" y="144634"/>
                  </a:cubicBezTo>
                  <a:cubicBezTo>
                    <a:pt x="489045" y="146516"/>
                    <a:pt x="485618" y="148447"/>
                    <a:pt x="482191" y="150426"/>
                  </a:cubicBezTo>
                  <a:cubicBezTo>
                    <a:pt x="479344" y="152018"/>
                    <a:pt x="476496" y="153659"/>
                    <a:pt x="473649" y="155300"/>
                  </a:cubicBezTo>
                  <a:cubicBezTo>
                    <a:pt x="470270" y="157231"/>
                    <a:pt x="466892" y="159209"/>
                    <a:pt x="463514" y="161188"/>
                  </a:cubicBezTo>
                  <a:cubicBezTo>
                    <a:pt x="461052" y="162636"/>
                    <a:pt x="458591" y="164132"/>
                    <a:pt x="456129" y="165628"/>
                  </a:cubicBezTo>
                  <a:lnTo>
                    <a:pt x="454875" y="166401"/>
                  </a:lnTo>
                  <a:cubicBezTo>
                    <a:pt x="449710" y="169489"/>
                    <a:pt x="444643" y="172627"/>
                    <a:pt x="439527" y="175812"/>
                  </a:cubicBezTo>
                  <a:lnTo>
                    <a:pt x="438127" y="176681"/>
                  </a:lnTo>
                  <a:cubicBezTo>
                    <a:pt x="435087" y="178563"/>
                    <a:pt x="432094" y="180493"/>
                    <a:pt x="429054" y="182376"/>
                  </a:cubicBezTo>
                  <a:cubicBezTo>
                    <a:pt x="426447" y="184065"/>
                    <a:pt x="423890" y="185706"/>
                    <a:pt x="421332" y="187395"/>
                  </a:cubicBezTo>
                  <a:lnTo>
                    <a:pt x="419691" y="188505"/>
                  </a:lnTo>
                  <a:cubicBezTo>
                    <a:pt x="416843" y="190387"/>
                    <a:pt x="413996" y="192221"/>
                    <a:pt x="411196" y="194104"/>
                  </a:cubicBezTo>
                  <a:cubicBezTo>
                    <a:pt x="408059" y="196179"/>
                    <a:pt x="404971" y="198303"/>
                    <a:pt x="401833" y="200426"/>
                  </a:cubicBezTo>
                  <a:cubicBezTo>
                    <a:pt x="399034" y="202357"/>
                    <a:pt x="396283" y="204287"/>
                    <a:pt x="393484" y="206218"/>
                  </a:cubicBezTo>
                  <a:lnTo>
                    <a:pt x="391167" y="207810"/>
                  </a:lnTo>
                  <a:cubicBezTo>
                    <a:pt x="390492" y="208293"/>
                    <a:pt x="389816" y="208727"/>
                    <a:pt x="389188" y="209210"/>
                  </a:cubicBezTo>
                  <a:lnTo>
                    <a:pt x="389188" y="209210"/>
                  </a:lnTo>
                  <a:cubicBezTo>
                    <a:pt x="389188" y="209210"/>
                    <a:pt x="387982" y="210030"/>
                    <a:pt x="386003" y="211478"/>
                  </a:cubicBezTo>
                  <a:lnTo>
                    <a:pt x="384459" y="212588"/>
                  </a:lnTo>
                  <a:cubicBezTo>
                    <a:pt x="381515" y="214712"/>
                    <a:pt x="378571" y="216836"/>
                    <a:pt x="375626" y="219007"/>
                  </a:cubicBezTo>
                  <a:lnTo>
                    <a:pt x="374854" y="219587"/>
                  </a:lnTo>
                  <a:cubicBezTo>
                    <a:pt x="230306" y="325428"/>
                    <a:pt x="121039" y="461674"/>
                    <a:pt x="58827" y="613607"/>
                  </a:cubicBezTo>
                  <a:cubicBezTo>
                    <a:pt x="28084" y="688656"/>
                    <a:pt x="9310" y="766649"/>
                    <a:pt x="2939" y="845414"/>
                  </a:cubicBezTo>
                  <a:cubicBezTo>
                    <a:pt x="-7631" y="976111"/>
                    <a:pt x="10516" y="1118053"/>
                    <a:pt x="54049" y="1245033"/>
                  </a:cubicBezTo>
                  <a:cubicBezTo>
                    <a:pt x="67080" y="1282050"/>
                    <a:pt x="81897" y="1319213"/>
                    <a:pt x="98934" y="1356858"/>
                  </a:cubicBezTo>
                </a:path>
              </a:pathLst>
            </a:custGeom>
            <a:solidFill>
              <a:srgbClr val="05161C"/>
            </a:solidFill>
            <a:ln w="4822"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xmlns="" id="{EC5B4D40-2FB5-4F03-A0AB-5F914E223C87}"/>
                </a:ext>
              </a:extLst>
            </p:cNvPr>
            <p:cNvSpPr/>
            <p:nvPr/>
          </p:nvSpPr>
          <p:spPr>
            <a:xfrm>
              <a:off x="1254197" y="2755693"/>
              <a:ext cx="1450547" cy="846148"/>
            </a:xfrm>
            <a:custGeom>
              <a:avLst/>
              <a:gdLst>
                <a:gd name="connsiteX0" fmla="*/ 1422700 w 1450547"/>
                <a:gd name="connsiteY0" fmla="*/ 626938 h 846148"/>
                <a:gd name="connsiteX1" fmla="*/ 1410586 w 1450547"/>
                <a:gd name="connsiteY1" fmla="*/ 643299 h 846148"/>
                <a:gd name="connsiteX2" fmla="*/ 1395576 w 1450547"/>
                <a:gd name="connsiteY2" fmla="*/ 663376 h 846148"/>
                <a:gd name="connsiteX3" fmla="*/ 1369176 w 1450547"/>
                <a:gd name="connsiteY3" fmla="*/ 698271 h 846148"/>
                <a:gd name="connsiteX4" fmla="*/ 1327863 w 1450547"/>
                <a:gd name="connsiteY4" fmla="*/ 753097 h 846148"/>
                <a:gd name="connsiteX5" fmla="*/ 1326608 w 1450547"/>
                <a:gd name="connsiteY5" fmla="*/ 754835 h 846148"/>
                <a:gd name="connsiteX6" fmla="*/ 1026701 w 1450547"/>
                <a:gd name="connsiteY6" fmla="*/ 803339 h 846148"/>
                <a:gd name="connsiteX7" fmla="*/ 716997 w 1450547"/>
                <a:gd name="connsiteY7" fmla="*/ 808793 h 846148"/>
                <a:gd name="connsiteX8" fmla="*/ 414821 w 1450547"/>
                <a:gd name="connsiteY8" fmla="*/ 514822 h 846148"/>
                <a:gd name="connsiteX9" fmla="*/ 399715 w 1450547"/>
                <a:gd name="connsiteY9" fmla="*/ 497689 h 846148"/>
                <a:gd name="connsiteX10" fmla="*/ 105262 w 1450547"/>
                <a:gd name="connsiteY10" fmla="*/ 126208 h 846148"/>
                <a:gd name="connsiteX11" fmla="*/ 31564 w 1450547"/>
                <a:gd name="connsiteY11" fmla="*/ 0 h 846148"/>
                <a:gd name="connsiteX12" fmla="*/ 0 w 1450547"/>
                <a:gd name="connsiteY12" fmla="*/ 12548 h 846148"/>
                <a:gd name="connsiteX13" fmla="*/ 76738 w 1450547"/>
                <a:gd name="connsiteY13" fmla="*/ 144355 h 846148"/>
                <a:gd name="connsiteX14" fmla="*/ 374329 w 1450547"/>
                <a:gd name="connsiteY14" fmla="*/ 519987 h 846148"/>
                <a:gd name="connsiteX15" fmla="*/ 389435 w 1450547"/>
                <a:gd name="connsiteY15" fmla="*/ 537120 h 846148"/>
                <a:gd name="connsiteX16" fmla="*/ 699139 w 1450547"/>
                <a:gd name="connsiteY16" fmla="*/ 838041 h 846148"/>
                <a:gd name="connsiteX17" fmla="*/ 703290 w 1450547"/>
                <a:gd name="connsiteY17" fmla="*/ 841612 h 846148"/>
                <a:gd name="connsiteX18" fmla="*/ 708744 w 1450547"/>
                <a:gd name="connsiteY18" fmla="*/ 842046 h 846148"/>
                <a:gd name="connsiteX19" fmla="*/ 835193 w 1450547"/>
                <a:gd name="connsiteY19" fmla="*/ 846149 h 846148"/>
                <a:gd name="connsiteX20" fmla="*/ 1029983 w 1450547"/>
                <a:gd name="connsiteY20" fmla="*/ 836930 h 846148"/>
                <a:gd name="connsiteX21" fmla="*/ 1253779 w 1450547"/>
                <a:gd name="connsiteY21" fmla="*/ 807297 h 846148"/>
                <a:gd name="connsiteX22" fmla="*/ 1357786 w 1450547"/>
                <a:gd name="connsiteY22" fmla="*/ 769459 h 846148"/>
                <a:gd name="connsiteX23" fmla="*/ 1396059 w 1450547"/>
                <a:gd name="connsiteY23" fmla="*/ 718686 h 846148"/>
                <a:gd name="connsiteX24" fmla="*/ 1422555 w 1450547"/>
                <a:gd name="connsiteY24" fmla="*/ 683647 h 846148"/>
                <a:gd name="connsiteX25" fmla="*/ 1437661 w 1450547"/>
                <a:gd name="connsiteY25" fmla="*/ 663425 h 846148"/>
                <a:gd name="connsiteX26" fmla="*/ 1450547 w 1450547"/>
                <a:gd name="connsiteY26" fmla="*/ 646002 h 846148"/>
                <a:gd name="connsiteX27" fmla="*/ 1422700 w 1450547"/>
                <a:gd name="connsiteY27" fmla="*/ 626938 h 846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50547" h="846148">
                  <a:moveTo>
                    <a:pt x="1422700" y="626938"/>
                  </a:moveTo>
                  <a:cubicBezTo>
                    <a:pt x="1418501" y="632633"/>
                    <a:pt x="1414447" y="638087"/>
                    <a:pt x="1410586" y="643299"/>
                  </a:cubicBezTo>
                  <a:lnTo>
                    <a:pt x="1395576" y="663376"/>
                  </a:lnTo>
                  <a:cubicBezTo>
                    <a:pt x="1386599" y="675297"/>
                    <a:pt x="1377815" y="686881"/>
                    <a:pt x="1369176" y="698271"/>
                  </a:cubicBezTo>
                  <a:cubicBezTo>
                    <a:pt x="1354842" y="717190"/>
                    <a:pt x="1341280" y="735047"/>
                    <a:pt x="1327863" y="753097"/>
                  </a:cubicBezTo>
                  <a:lnTo>
                    <a:pt x="1326608" y="754835"/>
                  </a:lnTo>
                  <a:cubicBezTo>
                    <a:pt x="1305613" y="765211"/>
                    <a:pt x="1195091" y="786833"/>
                    <a:pt x="1026701" y="803339"/>
                  </a:cubicBezTo>
                  <a:cubicBezTo>
                    <a:pt x="874769" y="818253"/>
                    <a:pt x="744700" y="810723"/>
                    <a:pt x="716997" y="808793"/>
                  </a:cubicBezTo>
                  <a:cubicBezTo>
                    <a:pt x="689149" y="784613"/>
                    <a:pt x="528288" y="643733"/>
                    <a:pt x="414821" y="514822"/>
                  </a:cubicBezTo>
                  <a:lnTo>
                    <a:pt x="399715" y="497689"/>
                  </a:lnTo>
                  <a:cubicBezTo>
                    <a:pt x="292330" y="375776"/>
                    <a:pt x="190929" y="260621"/>
                    <a:pt x="105262" y="126208"/>
                  </a:cubicBezTo>
                  <a:cubicBezTo>
                    <a:pt x="77800" y="83109"/>
                    <a:pt x="53331" y="41168"/>
                    <a:pt x="31564" y="0"/>
                  </a:cubicBezTo>
                  <a:cubicBezTo>
                    <a:pt x="21043" y="4247"/>
                    <a:pt x="10521" y="8446"/>
                    <a:pt x="0" y="12548"/>
                  </a:cubicBezTo>
                  <a:cubicBezTo>
                    <a:pt x="22587" y="55551"/>
                    <a:pt x="48070" y="99374"/>
                    <a:pt x="76738" y="144355"/>
                  </a:cubicBezTo>
                  <a:cubicBezTo>
                    <a:pt x="163805" y="280988"/>
                    <a:pt x="266075" y="397060"/>
                    <a:pt x="374329" y="519987"/>
                  </a:cubicBezTo>
                  <a:lnTo>
                    <a:pt x="389435" y="537120"/>
                  </a:lnTo>
                  <a:cubicBezTo>
                    <a:pt x="515016" y="679786"/>
                    <a:pt x="697305" y="836448"/>
                    <a:pt x="699139" y="838041"/>
                  </a:cubicBezTo>
                  <a:lnTo>
                    <a:pt x="703290" y="841612"/>
                  </a:lnTo>
                  <a:lnTo>
                    <a:pt x="708744" y="842046"/>
                  </a:lnTo>
                  <a:cubicBezTo>
                    <a:pt x="709564" y="842143"/>
                    <a:pt x="759372" y="846149"/>
                    <a:pt x="835193" y="846149"/>
                  </a:cubicBezTo>
                  <a:cubicBezTo>
                    <a:pt x="889586" y="846149"/>
                    <a:pt x="957347" y="844073"/>
                    <a:pt x="1029983" y="836930"/>
                  </a:cubicBezTo>
                  <a:cubicBezTo>
                    <a:pt x="1114733" y="828629"/>
                    <a:pt x="1194174" y="818108"/>
                    <a:pt x="1253779" y="807297"/>
                  </a:cubicBezTo>
                  <a:cubicBezTo>
                    <a:pt x="1332206" y="793059"/>
                    <a:pt x="1354118" y="783407"/>
                    <a:pt x="1357786" y="769459"/>
                  </a:cubicBezTo>
                  <a:cubicBezTo>
                    <a:pt x="1370189" y="752808"/>
                    <a:pt x="1382786" y="736205"/>
                    <a:pt x="1396059" y="718686"/>
                  </a:cubicBezTo>
                  <a:cubicBezTo>
                    <a:pt x="1404746" y="707247"/>
                    <a:pt x="1413578" y="695616"/>
                    <a:pt x="1422555" y="683647"/>
                  </a:cubicBezTo>
                  <a:lnTo>
                    <a:pt x="1437661" y="663425"/>
                  </a:lnTo>
                  <a:cubicBezTo>
                    <a:pt x="1441764" y="657923"/>
                    <a:pt x="1446059" y="652083"/>
                    <a:pt x="1450547" y="646002"/>
                  </a:cubicBezTo>
                  <a:cubicBezTo>
                    <a:pt x="1441329" y="639631"/>
                    <a:pt x="1432014" y="633260"/>
                    <a:pt x="1422700" y="626938"/>
                  </a:cubicBezTo>
                </a:path>
              </a:pathLst>
            </a:custGeom>
            <a:solidFill>
              <a:srgbClr val="05161C"/>
            </a:solidFill>
            <a:ln w="4822"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xmlns="" id="{4AAFF781-99A0-4731-9988-B690169BB750}"/>
                </a:ext>
              </a:extLst>
            </p:cNvPr>
            <p:cNvSpPr/>
            <p:nvPr/>
          </p:nvSpPr>
          <p:spPr>
            <a:xfrm>
              <a:off x="2726221" y="1568469"/>
              <a:ext cx="460792" cy="1763485"/>
            </a:xfrm>
            <a:custGeom>
              <a:avLst/>
              <a:gdLst>
                <a:gd name="connsiteX0" fmla="*/ 441318 w 460792"/>
                <a:gd name="connsiteY0" fmla="*/ 478577 h 1763485"/>
                <a:gd name="connsiteX1" fmla="*/ 440980 w 460792"/>
                <a:gd name="connsiteY1" fmla="*/ 476888 h 1763485"/>
                <a:gd name="connsiteX2" fmla="*/ 436781 w 460792"/>
                <a:gd name="connsiteY2" fmla="*/ 456328 h 1763485"/>
                <a:gd name="connsiteX3" fmla="*/ 436395 w 460792"/>
                <a:gd name="connsiteY3" fmla="*/ 454542 h 1763485"/>
                <a:gd name="connsiteX4" fmla="*/ 425970 w 460792"/>
                <a:gd name="connsiteY4" fmla="*/ 413132 h 1763485"/>
                <a:gd name="connsiteX5" fmla="*/ 425343 w 460792"/>
                <a:gd name="connsiteY5" fmla="*/ 410960 h 1763485"/>
                <a:gd name="connsiteX6" fmla="*/ 412457 w 460792"/>
                <a:gd name="connsiteY6" fmla="*/ 370130 h 1763485"/>
                <a:gd name="connsiteX7" fmla="*/ 412070 w 460792"/>
                <a:gd name="connsiteY7" fmla="*/ 369068 h 1763485"/>
                <a:gd name="connsiteX8" fmla="*/ 405169 w 460792"/>
                <a:gd name="connsiteY8" fmla="*/ 350149 h 1763485"/>
                <a:gd name="connsiteX9" fmla="*/ 404541 w 460792"/>
                <a:gd name="connsiteY9" fmla="*/ 348460 h 1763485"/>
                <a:gd name="connsiteX10" fmla="*/ 388373 w 460792"/>
                <a:gd name="connsiteY10" fmla="*/ 309463 h 1763485"/>
                <a:gd name="connsiteX11" fmla="*/ 387408 w 460792"/>
                <a:gd name="connsiteY11" fmla="*/ 307291 h 1763485"/>
                <a:gd name="connsiteX12" fmla="*/ 369068 w 460792"/>
                <a:gd name="connsiteY12" fmla="*/ 269308 h 1763485"/>
                <a:gd name="connsiteX13" fmla="*/ 367669 w 460792"/>
                <a:gd name="connsiteY13" fmla="*/ 266605 h 1763485"/>
                <a:gd name="connsiteX14" fmla="*/ 363421 w 460792"/>
                <a:gd name="connsiteY14" fmla="*/ 258497 h 1763485"/>
                <a:gd name="connsiteX15" fmla="*/ 359946 w 460792"/>
                <a:gd name="connsiteY15" fmla="*/ 252126 h 1763485"/>
                <a:gd name="connsiteX16" fmla="*/ 358112 w 460792"/>
                <a:gd name="connsiteY16" fmla="*/ 248845 h 1763485"/>
                <a:gd name="connsiteX17" fmla="*/ 336635 w 460792"/>
                <a:gd name="connsiteY17" fmla="*/ 212454 h 1763485"/>
                <a:gd name="connsiteX18" fmla="*/ 335381 w 460792"/>
                <a:gd name="connsiteY18" fmla="*/ 210427 h 1763485"/>
                <a:gd name="connsiteX19" fmla="*/ 311924 w 460792"/>
                <a:gd name="connsiteY19" fmla="*/ 175195 h 1763485"/>
                <a:gd name="connsiteX20" fmla="*/ 310911 w 460792"/>
                <a:gd name="connsiteY20" fmla="*/ 173747 h 1763485"/>
                <a:gd name="connsiteX21" fmla="*/ 298942 w 460792"/>
                <a:gd name="connsiteY21" fmla="*/ 157289 h 1763485"/>
                <a:gd name="connsiteX22" fmla="*/ 298363 w 460792"/>
                <a:gd name="connsiteY22" fmla="*/ 156517 h 1763485"/>
                <a:gd name="connsiteX23" fmla="*/ 271722 w 460792"/>
                <a:gd name="connsiteY23" fmla="*/ 122733 h 1763485"/>
                <a:gd name="connsiteX24" fmla="*/ 270467 w 460792"/>
                <a:gd name="connsiteY24" fmla="*/ 121237 h 1763485"/>
                <a:gd name="connsiteX25" fmla="*/ 242136 w 460792"/>
                <a:gd name="connsiteY25" fmla="*/ 88901 h 1763485"/>
                <a:gd name="connsiteX26" fmla="*/ 241026 w 460792"/>
                <a:gd name="connsiteY26" fmla="*/ 87694 h 1763485"/>
                <a:gd name="connsiteX27" fmla="*/ 194790 w 460792"/>
                <a:gd name="connsiteY27" fmla="*/ 41265 h 1763485"/>
                <a:gd name="connsiteX28" fmla="*/ 193776 w 460792"/>
                <a:gd name="connsiteY28" fmla="*/ 40300 h 1763485"/>
                <a:gd name="connsiteX29" fmla="*/ 160861 w 460792"/>
                <a:gd name="connsiteY29" fmla="*/ 11101 h 1763485"/>
                <a:gd name="connsiteX30" fmla="*/ 159848 w 460792"/>
                <a:gd name="connsiteY30" fmla="*/ 10280 h 1763485"/>
                <a:gd name="connsiteX31" fmla="*/ 147396 w 460792"/>
                <a:gd name="connsiteY31" fmla="*/ 0 h 1763485"/>
                <a:gd name="connsiteX32" fmla="*/ 134461 w 460792"/>
                <a:gd name="connsiteY32" fmla="*/ 33157 h 1763485"/>
                <a:gd name="connsiteX33" fmla="*/ 138081 w 460792"/>
                <a:gd name="connsiteY33" fmla="*/ 36149 h 1763485"/>
                <a:gd name="connsiteX34" fmla="*/ 139046 w 460792"/>
                <a:gd name="connsiteY34" fmla="*/ 36970 h 1763485"/>
                <a:gd name="connsiteX35" fmla="*/ 170659 w 460792"/>
                <a:gd name="connsiteY35" fmla="*/ 65010 h 1763485"/>
                <a:gd name="connsiteX36" fmla="*/ 171720 w 460792"/>
                <a:gd name="connsiteY36" fmla="*/ 66024 h 1763485"/>
                <a:gd name="connsiteX37" fmla="*/ 216122 w 460792"/>
                <a:gd name="connsiteY37" fmla="*/ 110619 h 1763485"/>
                <a:gd name="connsiteX38" fmla="*/ 217232 w 460792"/>
                <a:gd name="connsiteY38" fmla="*/ 111777 h 1763485"/>
                <a:gd name="connsiteX39" fmla="*/ 244453 w 460792"/>
                <a:gd name="connsiteY39" fmla="*/ 142859 h 1763485"/>
                <a:gd name="connsiteX40" fmla="*/ 245659 w 460792"/>
                <a:gd name="connsiteY40" fmla="*/ 144307 h 1763485"/>
                <a:gd name="connsiteX41" fmla="*/ 271190 w 460792"/>
                <a:gd name="connsiteY41" fmla="*/ 176691 h 1763485"/>
                <a:gd name="connsiteX42" fmla="*/ 271673 w 460792"/>
                <a:gd name="connsiteY42" fmla="*/ 177367 h 1763485"/>
                <a:gd name="connsiteX43" fmla="*/ 283208 w 460792"/>
                <a:gd name="connsiteY43" fmla="*/ 193246 h 1763485"/>
                <a:gd name="connsiteX44" fmla="*/ 284173 w 460792"/>
                <a:gd name="connsiteY44" fmla="*/ 194597 h 1763485"/>
                <a:gd name="connsiteX45" fmla="*/ 306616 w 460792"/>
                <a:gd name="connsiteY45" fmla="*/ 228284 h 1763485"/>
                <a:gd name="connsiteX46" fmla="*/ 307822 w 460792"/>
                <a:gd name="connsiteY46" fmla="*/ 230263 h 1763485"/>
                <a:gd name="connsiteX47" fmla="*/ 328575 w 460792"/>
                <a:gd name="connsiteY47" fmla="*/ 265495 h 1763485"/>
                <a:gd name="connsiteX48" fmla="*/ 330168 w 460792"/>
                <a:gd name="connsiteY48" fmla="*/ 268391 h 1763485"/>
                <a:gd name="connsiteX49" fmla="*/ 333450 w 460792"/>
                <a:gd name="connsiteY49" fmla="*/ 274376 h 1763485"/>
                <a:gd name="connsiteX50" fmla="*/ 337504 w 460792"/>
                <a:gd name="connsiteY50" fmla="*/ 282098 h 1763485"/>
                <a:gd name="connsiteX51" fmla="*/ 338855 w 460792"/>
                <a:gd name="connsiteY51" fmla="*/ 284704 h 1763485"/>
                <a:gd name="connsiteX52" fmla="*/ 356375 w 460792"/>
                <a:gd name="connsiteY52" fmla="*/ 321046 h 1763485"/>
                <a:gd name="connsiteX53" fmla="*/ 357340 w 460792"/>
                <a:gd name="connsiteY53" fmla="*/ 323121 h 1763485"/>
                <a:gd name="connsiteX54" fmla="*/ 372736 w 460792"/>
                <a:gd name="connsiteY54" fmla="*/ 360381 h 1763485"/>
                <a:gd name="connsiteX55" fmla="*/ 373364 w 460792"/>
                <a:gd name="connsiteY55" fmla="*/ 362022 h 1763485"/>
                <a:gd name="connsiteX56" fmla="*/ 379976 w 460792"/>
                <a:gd name="connsiteY56" fmla="*/ 380168 h 1763485"/>
                <a:gd name="connsiteX57" fmla="*/ 380313 w 460792"/>
                <a:gd name="connsiteY57" fmla="*/ 381182 h 1763485"/>
                <a:gd name="connsiteX58" fmla="*/ 392572 w 460792"/>
                <a:gd name="connsiteY58" fmla="*/ 420082 h 1763485"/>
                <a:gd name="connsiteX59" fmla="*/ 393151 w 460792"/>
                <a:gd name="connsiteY59" fmla="*/ 422109 h 1763485"/>
                <a:gd name="connsiteX60" fmla="*/ 403094 w 460792"/>
                <a:gd name="connsiteY60" fmla="*/ 461588 h 1763485"/>
                <a:gd name="connsiteX61" fmla="*/ 403480 w 460792"/>
                <a:gd name="connsiteY61" fmla="*/ 463422 h 1763485"/>
                <a:gd name="connsiteX62" fmla="*/ 407534 w 460792"/>
                <a:gd name="connsiteY62" fmla="*/ 483114 h 1763485"/>
                <a:gd name="connsiteX63" fmla="*/ 407823 w 460792"/>
                <a:gd name="connsiteY63" fmla="*/ 484658 h 1763485"/>
                <a:gd name="connsiteX64" fmla="*/ 421192 w 460792"/>
                <a:gd name="connsiteY64" fmla="*/ 786978 h 1763485"/>
                <a:gd name="connsiteX65" fmla="*/ 340544 w 460792"/>
                <a:gd name="connsiteY65" fmla="*/ 1110486 h 1763485"/>
                <a:gd name="connsiteX66" fmla="*/ 98795 w 460792"/>
                <a:gd name="connsiteY66" fmla="*/ 1588001 h 1763485"/>
                <a:gd name="connsiteX67" fmla="*/ 98457 w 460792"/>
                <a:gd name="connsiteY67" fmla="*/ 1588580 h 1763485"/>
                <a:gd name="connsiteX68" fmla="*/ 54972 w 460792"/>
                <a:gd name="connsiteY68" fmla="*/ 1660637 h 1763485"/>
                <a:gd name="connsiteX69" fmla="*/ 0 w 460792"/>
                <a:gd name="connsiteY69" fmla="*/ 1744277 h 1763485"/>
                <a:gd name="connsiteX70" fmla="*/ 27800 w 460792"/>
                <a:gd name="connsiteY70" fmla="*/ 1763485 h 1763485"/>
                <a:gd name="connsiteX71" fmla="*/ 83543 w 460792"/>
                <a:gd name="connsiteY71" fmla="*/ 1678591 h 1763485"/>
                <a:gd name="connsiteX72" fmla="*/ 127415 w 460792"/>
                <a:gd name="connsiteY72" fmla="*/ 1605858 h 1763485"/>
                <a:gd name="connsiteX73" fmla="*/ 372205 w 460792"/>
                <a:gd name="connsiteY73" fmla="*/ 1122165 h 1763485"/>
                <a:gd name="connsiteX74" fmla="*/ 454687 w 460792"/>
                <a:gd name="connsiteY74" fmla="*/ 790839 h 1763485"/>
                <a:gd name="connsiteX75" fmla="*/ 441318 w 460792"/>
                <a:gd name="connsiteY75" fmla="*/ 478577 h 1763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60792" h="1763485">
                  <a:moveTo>
                    <a:pt x="441318" y="478577"/>
                  </a:moveTo>
                  <a:lnTo>
                    <a:pt x="440980" y="476888"/>
                  </a:lnTo>
                  <a:cubicBezTo>
                    <a:pt x="439677" y="470034"/>
                    <a:pt x="438277" y="463181"/>
                    <a:pt x="436781" y="456328"/>
                  </a:cubicBezTo>
                  <a:lnTo>
                    <a:pt x="436395" y="454542"/>
                  </a:lnTo>
                  <a:cubicBezTo>
                    <a:pt x="433355" y="440690"/>
                    <a:pt x="429831" y="426742"/>
                    <a:pt x="425970" y="413132"/>
                  </a:cubicBezTo>
                  <a:lnTo>
                    <a:pt x="425343" y="410960"/>
                  </a:lnTo>
                  <a:cubicBezTo>
                    <a:pt x="421433" y="397254"/>
                    <a:pt x="417138" y="383547"/>
                    <a:pt x="412457" y="370130"/>
                  </a:cubicBezTo>
                  <a:lnTo>
                    <a:pt x="412070" y="369068"/>
                  </a:lnTo>
                  <a:cubicBezTo>
                    <a:pt x="409850" y="362745"/>
                    <a:pt x="407582" y="356423"/>
                    <a:pt x="405169" y="350149"/>
                  </a:cubicBezTo>
                  <a:lnTo>
                    <a:pt x="404541" y="348460"/>
                  </a:lnTo>
                  <a:cubicBezTo>
                    <a:pt x="399570" y="335429"/>
                    <a:pt x="394117" y="322301"/>
                    <a:pt x="388373" y="309463"/>
                  </a:cubicBezTo>
                  <a:lnTo>
                    <a:pt x="387408" y="307291"/>
                  </a:lnTo>
                  <a:cubicBezTo>
                    <a:pt x="381665" y="294501"/>
                    <a:pt x="375487" y="281712"/>
                    <a:pt x="369068" y="269308"/>
                  </a:cubicBezTo>
                  <a:lnTo>
                    <a:pt x="367669" y="266605"/>
                  </a:lnTo>
                  <a:cubicBezTo>
                    <a:pt x="366269" y="263903"/>
                    <a:pt x="364869" y="261200"/>
                    <a:pt x="363421" y="258497"/>
                  </a:cubicBezTo>
                  <a:cubicBezTo>
                    <a:pt x="362263" y="256374"/>
                    <a:pt x="361105" y="254250"/>
                    <a:pt x="359946" y="252126"/>
                  </a:cubicBezTo>
                  <a:lnTo>
                    <a:pt x="358112" y="248845"/>
                  </a:lnTo>
                  <a:cubicBezTo>
                    <a:pt x="351356" y="236682"/>
                    <a:pt x="344116" y="224423"/>
                    <a:pt x="336635" y="212454"/>
                  </a:cubicBezTo>
                  <a:lnTo>
                    <a:pt x="335381" y="210427"/>
                  </a:lnTo>
                  <a:cubicBezTo>
                    <a:pt x="327900" y="198554"/>
                    <a:pt x="320033" y="186730"/>
                    <a:pt x="311924" y="175195"/>
                  </a:cubicBezTo>
                  <a:lnTo>
                    <a:pt x="310911" y="173747"/>
                  </a:lnTo>
                  <a:cubicBezTo>
                    <a:pt x="307002" y="168197"/>
                    <a:pt x="302996" y="162695"/>
                    <a:pt x="298942" y="157289"/>
                  </a:cubicBezTo>
                  <a:lnTo>
                    <a:pt x="298363" y="156517"/>
                  </a:lnTo>
                  <a:cubicBezTo>
                    <a:pt x="289916" y="145175"/>
                    <a:pt x="280940" y="133834"/>
                    <a:pt x="271722" y="122733"/>
                  </a:cubicBezTo>
                  <a:lnTo>
                    <a:pt x="270467" y="121237"/>
                  </a:lnTo>
                  <a:cubicBezTo>
                    <a:pt x="261345" y="110281"/>
                    <a:pt x="251837" y="99422"/>
                    <a:pt x="242136" y="88901"/>
                  </a:cubicBezTo>
                  <a:lnTo>
                    <a:pt x="241026" y="87694"/>
                  </a:lnTo>
                  <a:cubicBezTo>
                    <a:pt x="226402" y="71864"/>
                    <a:pt x="210862" y="56275"/>
                    <a:pt x="194790" y="41265"/>
                  </a:cubicBezTo>
                  <a:lnTo>
                    <a:pt x="193776" y="40300"/>
                  </a:lnTo>
                  <a:cubicBezTo>
                    <a:pt x="183159" y="30406"/>
                    <a:pt x="172106" y="20608"/>
                    <a:pt x="160861" y="11101"/>
                  </a:cubicBezTo>
                  <a:lnTo>
                    <a:pt x="159848" y="10280"/>
                  </a:lnTo>
                  <a:cubicBezTo>
                    <a:pt x="155745" y="6853"/>
                    <a:pt x="151595" y="3427"/>
                    <a:pt x="147396" y="0"/>
                  </a:cubicBezTo>
                  <a:cubicBezTo>
                    <a:pt x="143149" y="11052"/>
                    <a:pt x="138805" y="22105"/>
                    <a:pt x="134461" y="33157"/>
                  </a:cubicBezTo>
                  <a:cubicBezTo>
                    <a:pt x="135668" y="34170"/>
                    <a:pt x="136874" y="35136"/>
                    <a:pt x="138081" y="36149"/>
                  </a:cubicBezTo>
                  <a:lnTo>
                    <a:pt x="139046" y="36970"/>
                  </a:lnTo>
                  <a:cubicBezTo>
                    <a:pt x="149857" y="46091"/>
                    <a:pt x="160523" y="55551"/>
                    <a:pt x="170659" y="65010"/>
                  </a:cubicBezTo>
                  <a:lnTo>
                    <a:pt x="171720" y="66024"/>
                  </a:lnTo>
                  <a:cubicBezTo>
                    <a:pt x="187116" y="80406"/>
                    <a:pt x="202078" y="95416"/>
                    <a:pt x="216122" y="110619"/>
                  </a:cubicBezTo>
                  <a:lnTo>
                    <a:pt x="217232" y="111777"/>
                  </a:lnTo>
                  <a:cubicBezTo>
                    <a:pt x="226547" y="121864"/>
                    <a:pt x="235669" y="132289"/>
                    <a:pt x="244453" y="142859"/>
                  </a:cubicBezTo>
                  <a:lnTo>
                    <a:pt x="245659" y="144307"/>
                  </a:lnTo>
                  <a:cubicBezTo>
                    <a:pt x="254492" y="154925"/>
                    <a:pt x="263082" y="165832"/>
                    <a:pt x="271190" y="176691"/>
                  </a:cubicBezTo>
                  <a:lnTo>
                    <a:pt x="271673" y="177367"/>
                  </a:lnTo>
                  <a:cubicBezTo>
                    <a:pt x="275582" y="182579"/>
                    <a:pt x="279395" y="187888"/>
                    <a:pt x="283208" y="193246"/>
                  </a:cubicBezTo>
                  <a:lnTo>
                    <a:pt x="284173" y="194597"/>
                  </a:lnTo>
                  <a:cubicBezTo>
                    <a:pt x="291944" y="205601"/>
                    <a:pt x="299521" y="216991"/>
                    <a:pt x="306616" y="228284"/>
                  </a:cubicBezTo>
                  <a:lnTo>
                    <a:pt x="307822" y="230263"/>
                  </a:lnTo>
                  <a:cubicBezTo>
                    <a:pt x="315013" y="241750"/>
                    <a:pt x="321915" y="253478"/>
                    <a:pt x="328575" y="265495"/>
                  </a:cubicBezTo>
                  <a:lnTo>
                    <a:pt x="330168" y="268391"/>
                  </a:lnTo>
                  <a:cubicBezTo>
                    <a:pt x="331278" y="270370"/>
                    <a:pt x="332388" y="272397"/>
                    <a:pt x="333450" y="274376"/>
                  </a:cubicBezTo>
                  <a:cubicBezTo>
                    <a:pt x="334801" y="276934"/>
                    <a:pt x="336153" y="279492"/>
                    <a:pt x="337504" y="282098"/>
                  </a:cubicBezTo>
                  <a:lnTo>
                    <a:pt x="338855" y="284704"/>
                  </a:lnTo>
                  <a:cubicBezTo>
                    <a:pt x="344985" y="296625"/>
                    <a:pt x="350921" y="308836"/>
                    <a:pt x="356375" y="321046"/>
                  </a:cubicBezTo>
                  <a:lnTo>
                    <a:pt x="357340" y="323121"/>
                  </a:lnTo>
                  <a:cubicBezTo>
                    <a:pt x="362842" y="335429"/>
                    <a:pt x="368006" y="347977"/>
                    <a:pt x="372736" y="360381"/>
                  </a:cubicBezTo>
                  <a:lnTo>
                    <a:pt x="373364" y="362022"/>
                  </a:lnTo>
                  <a:cubicBezTo>
                    <a:pt x="375632" y="368006"/>
                    <a:pt x="377804" y="374039"/>
                    <a:pt x="379976" y="380168"/>
                  </a:cubicBezTo>
                  <a:lnTo>
                    <a:pt x="380313" y="381182"/>
                  </a:lnTo>
                  <a:cubicBezTo>
                    <a:pt x="384705" y="393875"/>
                    <a:pt x="388856" y="407003"/>
                    <a:pt x="392572" y="420082"/>
                  </a:cubicBezTo>
                  <a:lnTo>
                    <a:pt x="393151" y="422109"/>
                  </a:lnTo>
                  <a:cubicBezTo>
                    <a:pt x="396819" y="435188"/>
                    <a:pt x="400198" y="448509"/>
                    <a:pt x="403094" y="461588"/>
                  </a:cubicBezTo>
                  <a:lnTo>
                    <a:pt x="403480" y="463422"/>
                  </a:lnTo>
                  <a:cubicBezTo>
                    <a:pt x="404879" y="469938"/>
                    <a:pt x="406231" y="476453"/>
                    <a:pt x="407534" y="483114"/>
                  </a:cubicBezTo>
                  <a:lnTo>
                    <a:pt x="407823" y="484658"/>
                  </a:lnTo>
                  <a:cubicBezTo>
                    <a:pt x="427273" y="587941"/>
                    <a:pt x="431907" y="692527"/>
                    <a:pt x="421192" y="786978"/>
                  </a:cubicBezTo>
                  <a:cubicBezTo>
                    <a:pt x="409754" y="887848"/>
                    <a:pt x="383402" y="993689"/>
                    <a:pt x="340544" y="1110486"/>
                  </a:cubicBezTo>
                  <a:cubicBezTo>
                    <a:pt x="284173" y="1264252"/>
                    <a:pt x="205070" y="1420431"/>
                    <a:pt x="98795" y="1588001"/>
                  </a:cubicBezTo>
                  <a:lnTo>
                    <a:pt x="98457" y="1588580"/>
                  </a:lnTo>
                  <a:cubicBezTo>
                    <a:pt x="84171" y="1613146"/>
                    <a:pt x="69547" y="1637422"/>
                    <a:pt x="54972" y="1660637"/>
                  </a:cubicBezTo>
                  <a:cubicBezTo>
                    <a:pt x="35667" y="1691429"/>
                    <a:pt x="17230" y="1719228"/>
                    <a:pt x="0" y="1744277"/>
                  </a:cubicBezTo>
                  <a:cubicBezTo>
                    <a:pt x="9315" y="1750599"/>
                    <a:pt x="18581" y="1757018"/>
                    <a:pt x="27800" y="1763485"/>
                  </a:cubicBezTo>
                  <a:cubicBezTo>
                    <a:pt x="45271" y="1738099"/>
                    <a:pt x="63997" y="1709865"/>
                    <a:pt x="83543" y="1678591"/>
                  </a:cubicBezTo>
                  <a:cubicBezTo>
                    <a:pt x="98264" y="1655135"/>
                    <a:pt x="112984" y="1630665"/>
                    <a:pt x="127415" y="1605858"/>
                  </a:cubicBezTo>
                  <a:cubicBezTo>
                    <a:pt x="234945" y="1436310"/>
                    <a:pt x="315013" y="1278103"/>
                    <a:pt x="372205" y="1122165"/>
                  </a:cubicBezTo>
                  <a:cubicBezTo>
                    <a:pt x="415980" y="1002811"/>
                    <a:pt x="442959" y="894460"/>
                    <a:pt x="454687" y="790839"/>
                  </a:cubicBezTo>
                  <a:cubicBezTo>
                    <a:pt x="466125" y="693203"/>
                    <a:pt x="461395" y="585190"/>
                    <a:pt x="441318" y="478577"/>
                  </a:cubicBezTo>
                </a:path>
              </a:pathLst>
            </a:custGeom>
            <a:solidFill>
              <a:srgbClr val="05161C"/>
            </a:solidFill>
            <a:ln w="4822" cap="flat">
              <a:no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xmlns="" id="{53452958-7B7A-465D-8CDB-05E907BCDDCB}"/>
                </a:ext>
              </a:extLst>
            </p:cNvPr>
            <p:cNvSpPr/>
            <p:nvPr/>
          </p:nvSpPr>
          <p:spPr>
            <a:xfrm rot="21282234">
              <a:off x="2177660" y="4014392"/>
              <a:ext cx="34748" cy="304627"/>
            </a:xfrm>
            <a:custGeom>
              <a:avLst/>
              <a:gdLst>
                <a:gd name="connsiteX0" fmla="*/ 0 w 34748"/>
                <a:gd name="connsiteY0" fmla="*/ 0 h 304627"/>
                <a:gd name="connsiteX1" fmla="*/ 34748 w 34748"/>
                <a:gd name="connsiteY1" fmla="*/ 0 h 304627"/>
                <a:gd name="connsiteX2" fmla="*/ 34748 w 34748"/>
                <a:gd name="connsiteY2" fmla="*/ 304627 h 304627"/>
                <a:gd name="connsiteX3" fmla="*/ 0 w 34748"/>
                <a:gd name="connsiteY3" fmla="*/ 304627 h 304627"/>
              </a:gdLst>
              <a:ahLst/>
              <a:cxnLst>
                <a:cxn ang="0">
                  <a:pos x="connsiteX0" y="connsiteY0"/>
                </a:cxn>
                <a:cxn ang="0">
                  <a:pos x="connsiteX1" y="connsiteY1"/>
                </a:cxn>
                <a:cxn ang="0">
                  <a:pos x="connsiteX2" y="connsiteY2"/>
                </a:cxn>
                <a:cxn ang="0">
                  <a:pos x="connsiteX3" y="connsiteY3"/>
                </a:cxn>
              </a:cxnLst>
              <a:rect l="l" t="t" r="r" b="b"/>
              <a:pathLst>
                <a:path w="34748" h="304627">
                  <a:moveTo>
                    <a:pt x="0" y="0"/>
                  </a:moveTo>
                  <a:lnTo>
                    <a:pt x="34748" y="0"/>
                  </a:lnTo>
                  <a:lnTo>
                    <a:pt x="34748" y="304627"/>
                  </a:lnTo>
                  <a:lnTo>
                    <a:pt x="0" y="304627"/>
                  </a:lnTo>
                  <a:close/>
                </a:path>
              </a:pathLst>
            </a:custGeom>
            <a:solidFill>
              <a:srgbClr val="05161C"/>
            </a:solidFill>
            <a:ln w="4822"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xmlns="" id="{381BA92B-AD5C-4846-B2F5-2093E5D45EE1}"/>
                </a:ext>
              </a:extLst>
            </p:cNvPr>
            <p:cNvSpPr/>
            <p:nvPr/>
          </p:nvSpPr>
          <p:spPr>
            <a:xfrm rot="17977870">
              <a:off x="2108612" y="3935109"/>
              <a:ext cx="34748" cy="135904"/>
            </a:xfrm>
            <a:custGeom>
              <a:avLst/>
              <a:gdLst>
                <a:gd name="connsiteX0" fmla="*/ 0 w 34748"/>
                <a:gd name="connsiteY0" fmla="*/ 0 h 135904"/>
                <a:gd name="connsiteX1" fmla="*/ 34748 w 34748"/>
                <a:gd name="connsiteY1" fmla="*/ 0 h 135904"/>
                <a:gd name="connsiteX2" fmla="*/ 34748 w 34748"/>
                <a:gd name="connsiteY2" fmla="*/ 135905 h 135904"/>
                <a:gd name="connsiteX3" fmla="*/ 0 w 34748"/>
                <a:gd name="connsiteY3" fmla="*/ 135905 h 135904"/>
              </a:gdLst>
              <a:ahLst/>
              <a:cxnLst>
                <a:cxn ang="0">
                  <a:pos x="connsiteX0" y="connsiteY0"/>
                </a:cxn>
                <a:cxn ang="0">
                  <a:pos x="connsiteX1" y="connsiteY1"/>
                </a:cxn>
                <a:cxn ang="0">
                  <a:pos x="connsiteX2" y="connsiteY2"/>
                </a:cxn>
                <a:cxn ang="0">
                  <a:pos x="connsiteX3" y="connsiteY3"/>
                </a:cxn>
              </a:cxnLst>
              <a:rect l="l" t="t" r="r" b="b"/>
              <a:pathLst>
                <a:path w="34748" h="135904">
                  <a:moveTo>
                    <a:pt x="0" y="0"/>
                  </a:moveTo>
                  <a:lnTo>
                    <a:pt x="34748" y="0"/>
                  </a:lnTo>
                  <a:lnTo>
                    <a:pt x="34748" y="135905"/>
                  </a:lnTo>
                  <a:lnTo>
                    <a:pt x="0" y="135905"/>
                  </a:lnTo>
                  <a:close/>
                </a:path>
              </a:pathLst>
            </a:custGeom>
            <a:solidFill>
              <a:srgbClr val="05161C"/>
            </a:solidFill>
            <a:ln w="4822"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xmlns="" id="{0B14C4CE-A17C-4E2B-8BD7-32CA430549BE}"/>
                </a:ext>
              </a:extLst>
            </p:cNvPr>
            <p:cNvSpPr/>
            <p:nvPr/>
          </p:nvSpPr>
          <p:spPr>
            <a:xfrm>
              <a:off x="2816320" y="1536849"/>
              <a:ext cx="39447" cy="39447"/>
            </a:xfrm>
            <a:custGeom>
              <a:avLst/>
              <a:gdLst>
                <a:gd name="connsiteX0" fmla="*/ 39342 w 39447"/>
                <a:gd name="connsiteY0" fmla="*/ 21775 h 39447"/>
                <a:gd name="connsiteX1" fmla="*/ 17672 w 39447"/>
                <a:gd name="connsiteY1" fmla="*/ 39342 h 39447"/>
                <a:gd name="connsiteX2" fmla="*/ 104 w 39447"/>
                <a:gd name="connsiteY2" fmla="*/ 17672 h 39447"/>
                <a:gd name="connsiteX3" fmla="*/ 21775 w 39447"/>
                <a:gd name="connsiteY3" fmla="*/ 104 h 39447"/>
                <a:gd name="connsiteX4" fmla="*/ 39342 w 39447"/>
                <a:gd name="connsiteY4" fmla="*/ 21775 h 3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7" h="39447">
                  <a:moveTo>
                    <a:pt x="39342" y="21775"/>
                  </a:moveTo>
                  <a:cubicBezTo>
                    <a:pt x="38184" y="32634"/>
                    <a:pt x="28483" y="40452"/>
                    <a:pt x="17672" y="39342"/>
                  </a:cubicBezTo>
                  <a:cubicBezTo>
                    <a:pt x="6861" y="38184"/>
                    <a:pt x="-1006" y="28483"/>
                    <a:pt x="104" y="17672"/>
                  </a:cubicBezTo>
                  <a:cubicBezTo>
                    <a:pt x="1263" y="6861"/>
                    <a:pt x="10964" y="-1006"/>
                    <a:pt x="21775" y="104"/>
                  </a:cubicBezTo>
                  <a:cubicBezTo>
                    <a:pt x="32634" y="1214"/>
                    <a:pt x="40453" y="10915"/>
                    <a:pt x="39342" y="21775"/>
                  </a:cubicBezTo>
                </a:path>
              </a:pathLst>
            </a:custGeom>
            <a:solidFill>
              <a:srgbClr val="05161C"/>
            </a:solidFill>
            <a:ln w="4822"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xmlns="" id="{3C24CE6B-3294-43E9-A458-F5A45AAA7A71}"/>
                </a:ext>
              </a:extLst>
            </p:cNvPr>
            <p:cNvSpPr/>
            <p:nvPr/>
          </p:nvSpPr>
          <p:spPr>
            <a:xfrm>
              <a:off x="1227073" y="2702314"/>
              <a:ext cx="39479" cy="39479"/>
            </a:xfrm>
            <a:custGeom>
              <a:avLst/>
              <a:gdLst>
                <a:gd name="connsiteX0" fmla="*/ 5792 w 39479"/>
                <a:gd name="connsiteY0" fmla="*/ 33688 h 39479"/>
                <a:gd name="connsiteX1" fmla="*/ 5792 w 39479"/>
                <a:gd name="connsiteY1" fmla="*/ 5791 h 39479"/>
                <a:gd name="connsiteX2" fmla="*/ 33688 w 39479"/>
                <a:gd name="connsiteY2" fmla="*/ 5791 h 39479"/>
                <a:gd name="connsiteX3" fmla="*/ 33688 w 39479"/>
                <a:gd name="connsiteY3" fmla="*/ 33688 h 39479"/>
                <a:gd name="connsiteX4" fmla="*/ 5792 w 39479"/>
                <a:gd name="connsiteY4" fmla="*/ 33688 h 39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79" h="39479">
                  <a:moveTo>
                    <a:pt x="5792" y="33688"/>
                  </a:moveTo>
                  <a:cubicBezTo>
                    <a:pt x="-1931" y="25966"/>
                    <a:pt x="-1931" y="13514"/>
                    <a:pt x="5792" y="5791"/>
                  </a:cubicBezTo>
                  <a:cubicBezTo>
                    <a:pt x="13514" y="-1930"/>
                    <a:pt x="25966" y="-1930"/>
                    <a:pt x="33688" y="5791"/>
                  </a:cubicBezTo>
                  <a:cubicBezTo>
                    <a:pt x="41410" y="13514"/>
                    <a:pt x="41410" y="25966"/>
                    <a:pt x="33688" y="33688"/>
                  </a:cubicBezTo>
                  <a:cubicBezTo>
                    <a:pt x="25966" y="41410"/>
                    <a:pt x="13465" y="41410"/>
                    <a:pt x="5792" y="33688"/>
                  </a:cubicBezTo>
                </a:path>
              </a:pathLst>
            </a:custGeom>
            <a:solidFill>
              <a:srgbClr val="05161C"/>
            </a:solidFill>
            <a:ln w="4822"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xmlns="" id="{A92E9608-6EDB-4411-9054-CB74528B5F44}"/>
                </a:ext>
              </a:extLst>
            </p:cNvPr>
            <p:cNvSpPr/>
            <p:nvPr/>
          </p:nvSpPr>
          <p:spPr>
            <a:xfrm>
              <a:off x="2690209" y="3341599"/>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6"/>
                    <a:pt x="28483" y="40452"/>
                    <a:pt x="17672" y="39342"/>
                  </a:cubicBezTo>
                  <a:cubicBezTo>
                    <a:pt x="6861" y="38184"/>
                    <a:pt x="-1006" y="28483"/>
                    <a:pt x="104" y="17672"/>
                  </a:cubicBezTo>
                  <a:cubicBezTo>
                    <a:pt x="1263" y="6861"/>
                    <a:pt x="10964" y="-1006"/>
                    <a:pt x="21775" y="104"/>
                  </a:cubicBezTo>
                  <a:cubicBezTo>
                    <a:pt x="32634" y="1263"/>
                    <a:pt x="40501" y="10964"/>
                    <a:pt x="39342" y="21774"/>
                  </a:cubicBezTo>
                </a:path>
              </a:pathLst>
            </a:custGeom>
            <a:solidFill>
              <a:srgbClr val="05161C"/>
            </a:solidFill>
            <a:ln w="4822"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xmlns="" id="{C58AD9D6-BF76-4A2D-91CA-E1176CDAC33C}"/>
                </a:ext>
              </a:extLst>
            </p:cNvPr>
            <p:cNvSpPr/>
            <p:nvPr/>
          </p:nvSpPr>
          <p:spPr>
            <a:xfrm>
              <a:off x="2591559" y="4133211"/>
              <a:ext cx="39455" cy="39446"/>
            </a:xfrm>
            <a:custGeom>
              <a:avLst/>
              <a:gdLst>
                <a:gd name="connsiteX0" fmla="*/ 39342 w 39455"/>
                <a:gd name="connsiteY0" fmla="*/ 21774 h 39446"/>
                <a:gd name="connsiteX1" fmla="*/ 17672 w 39455"/>
                <a:gd name="connsiteY1" fmla="*/ 39342 h 39446"/>
                <a:gd name="connsiteX2" fmla="*/ 104 w 39455"/>
                <a:gd name="connsiteY2" fmla="*/ 17672 h 39446"/>
                <a:gd name="connsiteX3" fmla="*/ 21775 w 39455"/>
                <a:gd name="connsiteY3" fmla="*/ 104 h 39446"/>
                <a:gd name="connsiteX4" fmla="*/ 39342 w 39455"/>
                <a:gd name="connsiteY4" fmla="*/ 21774 h 3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55" h="39446">
                  <a:moveTo>
                    <a:pt x="39342" y="21774"/>
                  </a:moveTo>
                  <a:cubicBezTo>
                    <a:pt x="38184" y="32585"/>
                    <a:pt x="28483" y="40452"/>
                    <a:pt x="17672" y="39342"/>
                  </a:cubicBezTo>
                  <a:cubicBezTo>
                    <a:pt x="6861" y="38184"/>
                    <a:pt x="-1006" y="28483"/>
                    <a:pt x="104" y="17672"/>
                  </a:cubicBezTo>
                  <a:cubicBezTo>
                    <a:pt x="1263" y="6861"/>
                    <a:pt x="10964" y="-1006"/>
                    <a:pt x="21775" y="104"/>
                  </a:cubicBezTo>
                  <a:cubicBezTo>
                    <a:pt x="32634" y="1214"/>
                    <a:pt x="40501" y="10915"/>
                    <a:pt x="39342" y="21774"/>
                  </a:cubicBezTo>
                </a:path>
              </a:pathLst>
            </a:custGeom>
            <a:solidFill>
              <a:srgbClr val="05161C"/>
            </a:solidFill>
            <a:ln w="4822"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xmlns="" id="{FE4443A7-9D84-432C-B5FD-FBE1A2A0B0F0}"/>
                </a:ext>
              </a:extLst>
            </p:cNvPr>
            <p:cNvSpPr/>
            <p:nvPr/>
          </p:nvSpPr>
          <p:spPr>
            <a:xfrm>
              <a:off x="2068161" y="3457963"/>
              <a:ext cx="29006" cy="536492"/>
            </a:xfrm>
            <a:custGeom>
              <a:avLst/>
              <a:gdLst>
                <a:gd name="connsiteX0" fmla="*/ 0 w 29006"/>
                <a:gd name="connsiteY0" fmla="*/ 524427 h 536492"/>
                <a:gd name="connsiteX1" fmla="*/ 5599 w 29006"/>
                <a:gd name="connsiteY1" fmla="*/ 0 h 536492"/>
                <a:gd name="connsiteX2" fmla="*/ 29006 w 29006"/>
                <a:gd name="connsiteY2" fmla="*/ 965 h 536492"/>
                <a:gd name="connsiteX3" fmla="*/ 15830 w 29006"/>
                <a:gd name="connsiteY3" fmla="*/ 536493 h 536492"/>
              </a:gdLst>
              <a:ahLst/>
              <a:cxnLst>
                <a:cxn ang="0">
                  <a:pos x="connsiteX0" y="connsiteY0"/>
                </a:cxn>
                <a:cxn ang="0">
                  <a:pos x="connsiteX1" y="connsiteY1"/>
                </a:cxn>
                <a:cxn ang="0">
                  <a:pos x="connsiteX2" y="connsiteY2"/>
                </a:cxn>
                <a:cxn ang="0">
                  <a:pos x="connsiteX3" y="connsiteY3"/>
                </a:cxn>
              </a:cxnLst>
              <a:rect l="l" t="t" r="r" b="b"/>
              <a:pathLst>
                <a:path w="29006" h="536492">
                  <a:moveTo>
                    <a:pt x="0" y="524427"/>
                  </a:moveTo>
                  <a:lnTo>
                    <a:pt x="5599" y="0"/>
                  </a:lnTo>
                  <a:lnTo>
                    <a:pt x="29006" y="965"/>
                  </a:lnTo>
                  <a:lnTo>
                    <a:pt x="15830" y="536493"/>
                  </a:lnTo>
                  <a:close/>
                </a:path>
              </a:pathLst>
            </a:custGeom>
            <a:solidFill>
              <a:schemeClr val="tx1"/>
            </a:solidFill>
            <a:ln w="4822"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xmlns="" id="{ABC591DC-6385-42D9-982C-F9C2803725B3}"/>
                </a:ext>
              </a:extLst>
            </p:cNvPr>
            <p:cNvSpPr/>
            <p:nvPr/>
          </p:nvSpPr>
          <p:spPr>
            <a:xfrm>
              <a:off x="2143934" y="3540445"/>
              <a:ext cx="52075" cy="510575"/>
            </a:xfrm>
            <a:custGeom>
              <a:avLst/>
              <a:gdLst>
                <a:gd name="connsiteX0" fmla="*/ 27896 w 52075"/>
                <a:gd name="connsiteY0" fmla="*/ 497786 h 510575"/>
                <a:gd name="connsiteX1" fmla="*/ 0 w 52075"/>
                <a:gd name="connsiteY1" fmla="*/ 1351 h 510575"/>
                <a:gd name="connsiteX2" fmla="*/ 23359 w 52075"/>
                <a:gd name="connsiteY2" fmla="*/ 0 h 510575"/>
                <a:gd name="connsiteX3" fmla="*/ 52076 w 52075"/>
                <a:gd name="connsiteY3" fmla="*/ 510575 h 510575"/>
              </a:gdLst>
              <a:ahLst/>
              <a:cxnLst>
                <a:cxn ang="0">
                  <a:pos x="connsiteX0" y="connsiteY0"/>
                </a:cxn>
                <a:cxn ang="0">
                  <a:pos x="connsiteX1" y="connsiteY1"/>
                </a:cxn>
                <a:cxn ang="0">
                  <a:pos x="connsiteX2" y="connsiteY2"/>
                </a:cxn>
                <a:cxn ang="0">
                  <a:pos x="connsiteX3" y="connsiteY3"/>
                </a:cxn>
              </a:cxnLst>
              <a:rect l="l" t="t" r="r" b="b"/>
              <a:pathLst>
                <a:path w="52075" h="510575">
                  <a:moveTo>
                    <a:pt x="27896" y="497786"/>
                  </a:moveTo>
                  <a:lnTo>
                    <a:pt x="0" y="1351"/>
                  </a:lnTo>
                  <a:lnTo>
                    <a:pt x="23359" y="0"/>
                  </a:lnTo>
                  <a:lnTo>
                    <a:pt x="52076" y="510575"/>
                  </a:lnTo>
                  <a:close/>
                </a:path>
              </a:pathLst>
            </a:custGeom>
            <a:solidFill>
              <a:schemeClr val="tx1"/>
            </a:solidFill>
            <a:ln w="4822"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xmlns="" id="{20ADCC98-FAD2-4988-B3C6-78C2812A196A}"/>
                </a:ext>
              </a:extLst>
            </p:cNvPr>
            <p:cNvSpPr/>
            <p:nvPr/>
          </p:nvSpPr>
          <p:spPr>
            <a:xfrm>
              <a:off x="1238876" y="1351343"/>
              <a:ext cx="1931422" cy="2220768"/>
            </a:xfrm>
            <a:custGeom>
              <a:avLst/>
              <a:gdLst>
                <a:gd name="connsiteX0" fmla="*/ 257650 w 1931422"/>
                <a:gd name="connsiteY0" fmla="*/ 220698 h 2220768"/>
                <a:gd name="connsiteX1" fmla="*/ 826624 w 1931422"/>
                <a:gd name="connsiteY1" fmla="*/ 5782 h 2220768"/>
                <a:gd name="connsiteX2" fmla="*/ 1285509 w 1931422"/>
                <a:gd name="connsiteY2" fmla="*/ 51101 h 2220768"/>
                <a:gd name="connsiteX3" fmla="*/ 1921182 w 1931422"/>
                <a:gd name="connsiteY3" fmla="*/ 763175 h 2220768"/>
                <a:gd name="connsiteX4" fmla="*/ 1924561 w 1931422"/>
                <a:gd name="connsiteY4" fmla="*/ 822539 h 2220768"/>
                <a:gd name="connsiteX5" fmla="*/ 1924609 w 1931422"/>
                <a:gd name="connsiteY5" fmla="*/ 822539 h 2220768"/>
                <a:gd name="connsiteX6" fmla="*/ 1600619 w 1931422"/>
                <a:gd name="connsiteY6" fmla="*/ 1814442 h 2220768"/>
                <a:gd name="connsiteX7" fmla="*/ 1356649 w 1931422"/>
                <a:gd name="connsiteY7" fmla="*/ 2167583 h 2220768"/>
                <a:gd name="connsiteX8" fmla="*/ 1290528 w 1931422"/>
                <a:gd name="connsiteY8" fmla="*/ 2165266 h 2220768"/>
                <a:gd name="connsiteX9" fmla="*/ 1039222 w 1931422"/>
                <a:gd name="connsiteY9" fmla="*/ 2175498 h 2220768"/>
                <a:gd name="connsiteX10" fmla="*/ 761758 w 1931422"/>
                <a:gd name="connsiteY10" fmla="*/ 2220769 h 2220768"/>
                <a:gd name="connsiteX11" fmla="*/ 762337 w 1931422"/>
                <a:gd name="connsiteY11" fmla="*/ 2220624 h 2220768"/>
                <a:gd name="connsiteX12" fmla="*/ 277582 w 1931422"/>
                <a:gd name="connsiteY12" fmla="*/ 206122 h 22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1422" h="2220768">
                  <a:moveTo>
                    <a:pt x="257650" y="220698"/>
                  </a:moveTo>
                  <a:cubicBezTo>
                    <a:pt x="412912" y="105252"/>
                    <a:pt x="608860" y="27115"/>
                    <a:pt x="826624" y="5782"/>
                  </a:cubicBezTo>
                  <a:cubicBezTo>
                    <a:pt x="988353" y="-10048"/>
                    <a:pt x="1144388" y="7134"/>
                    <a:pt x="1285509" y="51101"/>
                  </a:cubicBezTo>
                  <a:cubicBezTo>
                    <a:pt x="1631507" y="158824"/>
                    <a:pt x="1888267" y="427216"/>
                    <a:pt x="1921182" y="763175"/>
                  </a:cubicBezTo>
                  <a:cubicBezTo>
                    <a:pt x="1923113" y="783059"/>
                    <a:pt x="1924175" y="802847"/>
                    <a:pt x="1924561" y="822539"/>
                  </a:cubicBezTo>
                  <a:lnTo>
                    <a:pt x="1924609" y="822539"/>
                  </a:lnTo>
                  <a:cubicBezTo>
                    <a:pt x="1924609" y="822539"/>
                    <a:pt x="2006753" y="1174184"/>
                    <a:pt x="1600619" y="1814442"/>
                  </a:cubicBezTo>
                  <a:cubicBezTo>
                    <a:pt x="1504672" y="1979598"/>
                    <a:pt x="1425713" y="2074435"/>
                    <a:pt x="1356649" y="2167583"/>
                  </a:cubicBezTo>
                  <a:cubicBezTo>
                    <a:pt x="1334882" y="2166473"/>
                    <a:pt x="1312874" y="2165653"/>
                    <a:pt x="1290528" y="2165266"/>
                  </a:cubicBezTo>
                  <a:cubicBezTo>
                    <a:pt x="1209929" y="2163770"/>
                    <a:pt x="1125710" y="2167004"/>
                    <a:pt x="1039222" y="2175498"/>
                  </a:cubicBezTo>
                  <a:cubicBezTo>
                    <a:pt x="942069" y="2185006"/>
                    <a:pt x="848969" y="2200499"/>
                    <a:pt x="761758" y="2220769"/>
                  </a:cubicBezTo>
                  <a:lnTo>
                    <a:pt x="762337" y="2220624"/>
                  </a:lnTo>
                  <a:cubicBezTo>
                    <a:pt x="-598586" y="806564"/>
                    <a:pt x="277582" y="206122"/>
                    <a:pt x="277582" y="206122"/>
                  </a:cubicBezTo>
                </a:path>
              </a:pathLst>
            </a:custGeom>
            <a:solidFill>
              <a:schemeClr val="accent4"/>
            </a:solidFill>
            <a:ln w="4822"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xmlns="" id="{CD1EF1CC-7CA9-47B9-9A2B-42E805E4D4D8}"/>
                </a:ext>
              </a:extLst>
            </p:cNvPr>
            <p:cNvSpPr/>
            <p:nvPr/>
          </p:nvSpPr>
          <p:spPr>
            <a:xfrm>
              <a:off x="1555170" y="1351295"/>
              <a:ext cx="1615177" cy="2198278"/>
            </a:xfrm>
            <a:custGeom>
              <a:avLst/>
              <a:gdLst>
                <a:gd name="connsiteX0" fmla="*/ 555794 w 1615177"/>
                <a:gd name="connsiteY0" fmla="*/ 2198278 h 2198278"/>
                <a:gd name="connsiteX1" fmla="*/ 722977 w 1615177"/>
                <a:gd name="connsiteY1" fmla="*/ 2175498 h 2198278"/>
                <a:gd name="connsiteX2" fmla="*/ 974283 w 1615177"/>
                <a:gd name="connsiteY2" fmla="*/ 2165267 h 2198278"/>
                <a:gd name="connsiteX3" fmla="*/ 1040403 w 1615177"/>
                <a:gd name="connsiteY3" fmla="*/ 2167583 h 2198278"/>
                <a:gd name="connsiteX4" fmla="*/ 1284373 w 1615177"/>
                <a:gd name="connsiteY4" fmla="*/ 1814442 h 2198278"/>
                <a:gd name="connsiteX5" fmla="*/ 1608364 w 1615177"/>
                <a:gd name="connsiteY5" fmla="*/ 822539 h 2198278"/>
                <a:gd name="connsiteX6" fmla="*/ 1608315 w 1615177"/>
                <a:gd name="connsiteY6" fmla="*/ 822539 h 2198278"/>
                <a:gd name="connsiteX7" fmla="*/ 1604937 w 1615177"/>
                <a:gd name="connsiteY7" fmla="*/ 763175 h 2198278"/>
                <a:gd name="connsiteX8" fmla="*/ 969264 w 1615177"/>
                <a:gd name="connsiteY8" fmla="*/ 51101 h 2198278"/>
                <a:gd name="connsiteX9" fmla="*/ 510378 w 1615177"/>
                <a:gd name="connsiteY9" fmla="*/ 5782 h 2198278"/>
                <a:gd name="connsiteX10" fmla="*/ 268483 w 1615177"/>
                <a:gd name="connsiteY10" fmla="*/ 54962 h 2198278"/>
                <a:gd name="connsiteX11" fmla="*/ 556276 w 1615177"/>
                <a:gd name="connsiteY11" fmla="*/ 2198278 h 219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15177" h="2198278">
                  <a:moveTo>
                    <a:pt x="555794" y="2198278"/>
                  </a:moveTo>
                  <a:cubicBezTo>
                    <a:pt x="609848" y="2188771"/>
                    <a:pt x="665737" y="2181097"/>
                    <a:pt x="722977" y="2175498"/>
                  </a:cubicBezTo>
                  <a:cubicBezTo>
                    <a:pt x="809416" y="2167004"/>
                    <a:pt x="893684" y="2163770"/>
                    <a:pt x="974283" y="2165267"/>
                  </a:cubicBezTo>
                  <a:cubicBezTo>
                    <a:pt x="996629" y="2165653"/>
                    <a:pt x="1018685" y="2166425"/>
                    <a:pt x="1040403" y="2167583"/>
                  </a:cubicBezTo>
                  <a:cubicBezTo>
                    <a:pt x="1109468" y="2074387"/>
                    <a:pt x="1188426" y="1979598"/>
                    <a:pt x="1284373" y="1814442"/>
                  </a:cubicBezTo>
                  <a:cubicBezTo>
                    <a:pt x="1690507" y="1174232"/>
                    <a:pt x="1608364" y="822539"/>
                    <a:pt x="1608364" y="822539"/>
                  </a:cubicBezTo>
                  <a:lnTo>
                    <a:pt x="1608315" y="822539"/>
                  </a:lnTo>
                  <a:cubicBezTo>
                    <a:pt x="1607977" y="802847"/>
                    <a:pt x="1606916" y="783060"/>
                    <a:pt x="1604937" y="763175"/>
                  </a:cubicBezTo>
                  <a:cubicBezTo>
                    <a:pt x="1571973" y="427264"/>
                    <a:pt x="1315262" y="158825"/>
                    <a:pt x="969264" y="51101"/>
                  </a:cubicBezTo>
                  <a:cubicBezTo>
                    <a:pt x="828094" y="7134"/>
                    <a:pt x="672108" y="-10048"/>
                    <a:pt x="510378" y="5782"/>
                  </a:cubicBezTo>
                  <a:cubicBezTo>
                    <a:pt x="426111" y="14035"/>
                    <a:pt x="345077" y="30831"/>
                    <a:pt x="268483" y="54962"/>
                  </a:cubicBezTo>
                  <a:cubicBezTo>
                    <a:pt x="-472886" y="518047"/>
                    <a:pt x="556276" y="2198278"/>
                    <a:pt x="556276" y="2198278"/>
                  </a:cubicBezTo>
                </a:path>
              </a:pathLst>
            </a:custGeom>
            <a:solidFill>
              <a:schemeClr val="accent1"/>
            </a:solidFill>
            <a:ln w="4822"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xmlns="" id="{DA3BDC53-D34F-4A8C-AF09-1CD74F68079A}"/>
                </a:ext>
              </a:extLst>
            </p:cNvPr>
            <p:cNvSpPr/>
            <p:nvPr/>
          </p:nvSpPr>
          <p:spPr>
            <a:xfrm>
              <a:off x="2025053" y="1351295"/>
              <a:ext cx="1145342" cy="2177669"/>
            </a:xfrm>
            <a:custGeom>
              <a:avLst/>
              <a:gdLst>
                <a:gd name="connsiteX0" fmla="*/ 232437 w 1145342"/>
                <a:gd name="connsiteY0" fmla="*/ 2177622 h 2177669"/>
                <a:gd name="connsiteX1" fmla="*/ 253141 w 1145342"/>
                <a:gd name="connsiteY1" fmla="*/ 2175498 h 2177669"/>
                <a:gd name="connsiteX2" fmla="*/ 504447 w 1145342"/>
                <a:gd name="connsiteY2" fmla="*/ 2165267 h 2177669"/>
                <a:gd name="connsiteX3" fmla="*/ 570568 w 1145342"/>
                <a:gd name="connsiteY3" fmla="*/ 2167583 h 2177669"/>
                <a:gd name="connsiteX4" fmla="*/ 814538 w 1145342"/>
                <a:gd name="connsiteY4" fmla="*/ 1814442 h 2177669"/>
                <a:gd name="connsiteX5" fmla="*/ 1138528 w 1145342"/>
                <a:gd name="connsiteY5" fmla="*/ 822539 h 2177669"/>
                <a:gd name="connsiteX6" fmla="*/ 1138480 w 1145342"/>
                <a:gd name="connsiteY6" fmla="*/ 822539 h 2177669"/>
                <a:gd name="connsiteX7" fmla="*/ 1135102 w 1145342"/>
                <a:gd name="connsiteY7" fmla="*/ 763175 h 2177669"/>
                <a:gd name="connsiteX8" fmla="*/ 499428 w 1145342"/>
                <a:gd name="connsiteY8" fmla="*/ 51101 h 2177669"/>
                <a:gd name="connsiteX9" fmla="*/ 40543 w 1145342"/>
                <a:gd name="connsiteY9" fmla="*/ 5782 h 2177669"/>
                <a:gd name="connsiteX10" fmla="*/ 40157 w 1145342"/>
                <a:gd name="connsiteY10" fmla="*/ 6265 h 2177669"/>
                <a:gd name="connsiteX11" fmla="*/ 232533 w 1145342"/>
                <a:gd name="connsiteY11" fmla="*/ 2177670 h 217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5342" h="2177669">
                  <a:moveTo>
                    <a:pt x="232437" y="2177622"/>
                  </a:moveTo>
                  <a:cubicBezTo>
                    <a:pt x="239290" y="2176898"/>
                    <a:pt x="246192" y="2176174"/>
                    <a:pt x="253141" y="2175498"/>
                  </a:cubicBezTo>
                  <a:cubicBezTo>
                    <a:pt x="339581" y="2167004"/>
                    <a:pt x="423848" y="2163770"/>
                    <a:pt x="504447" y="2165267"/>
                  </a:cubicBezTo>
                  <a:cubicBezTo>
                    <a:pt x="526793" y="2165653"/>
                    <a:pt x="548850" y="2166425"/>
                    <a:pt x="570568" y="2167583"/>
                  </a:cubicBezTo>
                  <a:cubicBezTo>
                    <a:pt x="639633" y="2074387"/>
                    <a:pt x="718591" y="1979598"/>
                    <a:pt x="814538" y="1814442"/>
                  </a:cubicBezTo>
                  <a:cubicBezTo>
                    <a:pt x="1220672" y="1174232"/>
                    <a:pt x="1138528" y="822539"/>
                    <a:pt x="1138528" y="822539"/>
                  </a:cubicBezTo>
                  <a:lnTo>
                    <a:pt x="1138480" y="822539"/>
                  </a:lnTo>
                  <a:cubicBezTo>
                    <a:pt x="1138142" y="802847"/>
                    <a:pt x="1137080" y="783060"/>
                    <a:pt x="1135102" y="763175"/>
                  </a:cubicBezTo>
                  <a:cubicBezTo>
                    <a:pt x="1102138" y="427216"/>
                    <a:pt x="845426" y="158825"/>
                    <a:pt x="499428" y="51101"/>
                  </a:cubicBezTo>
                  <a:cubicBezTo>
                    <a:pt x="358259" y="7134"/>
                    <a:pt x="202272" y="-10048"/>
                    <a:pt x="40543" y="5782"/>
                  </a:cubicBezTo>
                  <a:lnTo>
                    <a:pt x="40157" y="6265"/>
                  </a:lnTo>
                  <a:cubicBezTo>
                    <a:pt x="-115733" y="209742"/>
                    <a:pt x="232533" y="2177670"/>
                    <a:pt x="232533" y="2177670"/>
                  </a:cubicBezTo>
                </a:path>
              </a:pathLst>
            </a:custGeom>
            <a:solidFill>
              <a:schemeClr val="accent4"/>
            </a:solidFill>
            <a:ln w="4822"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xmlns="" id="{FC7BBD43-9293-4CA0-850F-625D609A4118}"/>
                </a:ext>
              </a:extLst>
            </p:cNvPr>
            <p:cNvSpPr/>
            <p:nvPr/>
          </p:nvSpPr>
          <p:spPr>
            <a:xfrm>
              <a:off x="2249527" y="1353119"/>
              <a:ext cx="920820" cy="2165758"/>
            </a:xfrm>
            <a:custGeom>
              <a:avLst/>
              <a:gdLst>
                <a:gd name="connsiteX0" fmla="*/ 0 w 920820"/>
                <a:gd name="connsiteY0" fmla="*/ 0 h 2165758"/>
                <a:gd name="connsiteX1" fmla="*/ 161199 w 920820"/>
                <a:gd name="connsiteY1" fmla="*/ 2164649 h 2165758"/>
                <a:gd name="connsiteX2" fmla="*/ 279926 w 920820"/>
                <a:gd name="connsiteY2" fmla="*/ 2163442 h 2165758"/>
                <a:gd name="connsiteX3" fmla="*/ 346046 w 920820"/>
                <a:gd name="connsiteY3" fmla="*/ 2165759 h 2165758"/>
                <a:gd name="connsiteX4" fmla="*/ 590016 w 920820"/>
                <a:gd name="connsiteY4" fmla="*/ 1812617 h 2165758"/>
                <a:gd name="connsiteX5" fmla="*/ 914007 w 920820"/>
                <a:gd name="connsiteY5" fmla="*/ 820714 h 2165758"/>
                <a:gd name="connsiteX6" fmla="*/ 913958 w 920820"/>
                <a:gd name="connsiteY6" fmla="*/ 820714 h 2165758"/>
                <a:gd name="connsiteX7" fmla="*/ 910580 w 920820"/>
                <a:gd name="connsiteY7" fmla="*/ 761350 h 2165758"/>
                <a:gd name="connsiteX8" fmla="*/ 274907 w 920820"/>
                <a:gd name="connsiteY8" fmla="*/ 49277 h 2165758"/>
                <a:gd name="connsiteX9" fmla="*/ 2510 w 920820"/>
                <a:gd name="connsiteY9" fmla="*/ 145 h 2165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820" h="2165758">
                  <a:moveTo>
                    <a:pt x="0" y="0"/>
                  </a:moveTo>
                  <a:cubicBezTo>
                    <a:pt x="667575" y="322108"/>
                    <a:pt x="161199" y="2164649"/>
                    <a:pt x="161199" y="2164649"/>
                  </a:cubicBezTo>
                  <a:cubicBezTo>
                    <a:pt x="201498" y="2163104"/>
                    <a:pt x="241122" y="2162718"/>
                    <a:pt x="279926" y="2163442"/>
                  </a:cubicBezTo>
                  <a:cubicBezTo>
                    <a:pt x="302272" y="2163828"/>
                    <a:pt x="324328" y="2164600"/>
                    <a:pt x="346046" y="2165759"/>
                  </a:cubicBezTo>
                  <a:cubicBezTo>
                    <a:pt x="415111" y="2072562"/>
                    <a:pt x="494069" y="1977774"/>
                    <a:pt x="590016" y="1812617"/>
                  </a:cubicBezTo>
                  <a:cubicBezTo>
                    <a:pt x="996150" y="1172407"/>
                    <a:pt x="914007" y="820714"/>
                    <a:pt x="914007" y="820714"/>
                  </a:cubicBezTo>
                  <a:lnTo>
                    <a:pt x="913958" y="820714"/>
                  </a:lnTo>
                  <a:cubicBezTo>
                    <a:pt x="913620" y="801023"/>
                    <a:pt x="912559" y="781235"/>
                    <a:pt x="910580" y="761350"/>
                  </a:cubicBezTo>
                  <a:cubicBezTo>
                    <a:pt x="877616" y="425439"/>
                    <a:pt x="620905" y="157000"/>
                    <a:pt x="274907" y="49277"/>
                  </a:cubicBezTo>
                  <a:cubicBezTo>
                    <a:pt x="188902" y="22491"/>
                    <a:pt x="97443" y="5647"/>
                    <a:pt x="2510" y="145"/>
                  </a:cubicBezTo>
                </a:path>
              </a:pathLst>
            </a:custGeom>
            <a:solidFill>
              <a:schemeClr val="accent1"/>
            </a:solidFill>
            <a:ln w="4822" cap="flat">
              <a:noFill/>
              <a:prstDash val="solid"/>
              <a:miter/>
            </a:ln>
          </p:spPr>
          <p:txBody>
            <a:bodyPr rtlCol="0" anchor="ctr"/>
            <a:lstStyle/>
            <a:p>
              <a:endParaRPr lang="zh-CN" altLang="en-US"/>
            </a:p>
          </p:txBody>
        </p:sp>
        <p:sp>
          <p:nvSpPr>
            <p:cNvPr id="119" name="任意多边形: 形状 118">
              <a:extLst>
                <a:ext uri="{FF2B5EF4-FFF2-40B4-BE49-F238E27FC236}">
                  <a16:creationId xmlns:a16="http://schemas.microsoft.com/office/drawing/2014/main" xmlns="" id="{B514EF01-F239-45D4-B85F-CA00FF9A8AD5}"/>
                </a:ext>
              </a:extLst>
            </p:cNvPr>
            <p:cNvSpPr/>
            <p:nvPr/>
          </p:nvSpPr>
          <p:spPr>
            <a:xfrm>
              <a:off x="2524481" y="1402396"/>
              <a:ext cx="645913" cy="2116481"/>
            </a:xfrm>
            <a:custGeom>
              <a:avLst/>
              <a:gdLst>
                <a:gd name="connsiteX0" fmla="*/ 5019 w 645913"/>
                <a:gd name="connsiteY0" fmla="*/ 2114165 h 2116481"/>
                <a:gd name="connsiteX1" fmla="*/ 71140 w 645913"/>
                <a:gd name="connsiteY1" fmla="*/ 2116482 h 2116481"/>
                <a:gd name="connsiteX2" fmla="*/ 315110 w 645913"/>
                <a:gd name="connsiteY2" fmla="*/ 1763341 h 2116481"/>
                <a:gd name="connsiteX3" fmla="*/ 639100 w 645913"/>
                <a:gd name="connsiteY3" fmla="*/ 771437 h 2116481"/>
                <a:gd name="connsiteX4" fmla="*/ 639052 w 645913"/>
                <a:gd name="connsiteY4" fmla="*/ 771437 h 2116481"/>
                <a:gd name="connsiteX5" fmla="*/ 635673 w 645913"/>
                <a:gd name="connsiteY5" fmla="*/ 712074 h 2116481"/>
                <a:gd name="connsiteX6" fmla="*/ 0 w 645913"/>
                <a:gd name="connsiteY6" fmla="*/ 0 h 2116481"/>
                <a:gd name="connsiteX7" fmla="*/ 4682 w 645913"/>
                <a:gd name="connsiteY7" fmla="*/ 2114213 h 2116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913" h="2116481">
                  <a:moveTo>
                    <a:pt x="5019" y="2114165"/>
                  </a:moveTo>
                  <a:cubicBezTo>
                    <a:pt x="27365" y="2114600"/>
                    <a:pt x="49422" y="2115324"/>
                    <a:pt x="71140" y="2116482"/>
                  </a:cubicBezTo>
                  <a:cubicBezTo>
                    <a:pt x="140204" y="2023286"/>
                    <a:pt x="219163" y="1928497"/>
                    <a:pt x="315110" y="1763341"/>
                  </a:cubicBezTo>
                  <a:cubicBezTo>
                    <a:pt x="721244" y="1123131"/>
                    <a:pt x="639100" y="771437"/>
                    <a:pt x="639100" y="771437"/>
                  </a:cubicBezTo>
                  <a:lnTo>
                    <a:pt x="639052" y="771437"/>
                  </a:lnTo>
                  <a:cubicBezTo>
                    <a:pt x="638714" y="751746"/>
                    <a:pt x="637652" y="731958"/>
                    <a:pt x="635673" y="712074"/>
                  </a:cubicBezTo>
                  <a:cubicBezTo>
                    <a:pt x="602710" y="376114"/>
                    <a:pt x="345998" y="107723"/>
                    <a:pt x="0" y="0"/>
                  </a:cubicBezTo>
                  <a:cubicBezTo>
                    <a:pt x="1046441" y="509707"/>
                    <a:pt x="4682" y="2114213"/>
                    <a:pt x="4682" y="2114213"/>
                  </a:cubicBezTo>
                </a:path>
              </a:pathLst>
            </a:custGeom>
            <a:solidFill>
              <a:schemeClr val="accent4"/>
            </a:solidFill>
            <a:ln w="4822" cap="flat">
              <a:noFill/>
              <a:prstDash val="solid"/>
              <a:miter/>
            </a:ln>
          </p:spPr>
          <p:txBody>
            <a:bodyPr rtlCol="0" anchor="ctr"/>
            <a:lstStyle/>
            <a:p>
              <a:endParaRPr lang="zh-CN" altLang="en-US"/>
            </a:p>
          </p:txBody>
        </p:sp>
      </p:grpSp>
      <p:sp>
        <p:nvSpPr>
          <p:cNvPr id="193" name="任意多边形: 形状 192">
            <a:extLst>
              <a:ext uri="{FF2B5EF4-FFF2-40B4-BE49-F238E27FC236}">
                <a16:creationId xmlns:a16="http://schemas.microsoft.com/office/drawing/2014/main" xmlns="" id="{A13DE430-F4C0-4408-A270-B9D73758B4B7}"/>
              </a:ext>
            </a:extLst>
          </p:cNvPr>
          <p:cNvSpPr/>
          <p:nvPr/>
        </p:nvSpPr>
        <p:spPr>
          <a:xfrm>
            <a:off x="0" y="2793379"/>
            <a:ext cx="12192000" cy="4064621"/>
          </a:xfrm>
          <a:custGeom>
            <a:avLst/>
            <a:gdLst>
              <a:gd name="connsiteX0" fmla="*/ 9597705 w 12192000"/>
              <a:gd name="connsiteY0" fmla="*/ 453 h 4064621"/>
              <a:gd name="connsiteX1" fmla="*/ 12145452 w 12192000"/>
              <a:gd name="connsiteY1" fmla="*/ 862442 h 4064621"/>
              <a:gd name="connsiteX2" fmla="*/ 12192000 w 12192000"/>
              <a:gd name="connsiteY2" fmla="*/ 869280 h 4064621"/>
              <a:gd name="connsiteX3" fmla="*/ 12192000 w 12192000"/>
              <a:gd name="connsiteY3" fmla="*/ 4064621 h 4064621"/>
              <a:gd name="connsiteX4" fmla="*/ 0 w 12192000"/>
              <a:gd name="connsiteY4" fmla="*/ 4064621 h 4064621"/>
              <a:gd name="connsiteX5" fmla="*/ 0 w 12192000"/>
              <a:gd name="connsiteY5" fmla="*/ 1785078 h 4064621"/>
              <a:gd name="connsiteX6" fmla="*/ 77986 w 12192000"/>
              <a:gd name="connsiteY6" fmla="*/ 1813744 h 4064621"/>
              <a:gd name="connsiteX7" fmla="*/ 971550 w 12192000"/>
              <a:gd name="connsiteY7" fmla="*/ 1873871 h 4064621"/>
              <a:gd name="connsiteX8" fmla="*/ 3733800 w 12192000"/>
              <a:gd name="connsiteY8" fmla="*/ 864221 h 4064621"/>
              <a:gd name="connsiteX9" fmla="*/ 6362701 w 12192000"/>
              <a:gd name="connsiteY9" fmla="*/ 1454771 h 4064621"/>
              <a:gd name="connsiteX10" fmla="*/ 9410700 w 12192000"/>
              <a:gd name="connsiteY10" fmla="*/ 6971 h 4064621"/>
              <a:gd name="connsiteX11" fmla="*/ 9597705 w 12192000"/>
              <a:gd name="connsiteY11" fmla="*/ 453 h 406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064621">
                <a:moveTo>
                  <a:pt x="9597705" y="453"/>
                </a:moveTo>
                <a:cubicBezTo>
                  <a:pt x="10478403" y="20844"/>
                  <a:pt x="11461653" y="722939"/>
                  <a:pt x="12145452" y="862442"/>
                </a:cubicBezTo>
                <a:lnTo>
                  <a:pt x="12192000" y="869280"/>
                </a:lnTo>
                <a:lnTo>
                  <a:pt x="12192000" y="4064621"/>
                </a:lnTo>
                <a:lnTo>
                  <a:pt x="0" y="4064621"/>
                </a:lnTo>
                <a:lnTo>
                  <a:pt x="0" y="1785078"/>
                </a:lnTo>
                <a:lnTo>
                  <a:pt x="77986" y="1813744"/>
                </a:lnTo>
                <a:cubicBezTo>
                  <a:pt x="325835" y="1891731"/>
                  <a:pt x="611188" y="1926259"/>
                  <a:pt x="971550" y="1873871"/>
                </a:cubicBezTo>
                <a:cubicBezTo>
                  <a:pt x="1692275" y="1769096"/>
                  <a:pt x="2835275" y="934071"/>
                  <a:pt x="3733800" y="864221"/>
                </a:cubicBezTo>
                <a:cubicBezTo>
                  <a:pt x="4632325" y="794371"/>
                  <a:pt x="5416551" y="1597646"/>
                  <a:pt x="6362701" y="1454771"/>
                </a:cubicBezTo>
                <a:cubicBezTo>
                  <a:pt x="7308850" y="1311896"/>
                  <a:pt x="8423275" y="102221"/>
                  <a:pt x="9410700" y="6971"/>
                </a:cubicBezTo>
                <a:cubicBezTo>
                  <a:pt x="9472414" y="1018"/>
                  <a:pt x="9534798" y="-1004"/>
                  <a:pt x="9597705" y="453"/>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任意多边形: 形状 70">
            <a:extLst>
              <a:ext uri="{FF2B5EF4-FFF2-40B4-BE49-F238E27FC236}">
                <a16:creationId xmlns:a16="http://schemas.microsoft.com/office/drawing/2014/main" xmlns="" id="{DEA14EB4-4C92-453A-9806-A912EAE60F02}"/>
              </a:ext>
            </a:extLst>
          </p:cNvPr>
          <p:cNvSpPr/>
          <p:nvPr/>
        </p:nvSpPr>
        <p:spPr>
          <a:xfrm>
            <a:off x="0" y="2793379"/>
            <a:ext cx="12192000" cy="4064621"/>
          </a:xfrm>
          <a:custGeom>
            <a:avLst/>
            <a:gdLst>
              <a:gd name="connsiteX0" fmla="*/ 9597705 w 12192000"/>
              <a:gd name="connsiteY0" fmla="*/ 453 h 4064621"/>
              <a:gd name="connsiteX1" fmla="*/ 12145452 w 12192000"/>
              <a:gd name="connsiteY1" fmla="*/ 862442 h 4064621"/>
              <a:gd name="connsiteX2" fmla="*/ 12192000 w 12192000"/>
              <a:gd name="connsiteY2" fmla="*/ 869280 h 4064621"/>
              <a:gd name="connsiteX3" fmla="*/ 12192000 w 12192000"/>
              <a:gd name="connsiteY3" fmla="*/ 4064621 h 4064621"/>
              <a:gd name="connsiteX4" fmla="*/ 0 w 12192000"/>
              <a:gd name="connsiteY4" fmla="*/ 4064621 h 4064621"/>
              <a:gd name="connsiteX5" fmla="*/ 0 w 12192000"/>
              <a:gd name="connsiteY5" fmla="*/ 1785078 h 4064621"/>
              <a:gd name="connsiteX6" fmla="*/ 77986 w 12192000"/>
              <a:gd name="connsiteY6" fmla="*/ 1813744 h 4064621"/>
              <a:gd name="connsiteX7" fmla="*/ 971550 w 12192000"/>
              <a:gd name="connsiteY7" fmla="*/ 1873871 h 4064621"/>
              <a:gd name="connsiteX8" fmla="*/ 3733800 w 12192000"/>
              <a:gd name="connsiteY8" fmla="*/ 864221 h 4064621"/>
              <a:gd name="connsiteX9" fmla="*/ 6362701 w 12192000"/>
              <a:gd name="connsiteY9" fmla="*/ 1454771 h 4064621"/>
              <a:gd name="connsiteX10" fmla="*/ 9410700 w 12192000"/>
              <a:gd name="connsiteY10" fmla="*/ 6971 h 4064621"/>
              <a:gd name="connsiteX11" fmla="*/ 9597705 w 12192000"/>
              <a:gd name="connsiteY11" fmla="*/ 453 h 406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4064621">
                <a:moveTo>
                  <a:pt x="9597705" y="453"/>
                </a:moveTo>
                <a:cubicBezTo>
                  <a:pt x="10478403" y="20844"/>
                  <a:pt x="11461653" y="722939"/>
                  <a:pt x="12145452" y="862442"/>
                </a:cubicBezTo>
                <a:lnTo>
                  <a:pt x="12192000" y="869280"/>
                </a:lnTo>
                <a:lnTo>
                  <a:pt x="12192000" y="4064621"/>
                </a:lnTo>
                <a:lnTo>
                  <a:pt x="0" y="4064621"/>
                </a:lnTo>
                <a:lnTo>
                  <a:pt x="0" y="1785078"/>
                </a:lnTo>
                <a:lnTo>
                  <a:pt x="77986" y="1813744"/>
                </a:lnTo>
                <a:cubicBezTo>
                  <a:pt x="325835" y="1891731"/>
                  <a:pt x="611188" y="1926259"/>
                  <a:pt x="971550" y="1873871"/>
                </a:cubicBezTo>
                <a:cubicBezTo>
                  <a:pt x="1692275" y="1769096"/>
                  <a:pt x="2835275" y="934071"/>
                  <a:pt x="3733800" y="864221"/>
                </a:cubicBezTo>
                <a:cubicBezTo>
                  <a:pt x="4632325" y="794371"/>
                  <a:pt x="5416551" y="1597646"/>
                  <a:pt x="6362701" y="1454771"/>
                </a:cubicBezTo>
                <a:cubicBezTo>
                  <a:pt x="7308850" y="1311896"/>
                  <a:pt x="8423275" y="102221"/>
                  <a:pt x="9410700" y="6971"/>
                </a:cubicBezTo>
                <a:cubicBezTo>
                  <a:pt x="9472414" y="1018"/>
                  <a:pt x="9534798" y="-1004"/>
                  <a:pt x="9597705" y="453"/>
                </a:cubicBezTo>
                <a:close/>
              </a:path>
            </a:pathLst>
          </a:custGeom>
          <a:gradFill flip="none" rotWithShape="1">
            <a:gsLst>
              <a:gs pos="0">
                <a:schemeClr val="bg1">
                  <a:alpha val="22000"/>
                </a:schemeClr>
              </a:gs>
              <a:gs pos="70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任意多边形: 形状 77">
            <a:extLst>
              <a:ext uri="{FF2B5EF4-FFF2-40B4-BE49-F238E27FC236}">
                <a16:creationId xmlns:a16="http://schemas.microsoft.com/office/drawing/2014/main" xmlns="" id="{51811027-C179-4EF8-9714-2CD0FBA8FB0E}"/>
              </a:ext>
            </a:extLst>
          </p:cNvPr>
          <p:cNvSpPr/>
          <p:nvPr/>
        </p:nvSpPr>
        <p:spPr>
          <a:xfrm>
            <a:off x="0" y="4026572"/>
            <a:ext cx="12192000" cy="2831428"/>
          </a:xfrm>
          <a:custGeom>
            <a:avLst/>
            <a:gdLst>
              <a:gd name="connsiteX0" fmla="*/ 12192000 w 12192000"/>
              <a:gd name="connsiteY0" fmla="*/ 0 h 2831428"/>
              <a:gd name="connsiteX1" fmla="*/ 12192000 w 12192000"/>
              <a:gd name="connsiteY1" fmla="*/ 2831428 h 2831428"/>
              <a:gd name="connsiteX2" fmla="*/ 0 w 12192000"/>
              <a:gd name="connsiteY2" fmla="*/ 2831428 h 2831428"/>
              <a:gd name="connsiteX3" fmla="*/ 0 w 12192000"/>
              <a:gd name="connsiteY3" fmla="*/ 1125201 h 2831428"/>
              <a:gd name="connsiteX4" fmla="*/ 106189 w 12192000"/>
              <a:gd name="connsiteY4" fmla="*/ 1146201 h 2831428"/>
              <a:gd name="connsiteX5" fmla="*/ 1466850 w 12192000"/>
              <a:gd name="connsiteY5" fmla="*/ 1193128 h 2831428"/>
              <a:gd name="connsiteX6" fmla="*/ 4838700 w 12192000"/>
              <a:gd name="connsiteY6" fmla="*/ 488278 h 2831428"/>
              <a:gd name="connsiteX7" fmla="*/ 8267700 w 12192000"/>
              <a:gd name="connsiteY7" fmla="*/ 945478 h 2831428"/>
              <a:gd name="connsiteX8" fmla="*/ 11468100 w 12192000"/>
              <a:gd name="connsiteY8" fmla="*/ 69178 h 2831428"/>
              <a:gd name="connsiteX9" fmla="*/ 11832394 w 12192000"/>
              <a:gd name="connsiteY9" fmla="*/ 32697 h 283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831428">
                <a:moveTo>
                  <a:pt x="12192000" y="0"/>
                </a:moveTo>
                <a:lnTo>
                  <a:pt x="12192000" y="2831428"/>
                </a:lnTo>
                <a:lnTo>
                  <a:pt x="0" y="2831428"/>
                </a:lnTo>
                <a:lnTo>
                  <a:pt x="0" y="1125201"/>
                </a:lnTo>
                <a:lnTo>
                  <a:pt x="106189" y="1146201"/>
                </a:lnTo>
                <a:cubicBezTo>
                  <a:pt x="481608" y="1212848"/>
                  <a:pt x="907257" y="1246706"/>
                  <a:pt x="1466850" y="1193128"/>
                </a:cubicBezTo>
                <a:cubicBezTo>
                  <a:pt x="2362200" y="1107403"/>
                  <a:pt x="3705225" y="529553"/>
                  <a:pt x="4838700" y="488278"/>
                </a:cubicBezTo>
                <a:cubicBezTo>
                  <a:pt x="5972176" y="447003"/>
                  <a:pt x="7162800" y="1015328"/>
                  <a:pt x="8267700" y="945478"/>
                </a:cubicBezTo>
                <a:cubicBezTo>
                  <a:pt x="9372600" y="875628"/>
                  <a:pt x="10518775" y="161253"/>
                  <a:pt x="11468100" y="69178"/>
                </a:cubicBezTo>
                <a:cubicBezTo>
                  <a:pt x="11586766" y="57669"/>
                  <a:pt x="11708854" y="44969"/>
                  <a:pt x="11832394" y="32697"/>
                </a:cubicBezTo>
                <a:close/>
              </a:path>
            </a:pathLst>
          </a:custGeom>
          <a:gradFill>
            <a:gsLst>
              <a:gs pos="100000">
                <a:schemeClr val="accent4"/>
              </a:gs>
              <a:gs pos="0">
                <a:schemeClr val="accent4"/>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任意多边形: 形状 75">
            <a:extLst>
              <a:ext uri="{FF2B5EF4-FFF2-40B4-BE49-F238E27FC236}">
                <a16:creationId xmlns:a16="http://schemas.microsoft.com/office/drawing/2014/main" xmlns="" id="{66732E5B-0802-4C52-9561-682B3003A5E1}"/>
              </a:ext>
            </a:extLst>
          </p:cNvPr>
          <p:cNvSpPr/>
          <p:nvPr/>
        </p:nvSpPr>
        <p:spPr>
          <a:xfrm>
            <a:off x="0" y="5605746"/>
            <a:ext cx="12192000" cy="1252254"/>
          </a:xfrm>
          <a:custGeom>
            <a:avLst/>
            <a:gdLst>
              <a:gd name="connsiteX0" fmla="*/ 7647584 w 12192000"/>
              <a:gd name="connsiteY0" fmla="*/ 861 h 1252254"/>
              <a:gd name="connsiteX1" fmla="*/ 11220450 w 12192000"/>
              <a:gd name="connsiteY1" fmla="*/ 644854 h 1252254"/>
              <a:gd name="connsiteX2" fmla="*/ 12124023 w 12192000"/>
              <a:gd name="connsiteY2" fmla="*/ 573356 h 1252254"/>
              <a:gd name="connsiteX3" fmla="*/ 12192000 w 12192000"/>
              <a:gd name="connsiteY3" fmla="*/ 553035 h 1252254"/>
              <a:gd name="connsiteX4" fmla="*/ 12192000 w 12192000"/>
              <a:gd name="connsiteY4" fmla="*/ 1252254 h 1252254"/>
              <a:gd name="connsiteX5" fmla="*/ 0 w 12192000"/>
              <a:gd name="connsiteY5" fmla="*/ 1252254 h 1252254"/>
              <a:gd name="connsiteX6" fmla="*/ 0 w 12192000"/>
              <a:gd name="connsiteY6" fmla="*/ 497340 h 1252254"/>
              <a:gd name="connsiteX7" fmla="*/ 165925 w 12192000"/>
              <a:gd name="connsiteY7" fmla="*/ 547723 h 1252254"/>
              <a:gd name="connsiteX8" fmla="*/ 3143250 w 12192000"/>
              <a:gd name="connsiteY8" fmla="*/ 948554 h 1252254"/>
              <a:gd name="connsiteX9" fmla="*/ 7391400 w 12192000"/>
              <a:gd name="connsiteY9" fmla="*/ 3038 h 1252254"/>
              <a:gd name="connsiteX10" fmla="*/ 7647584 w 12192000"/>
              <a:gd name="connsiteY10" fmla="*/ 861 h 125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252254">
                <a:moveTo>
                  <a:pt x="7647584" y="861"/>
                </a:moveTo>
                <a:cubicBezTo>
                  <a:pt x="8945824" y="25132"/>
                  <a:pt x="10480977" y="555741"/>
                  <a:pt x="11220450" y="644854"/>
                </a:cubicBezTo>
                <a:cubicBezTo>
                  <a:pt x="12009221" y="739907"/>
                  <a:pt x="11871722" y="642820"/>
                  <a:pt x="12124023" y="573356"/>
                </a:cubicBezTo>
                <a:lnTo>
                  <a:pt x="12192000" y="553035"/>
                </a:lnTo>
                <a:lnTo>
                  <a:pt x="12192000" y="1252254"/>
                </a:lnTo>
                <a:lnTo>
                  <a:pt x="0" y="1252254"/>
                </a:lnTo>
                <a:lnTo>
                  <a:pt x="0" y="497340"/>
                </a:lnTo>
                <a:lnTo>
                  <a:pt x="165925" y="547723"/>
                </a:lnTo>
                <a:cubicBezTo>
                  <a:pt x="1088480" y="823199"/>
                  <a:pt x="2032000" y="1056114"/>
                  <a:pt x="3143250" y="948554"/>
                </a:cubicBezTo>
                <a:cubicBezTo>
                  <a:pt x="4413250" y="825628"/>
                  <a:pt x="6045200" y="53655"/>
                  <a:pt x="7391400" y="3038"/>
                </a:cubicBezTo>
                <a:cubicBezTo>
                  <a:pt x="7475538" y="-126"/>
                  <a:pt x="7561034" y="-758"/>
                  <a:pt x="7647584" y="861"/>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174" name="文本框 173">
            <a:extLst>
              <a:ext uri="{FF2B5EF4-FFF2-40B4-BE49-F238E27FC236}">
                <a16:creationId xmlns:a16="http://schemas.microsoft.com/office/drawing/2014/main" xmlns="" id="{0E7F9D8C-0711-49B4-90AE-9F501D3E3E87}"/>
              </a:ext>
            </a:extLst>
          </p:cNvPr>
          <p:cNvSpPr txBox="1"/>
          <p:nvPr/>
        </p:nvSpPr>
        <p:spPr>
          <a:xfrm>
            <a:off x="642945" y="2725696"/>
            <a:ext cx="1620957" cy="584775"/>
          </a:xfrm>
          <a:prstGeom prst="rect">
            <a:avLst/>
          </a:prstGeom>
          <a:noFill/>
        </p:spPr>
        <p:txBody>
          <a:bodyPr wrap="none">
            <a:spAutoFit/>
          </a:bodyPr>
          <a:lstStyle/>
          <a:p>
            <a:pPr algn="ctr"/>
            <a:r>
              <a:rPr lang="en-US" altLang="zh-CN" b="1" i="0">
                <a:solidFill>
                  <a:schemeClr val="accent3"/>
                </a:solidFill>
                <a:effectLst/>
                <a:latin typeface="+mj-ea"/>
                <a:ea typeface="+mj-ea"/>
              </a:rPr>
              <a:t>2</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18</a:t>
            </a:r>
            <a:r>
              <a:rPr lang="zh-CN" altLang="en-US" b="1" i="0">
                <a:solidFill>
                  <a:schemeClr val="accent3"/>
                </a:solidFill>
                <a:effectLst/>
                <a:latin typeface="+mj-ea"/>
                <a:ea typeface="+mj-ea"/>
              </a:rPr>
              <a:t>日</a:t>
            </a:r>
            <a:endParaRPr lang="en-US" altLang="zh-CN" b="1" i="0">
              <a:solidFill>
                <a:schemeClr val="accent3"/>
              </a:solidFill>
              <a:effectLst/>
              <a:latin typeface="+mj-ea"/>
              <a:ea typeface="+mj-ea"/>
            </a:endParaRPr>
          </a:p>
          <a:p>
            <a:pPr algn="ctr"/>
            <a:r>
              <a:rPr lang="zh-CN" altLang="en-US" sz="1400" b="0" i="0">
                <a:solidFill>
                  <a:schemeClr val="bg1"/>
                </a:solidFill>
                <a:effectLst/>
                <a:latin typeface="+mn-ea"/>
              </a:rPr>
              <a:t>创立稿定科技品牌</a:t>
            </a:r>
            <a:endParaRPr lang="zh-CN" altLang="en-US" sz="1400">
              <a:solidFill>
                <a:schemeClr val="bg1"/>
              </a:solidFill>
              <a:latin typeface="+mn-ea"/>
            </a:endParaRPr>
          </a:p>
        </p:txBody>
      </p:sp>
      <p:sp>
        <p:nvSpPr>
          <p:cNvPr id="194" name="任意多边形: 形状 193">
            <a:extLst>
              <a:ext uri="{FF2B5EF4-FFF2-40B4-BE49-F238E27FC236}">
                <a16:creationId xmlns:a16="http://schemas.microsoft.com/office/drawing/2014/main" xmlns="" id="{F78B5542-C433-4C51-BF19-FA0DC296A498}"/>
              </a:ext>
            </a:extLst>
          </p:cNvPr>
          <p:cNvSpPr/>
          <p:nvPr/>
        </p:nvSpPr>
        <p:spPr>
          <a:xfrm>
            <a:off x="-1" y="2793379"/>
            <a:ext cx="12192000" cy="1898901"/>
          </a:xfrm>
          <a:custGeom>
            <a:avLst/>
            <a:gdLst>
              <a:gd name="connsiteX0" fmla="*/ 9597705 w 12192000"/>
              <a:gd name="connsiteY0" fmla="*/ 453 h 4064621"/>
              <a:gd name="connsiteX1" fmla="*/ 12145452 w 12192000"/>
              <a:gd name="connsiteY1" fmla="*/ 862442 h 4064621"/>
              <a:gd name="connsiteX2" fmla="*/ 12192000 w 12192000"/>
              <a:gd name="connsiteY2" fmla="*/ 869280 h 4064621"/>
              <a:gd name="connsiteX3" fmla="*/ 12192000 w 12192000"/>
              <a:gd name="connsiteY3" fmla="*/ 4064621 h 4064621"/>
              <a:gd name="connsiteX4" fmla="*/ 0 w 12192000"/>
              <a:gd name="connsiteY4" fmla="*/ 4064621 h 4064621"/>
              <a:gd name="connsiteX5" fmla="*/ 0 w 12192000"/>
              <a:gd name="connsiteY5" fmla="*/ 1785078 h 4064621"/>
              <a:gd name="connsiteX6" fmla="*/ 77986 w 12192000"/>
              <a:gd name="connsiteY6" fmla="*/ 1813744 h 4064621"/>
              <a:gd name="connsiteX7" fmla="*/ 971550 w 12192000"/>
              <a:gd name="connsiteY7" fmla="*/ 1873871 h 4064621"/>
              <a:gd name="connsiteX8" fmla="*/ 3733800 w 12192000"/>
              <a:gd name="connsiteY8" fmla="*/ 864221 h 4064621"/>
              <a:gd name="connsiteX9" fmla="*/ 6362701 w 12192000"/>
              <a:gd name="connsiteY9" fmla="*/ 1454771 h 4064621"/>
              <a:gd name="connsiteX10" fmla="*/ 9410700 w 12192000"/>
              <a:gd name="connsiteY10" fmla="*/ 6971 h 4064621"/>
              <a:gd name="connsiteX11" fmla="*/ 9597705 w 12192000"/>
              <a:gd name="connsiteY11" fmla="*/ 453 h 4064621"/>
              <a:gd name="connsiteX0" fmla="*/ 0 w 12192000"/>
              <a:gd name="connsiteY0" fmla="*/ 4064621 h 4156061"/>
              <a:gd name="connsiteX1" fmla="*/ 0 w 12192000"/>
              <a:gd name="connsiteY1" fmla="*/ 1785078 h 4156061"/>
              <a:gd name="connsiteX2" fmla="*/ 77986 w 12192000"/>
              <a:gd name="connsiteY2" fmla="*/ 1813744 h 4156061"/>
              <a:gd name="connsiteX3" fmla="*/ 971550 w 12192000"/>
              <a:gd name="connsiteY3" fmla="*/ 1873871 h 4156061"/>
              <a:gd name="connsiteX4" fmla="*/ 3733800 w 12192000"/>
              <a:gd name="connsiteY4" fmla="*/ 864221 h 4156061"/>
              <a:gd name="connsiteX5" fmla="*/ 6362701 w 12192000"/>
              <a:gd name="connsiteY5" fmla="*/ 1454771 h 4156061"/>
              <a:gd name="connsiteX6" fmla="*/ 9410700 w 12192000"/>
              <a:gd name="connsiteY6" fmla="*/ 6971 h 4156061"/>
              <a:gd name="connsiteX7" fmla="*/ 9597705 w 12192000"/>
              <a:gd name="connsiteY7" fmla="*/ 453 h 4156061"/>
              <a:gd name="connsiteX8" fmla="*/ 12145452 w 12192000"/>
              <a:gd name="connsiteY8" fmla="*/ 862442 h 4156061"/>
              <a:gd name="connsiteX9" fmla="*/ 12192000 w 12192000"/>
              <a:gd name="connsiteY9" fmla="*/ 869280 h 4156061"/>
              <a:gd name="connsiteX10" fmla="*/ 12192000 w 12192000"/>
              <a:gd name="connsiteY10" fmla="*/ 4064621 h 4156061"/>
              <a:gd name="connsiteX11" fmla="*/ 91440 w 12192000"/>
              <a:gd name="connsiteY11" fmla="*/ 4156061 h 4156061"/>
              <a:gd name="connsiteX0" fmla="*/ 0 w 12192000"/>
              <a:gd name="connsiteY0" fmla="*/ 4064621 h 4156061"/>
              <a:gd name="connsiteX1" fmla="*/ 0 w 12192000"/>
              <a:gd name="connsiteY1" fmla="*/ 1785078 h 4156061"/>
              <a:gd name="connsiteX2" fmla="*/ 77986 w 12192000"/>
              <a:gd name="connsiteY2" fmla="*/ 1813744 h 4156061"/>
              <a:gd name="connsiteX3" fmla="*/ 971550 w 12192000"/>
              <a:gd name="connsiteY3" fmla="*/ 1873871 h 4156061"/>
              <a:gd name="connsiteX4" fmla="*/ 3733800 w 12192000"/>
              <a:gd name="connsiteY4" fmla="*/ 864221 h 4156061"/>
              <a:gd name="connsiteX5" fmla="*/ 6362701 w 12192000"/>
              <a:gd name="connsiteY5" fmla="*/ 1454771 h 4156061"/>
              <a:gd name="connsiteX6" fmla="*/ 9410700 w 12192000"/>
              <a:gd name="connsiteY6" fmla="*/ 6971 h 4156061"/>
              <a:gd name="connsiteX7" fmla="*/ 9597705 w 12192000"/>
              <a:gd name="connsiteY7" fmla="*/ 453 h 4156061"/>
              <a:gd name="connsiteX8" fmla="*/ 12145452 w 12192000"/>
              <a:gd name="connsiteY8" fmla="*/ 862442 h 4156061"/>
              <a:gd name="connsiteX9" fmla="*/ 12192000 w 12192000"/>
              <a:gd name="connsiteY9" fmla="*/ 869280 h 4156061"/>
              <a:gd name="connsiteX10" fmla="*/ 91440 w 12192000"/>
              <a:gd name="connsiteY10" fmla="*/ 4156061 h 4156061"/>
              <a:gd name="connsiteX0" fmla="*/ 0 w 13464540"/>
              <a:gd name="connsiteY0" fmla="*/ 4064621 h 4064621"/>
              <a:gd name="connsiteX1" fmla="*/ 0 w 13464540"/>
              <a:gd name="connsiteY1" fmla="*/ 1785078 h 4064621"/>
              <a:gd name="connsiteX2" fmla="*/ 77986 w 13464540"/>
              <a:gd name="connsiteY2" fmla="*/ 1813744 h 4064621"/>
              <a:gd name="connsiteX3" fmla="*/ 971550 w 13464540"/>
              <a:gd name="connsiteY3" fmla="*/ 1873871 h 4064621"/>
              <a:gd name="connsiteX4" fmla="*/ 3733800 w 13464540"/>
              <a:gd name="connsiteY4" fmla="*/ 864221 h 4064621"/>
              <a:gd name="connsiteX5" fmla="*/ 6362701 w 13464540"/>
              <a:gd name="connsiteY5" fmla="*/ 1454771 h 4064621"/>
              <a:gd name="connsiteX6" fmla="*/ 9410700 w 13464540"/>
              <a:gd name="connsiteY6" fmla="*/ 6971 h 4064621"/>
              <a:gd name="connsiteX7" fmla="*/ 9597705 w 13464540"/>
              <a:gd name="connsiteY7" fmla="*/ 453 h 4064621"/>
              <a:gd name="connsiteX8" fmla="*/ 12145452 w 13464540"/>
              <a:gd name="connsiteY8" fmla="*/ 862442 h 4064621"/>
              <a:gd name="connsiteX9" fmla="*/ 12192000 w 13464540"/>
              <a:gd name="connsiteY9" fmla="*/ 869280 h 4064621"/>
              <a:gd name="connsiteX10" fmla="*/ 13464540 w 13464540"/>
              <a:gd name="connsiteY10" fmla="*/ 1336661 h 4064621"/>
              <a:gd name="connsiteX0" fmla="*/ 0 w 12216765"/>
              <a:gd name="connsiteY0" fmla="*/ 4064621 h 4064621"/>
              <a:gd name="connsiteX1" fmla="*/ 0 w 12216765"/>
              <a:gd name="connsiteY1" fmla="*/ 1785078 h 4064621"/>
              <a:gd name="connsiteX2" fmla="*/ 77986 w 12216765"/>
              <a:gd name="connsiteY2" fmla="*/ 1813744 h 4064621"/>
              <a:gd name="connsiteX3" fmla="*/ 971550 w 12216765"/>
              <a:gd name="connsiteY3" fmla="*/ 1873871 h 4064621"/>
              <a:gd name="connsiteX4" fmla="*/ 3733800 w 12216765"/>
              <a:gd name="connsiteY4" fmla="*/ 864221 h 4064621"/>
              <a:gd name="connsiteX5" fmla="*/ 6362701 w 12216765"/>
              <a:gd name="connsiteY5" fmla="*/ 1454771 h 4064621"/>
              <a:gd name="connsiteX6" fmla="*/ 9410700 w 12216765"/>
              <a:gd name="connsiteY6" fmla="*/ 6971 h 4064621"/>
              <a:gd name="connsiteX7" fmla="*/ 9597705 w 12216765"/>
              <a:gd name="connsiteY7" fmla="*/ 453 h 4064621"/>
              <a:gd name="connsiteX8" fmla="*/ 12145452 w 12216765"/>
              <a:gd name="connsiteY8" fmla="*/ 862442 h 4064621"/>
              <a:gd name="connsiteX9" fmla="*/ 12192000 w 12216765"/>
              <a:gd name="connsiteY9" fmla="*/ 869280 h 4064621"/>
              <a:gd name="connsiteX10" fmla="*/ 12216765 w 12216765"/>
              <a:gd name="connsiteY10" fmla="*/ 1174736 h 4064621"/>
              <a:gd name="connsiteX0" fmla="*/ 0 w 12192000"/>
              <a:gd name="connsiteY0" fmla="*/ 4064621 h 4064621"/>
              <a:gd name="connsiteX1" fmla="*/ 0 w 12192000"/>
              <a:gd name="connsiteY1" fmla="*/ 1785078 h 4064621"/>
              <a:gd name="connsiteX2" fmla="*/ 77986 w 12192000"/>
              <a:gd name="connsiteY2" fmla="*/ 1813744 h 4064621"/>
              <a:gd name="connsiteX3" fmla="*/ 971550 w 12192000"/>
              <a:gd name="connsiteY3" fmla="*/ 1873871 h 4064621"/>
              <a:gd name="connsiteX4" fmla="*/ 3733800 w 12192000"/>
              <a:gd name="connsiteY4" fmla="*/ 864221 h 4064621"/>
              <a:gd name="connsiteX5" fmla="*/ 6362701 w 12192000"/>
              <a:gd name="connsiteY5" fmla="*/ 1454771 h 4064621"/>
              <a:gd name="connsiteX6" fmla="*/ 9410700 w 12192000"/>
              <a:gd name="connsiteY6" fmla="*/ 6971 h 4064621"/>
              <a:gd name="connsiteX7" fmla="*/ 9597705 w 12192000"/>
              <a:gd name="connsiteY7" fmla="*/ 453 h 4064621"/>
              <a:gd name="connsiteX8" fmla="*/ 12145452 w 12192000"/>
              <a:gd name="connsiteY8" fmla="*/ 862442 h 4064621"/>
              <a:gd name="connsiteX9" fmla="*/ 12192000 w 12192000"/>
              <a:gd name="connsiteY9" fmla="*/ 869280 h 4064621"/>
              <a:gd name="connsiteX0" fmla="*/ 0 w 12192000"/>
              <a:gd name="connsiteY0" fmla="*/ 1785078 h 1898901"/>
              <a:gd name="connsiteX1" fmla="*/ 77986 w 12192000"/>
              <a:gd name="connsiteY1" fmla="*/ 1813744 h 1898901"/>
              <a:gd name="connsiteX2" fmla="*/ 971550 w 12192000"/>
              <a:gd name="connsiteY2" fmla="*/ 1873871 h 1898901"/>
              <a:gd name="connsiteX3" fmla="*/ 3733800 w 12192000"/>
              <a:gd name="connsiteY3" fmla="*/ 864221 h 1898901"/>
              <a:gd name="connsiteX4" fmla="*/ 6362701 w 12192000"/>
              <a:gd name="connsiteY4" fmla="*/ 1454771 h 1898901"/>
              <a:gd name="connsiteX5" fmla="*/ 9410700 w 12192000"/>
              <a:gd name="connsiteY5" fmla="*/ 6971 h 1898901"/>
              <a:gd name="connsiteX6" fmla="*/ 9597705 w 12192000"/>
              <a:gd name="connsiteY6" fmla="*/ 453 h 1898901"/>
              <a:gd name="connsiteX7" fmla="*/ 12145452 w 12192000"/>
              <a:gd name="connsiteY7" fmla="*/ 862442 h 1898901"/>
              <a:gd name="connsiteX8" fmla="*/ 12192000 w 12192000"/>
              <a:gd name="connsiteY8" fmla="*/ 869280 h 189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898901">
                <a:moveTo>
                  <a:pt x="0" y="1785078"/>
                </a:moveTo>
                <a:lnTo>
                  <a:pt x="77986" y="1813744"/>
                </a:lnTo>
                <a:cubicBezTo>
                  <a:pt x="325835" y="1891731"/>
                  <a:pt x="611188" y="1926259"/>
                  <a:pt x="971550" y="1873871"/>
                </a:cubicBezTo>
                <a:cubicBezTo>
                  <a:pt x="1692275" y="1769096"/>
                  <a:pt x="2835275" y="934071"/>
                  <a:pt x="3733800" y="864221"/>
                </a:cubicBezTo>
                <a:cubicBezTo>
                  <a:pt x="4632325" y="794371"/>
                  <a:pt x="5416551" y="1597646"/>
                  <a:pt x="6362701" y="1454771"/>
                </a:cubicBezTo>
                <a:cubicBezTo>
                  <a:pt x="7308850" y="1311896"/>
                  <a:pt x="8423275" y="102221"/>
                  <a:pt x="9410700" y="6971"/>
                </a:cubicBezTo>
                <a:cubicBezTo>
                  <a:pt x="9472414" y="1018"/>
                  <a:pt x="9534798" y="-1004"/>
                  <a:pt x="9597705" y="453"/>
                </a:cubicBezTo>
                <a:cubicBezTo>
                  <a:pt x="10478403" y="20844"/>
                  <a:pt x="11461653" y="722939"/>
                  <a:pt x="12145452" y="862442"/>
                </a:cubicBezTo>
                <a:lnTo>
                  <a:pt x="12192000" y="869280"/>
                </a:lnTo>
              </a:path>
            </a:pathLst>
          </a:custGeom>
          <a:noFill/>
          <a:ln w="38100">
            <a:solidFill>
              <a:schemeClr val="bg1"/>
            </a:solidFill>
          </a:ln>
          <a:effectLst>
            <a:glow rad="254000">
              <a:schemeClr val="bg1">
                <a:alpha val="11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14" name="组合 213">
            <a:extLst>
              <a:ext uri="{FF2B5EF4-FFF2-40B4-BE49-F238E27FC236}">
                <a16:creationId xmlns:a16="http://schemas.microsoft.com/office/drawing/2014/main" xmlns="" id="{7B65BCDF-2575-4B64-8820-78BD459D66E3}"/>
              </a:ext>
            </a:extLst>
          </p:cNvPr>
          <p:cNvGrpSpPr/>
          <p:nvPr/>
        </p:nvGrpSpPr>
        <p:grpSpPr>
          <a:xfrm>
            <a:off x="1356890" y="3355942"/>
            <a:ext cx="179790" cy="1285574"/>
            <a:chOff x="893537" y="3455919"/>
            <a:chExt cx="179790" cy="1285574"/>
          </a:xfrm>
        </p:grpSpPr>
        <p:cxnSp>
          <p:nvCxnSpPr>
            <p:cNvPr id="22" name="直接连接符 21">
              <a:extLst>
                <a:ext uri="{FF2B5EF4-FFF2-40B4-BE49-F238E27FC236}">
                  <a16:creationId xmlns:a16="http://schemas.microsoft.com/office/drawing/2014/main" xmlns="" id="{49C9C2A0-B1B1-4DC4-87B8-668DD5E639FE}"/>
                </a:ext>
              </a:extLst>
            </p:cNvPr>
            <p:cNvCxnSpPr>
              <a:cxnSpLocks/>
            </p:cNvCxnSpPr>
            <p:nvPr/>
          </p:nvCxnSpPr>
          <p:spPr>
            <a:xfrm flipV="1">
              <a:off x="983432" y="3455919"/>
              <a:ext cx="0" cy="1207334"/>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206" name="椭圆 205">
              <a:extLst>
                <a:ext uri="{FF2B5EF4-FFF2-40B4-BE49-F238E27FC236}">
                  <a16:creationId xmlns:a16="http://schemas.microsoft.com/office/drawing/2014/main" xmlns="" id="{D27D1F60-DB77-41A5-AA17-A79BF85996CA}"/>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1" name="文本框 230">
            <a:extLst>
              <a:ext uri="{FF2B5EF4-FFF2-40B4-BE49-F238E27FC236}">
                <a16:creationId xmlns:a16="http://schemas.microsoft.com/office/drawing/2014/main" xmlns="" id="{03FDC5B0-6E5E-478B-8C5E-E624C49E78F2}"/>
              </a:ext>
            </a:extLst>
          </p:cNvPr>
          <p:cNvSpPr txBox="1"/>
          <p:nvPr/>
        </p:nvSpPr>
        <p:spPr>
          <a:xfrm>
            <a:off x="3202937" y="1828024"/>
            <a:ext cx="1441420" cy="584775"/>
          </a:xfrm>
          <a:prstGeom prst="rect">
            <a:avLst/>
          </a:prstGeom>
          <a:noFill/>
        </p:spPr>
        <p:txBody>
          <a:bodyPr wrap="none">
            <a:spAutoFit/>
          </a:bodyPr>
          <a:lstStyle/>
          <a:p>
            <a:pPr algn="ctr"/>
            <a:r>
              <a:rPr lang="en-US" altLang="zh-CN" b="1">
                <a:solidFill>
                  <a:schemeClr val="accent3"/>
                </a:solidFill>
                <a:latin typeface="+mj-ea"/>
                <a:ea typeface="+mj-ea"/>
              </a:rPr>
              <a:t>3</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8</a:t>
            </a:r>
            <a:r>
              <a:rPr lang="zh-CN" altLang="en-US" b="1" i="0">
                <a:solidFill>
                  <a:schemeClr val="accent3"/>
                </a:solidFill>
                <a:effectLst/>
                <a:latin typeface="+mj-ea"/>
                <a:ea typeface="+mj-ea"/>
              </a:rPr>
              <a:t>日</a:t>
            </a:r>
            <a:endParaRPr lang="en-US" altLang="zh-CN" b="1" i="0">
              <a:solidFill>
                <a:schemeClr val="accent3"/>
              </a:solidFill>
              <a:effectLst/>
              <a:latin typeface="+mj-ea"/>
              <a:ea typeface="+mj-ea"/>
            </a:endParaRPr>
          </a:p>
          <a:p>
            <a:pPr algn="ctr"/>
            <a:r>
              <a:rPr lang="zh-CN" altLang="en-US" sz="1400" b="0" i="0">
                <a:solidFill>
                  <a:schemeClr val="bg1"/>
                </a:solidFill>
                <a:effectLst/>
                <a:latin typeface="+mn-ea"/>
              </a:rPr>
              <a:t>产品开启商业化</a:t>
            </a:r>
          </a:p>
        </p:txBody>
      </p:sp>
      <p:sp>
        <p:nvSpPr>
          <p:cNvPr id="235" name="文本框 234">
            <a:extLst>
              <a:ext uri="{FF2B5EF4-FFF2-40B4-BE49-F238E27FC236}">
                <a16:creationId xmlns:a16="http://schemas.microsoft.com/office/drawing/2014/main" xmlns="" id="{53F173F8-2672-418F-8BDA-267E2CD4A998}"/>
              </a:ext>
            </a:extLst>
          </p:cNvPr>
          <p:cNvSpPr txBox="1"/>
          <p:nvPr/>
        </p:nvSpPr>
        <p:spPr>
          <a:xfrm>
            <a:off x="4256951" y="5059435"/>
            <a:ext cx="1620957" cy="584775"/>
          </a:xfrm>
          <a:prstGeom prst="rect">
            <a:avLst/>
          </a:prstGeom>
          <a:noFill/>
        </p:spPr>
        <p:txBody>
          <a:bodyPr wrap="none">
            <a:spAutoFit/>
          </a:bodyPr>
          <a:lstStyle/>
          <a:p>
            <a:pPr algn="ctr"/>
            <a:r>
              <a:rPr lang="en-US" altLang="zh-CN" b="1">
                <a:solidFill>
                  <a:schemeClr val="accent3"/>
                </a:solidFill>
                <a:latin typeface="+mj-ea"/>
                <a:ea typeface="+mj-ea"/>
              </a:rPr>
              <a:t>6</a:t>
            </a:r>
            <a:r>
              <a:rPr lang="zh-CN" altLang="en-US" b="1" i="0">
                <a:solidFill>
                  <a:schemeClr val="accent3"/>
                </a:solidFill>
                <a:effectLst/>
                <a:latin typeface="+mj-ea"/>
                <a:ea typeface="+mj-ea"/>
              </a:rPr>
              <a:t>月</a:t>
            </a:r>
            <a:r>
              <a:rPr lang="en-US" altLang="zh-CN" b="1">
                <a:solidFill>
                  <a:schemeClr val="accent3"/>
                </a:solidFill>
                <a:latin typeface="+mj-ea"/>
                <a:ea typeface="+mj-ea"/>
              </a:rPr>
              <a:t>9</a:t>
            </a:r>
            <a:r>
              <a:rPr lang="zh-CN" altLang="en-US" b="1" i="0">
                <a:solidFill>
                  <a:schemeClr val="accent3"/>
                </a:solidFill>
                <a:effectLst/>
                <a:latin typeface="+mj-ea"/>
                <a:ea typeface="+mj-ea"/>
              </a:rPr>
              <a:t>日</a:t>
            </a:r>
            <a:endParaRPr lang="en-US" altLang="zh-CN" b="1" i="0">
              <a:solidFill>
                <a:schemeClr val="accent3"/>
              </a:solidFill>
              <a:effectLst/>
              <a:latin typeface="+mj-ea"/>
              <a:ea typeface="+mj-ea"/>
            </a:endParaRPr>
          </a:p>
          <a:p>
            <a:pPr algn="ctr"/>
            <a:r>
              <a:rPr lang="zh-CN" altLang="en-US" sz="1400" b="0" i="0">
                <a:solidFill>
                  <a:schemeClr val="bg1"/>
                </a:solidFill>
                <a:effectLst/>
                <a:latin typeface="+mn-ea"/>
              </a:rPr>
              <a:t>用户基数破十万级</a:t>
            </a:r>
          </a:p>
        </p:txBody>
      </p:sp>
      <p:sp>
        <p:nvSpPr>
          <p:cNvPr id="255" name="文本框 254">
            <a:extLst>
              <a:ext uri="{FF2B5EF4-FFF2-40B4-BE49-F238E27FC236}">
                <a16:creationId xmlns:a16="http://schemas.microsoft.com/office/drawing/2014/main" xmlns="" id="{05B34B98-169A-4FB3-972D-FBFE63EFCDCB}"/>
              </a:ext>
            </a:extLst>
          </p:cNvPr>
          <p:cNvSpPr txBox="1"/>
          <p:nvPr/>
        </p:nvSpPr>
        <p:spPr>
          <a:xfrm>
            <a:off x="5723693" y="2336317"/>
            <a:ext cx="1620957" cy="584775"/>
          </a:xfrm>
          <a:prstGeom prst="rect">
            <a:avLst/>
          </a:prstGeom>
          <a:noFill/>
        </p:spPr>
        <p:txBody>
          <a:bodyPr wrap="none">
            <a:spAutoFit/>
          </a:bodyPr>
          <a:lstStyle/>
          <a:p>
            <a:pPr algn="ctr"/>
            <a:r>
              <a:rPr lang="en-US" altLang="zh-CN" b="1">
                <a:solidFill>
                  <a:schemeClr val="accent3"/>
                </a:solidFill>
                <a:latin typeface="+mj-ea"/>
                <a:ea typeface="+mj-ea"/>
              </a:rPr>
              <a:t>8</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29</a:t>
            </a:r>
            <a:r>
              <a:rPr lang="zh-CN" altLang="en-US" b="1" i="0">
                <a:solidFill>
                  <a:schemeClr val="accent3"/>
                </a:solidFill>
                <a:effectLst/>
                <a:latin typeface="+mj-ea"/>
                <a:ea typeface="+mj-ea"/>
              </a:rPr>
              <a:t>日</a:t>
            </a:r>
            <a:endParaRPr lang="en-US" altLang="zh-CN" b="1" i="0">
              <a:solidFill>
                <a:schemeClr val="accent3"/>
              </a:solidFill>
              <a:effectLst/>
              <a:latin typeface="+mj-ea"/>
              <a:ea typeface="+mj-ea"/>
            </a:endParaRPr>
          </a:p>
          <a:p>
            <a:pPr algn="ctr"/>
            <a:r>
              <a:rPr lang="zh-CN" altLang="en-US" sz="1400" b="0" i="0">
                <a:solidFill>
                  <a:schemeClr val="bg1"/>
                </a:solidFill>
                <a:effectLst/>
                <a:latin typeface="+mn-ea"/>
              </a:rPr>
              <a:t>用户基数破百万级</a:t>
            </a:r>
          </a:p>
        </p:txBody>
      </p:sp>
      <p:sp>
        <p:nvSpPr>
          <p:cNvPr id="259" name="文本框 258">
            <a:extLst>
              <a:ext uri="{FF2B5EF4-FFF2-40B4-BE49-F238E27FC236}">
                <a16:creationId xmlns:a16="http://schemas.microsoft.com/office/drawing/2014/main" xmlns="" id="{27ABC9B6-A9BE-4C84-92AE-A52B6BDAF9AF}"/>
              </a:ext>
            </a:extLst>
          </p:cNvPr>
          <p:cNvSpPr txBox="1"/>
          <p:nvPr/>
        </p:nvSpPr>
        <p:spPr>
          <a:xfrm>
            <a:off x="7356583" y="4421324"/>
            <a:ext cx="1441420" cy="584775"/>
          </a:xfrm>
          <a:prstGeom prst="rect">
            <a:avLst/>
          </a:prstGeom>
          <a:noFill/>
        </p:spPr>
        <p:txBody>
          <a:bodyPr wrap="none">
            <a:spAutoFit/>
          </a:bodyPr>
          <a:lstStyle/>
          <a:p>
            <a:pPr algn="ctr"/>
            <a:r>
              <a:rPr lang="en-US" altLang="zh-CN" b="1">
                <a:solidFill>
                  <a:schemeClr val="accent3"/>
                </a:solidFill>
                <a:latin typeface="+mj-ea"/>
                <a:ea typeface="+mj-ea"/>
              </a:rPr>
              <a:t>10</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18</a:t>
            </a:r>
            <a:r>
              <a:rPr lang="zh-CN" altLang="en-US" b="1" i="0">
                <a:solidFill>
                  <a:schemeClr val="accent3"/>
                </a:solidFill>
                <a:effectLst/>
                <a:latin typeface="+mj-ea"/>
                <a:ea typeface="+mj-ea"/>
              </a:rPr>
              <a:t>日</a:t>
            </a:r>
            <a:endParaRPr lang="en-US" altLang="zh-CN" b="1">
              <a:solidFill>
                <a:schemeClr val="accent3"/>
              </a:solidFill>
              <a:latin typeface="+mj-ea"/>
              <a:ea typeface="+mj-ea"/>
            </a:endParaRPr>
          </a:p>
          <a:p>
            <a:pPr algn="ctr"/>
            <a:r>
              <a:rPr lang="zh-CN" altLang="en-US" sz="1400" b="0" i="0">
                <a:solidFill>
                  <a:schemeClr val="bg1"/>
                </a:solidFill>
                <a:effectLst/>
                <a:latin typeface="+mn-ea"/>
              </a:rPr>
              <a:t>交易额突破百亿</a:t>
            </a:r>
          </a:p>
        </p:txBody>
      </p:sp>
      <p:sp>
        <p:nvSpPr>
          <p:cNvPr id="536" name="文本框 535">
            <a:extLst>
              <a:ext uri="{FF2B5EF4-FFF2-40B4-BE49-F238E27FC236}">
                <a16:creationId xmlns:a16="http://schemas.microsoft.com/office/drawing/2014/main" xmlns="" id="{993A1895-1C62-4C06-81A5-FE285126A069}"/>
              </a:ext>
            </a:extLst>
          </p:cNvPr>
          <p:cNvSpPr txBox="1"/>
          <p:nvPr/>
        </p:nvSpPr>
        <p:spPr>
          <a:xfrm>
            <a:off x="10224394" y="4237885"/>
            <a:ext cx="1269898" cy="584775"/>
          </a:xfrm>
          <a:prstGeom prst="rect">
            <a:avLst/>
          </a:prstGeom>
          <a:noFill/>
        </p:spPr>
        <p:txBody>
          <a:bodyPr wrap="none">
            <a:spAutoFit/>
          </a:bodyPr>
          <a:lstStyle/>
          <a:p>
            <a:pPr algn="ctr"/>
            <a:r>
              <a:rPr lang="en-US" altLang="zh-CN" b="1">
                <a:solidFill>
                  <a:schemeClr val="accent3"/>
                </a:solidFill>
                <a:latin typeface="+mj-ea"/>
                <a:ea typeface="+mj-ea"/>
              </a:rPr>
              <a:t>12</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18</a:t>
            </a:r>
            <a:r>
              <a:rPr lang="zh-CN" altLang="en-US" b="1" i="0">
                <a:solidFill>
                  <a:schemeClr val="accent3"/>
                </a:solidFill>
                <a:effectLst/>
                <a:latin typeface="+mj-ea"/>
                <a:ea typeface="+mj-ea"/>
              </a:rPr>
              <a:t>日</a:t>
            </a:r>
            <a:endParaRPr lang="en-US" altLang="zh-CN" b="1">
              <a:solidFill>
                <a:schemeClr val="accent3"/>
              </a:solidFill>
              <a:latin typeface="+mj-ea"/>
              <a:ea typeface="+mj-ea"/>
            </a:endParaRPr>
          </a:p>
          <a:p>
            <a:pPr algn="ctr"/>
            <a:r>
              <a:rPr lang="zh-CN" altLang="en-US" sz="1400">
                <a:solidFill>
                  <a:schemeClr val="bg1"/>
                </a:solidFill>
                <a:latin typeface="+mn-ea"/>
              </a:rPr>
              <a:t>稿定股票上市</a:t>
            </a:r>
            <a:endParaRPr lang="zh-CN" altLang="en-US" sz="1400" b="0" i="0">
              <a:solidFill>
                <a:schemeClr val="bg1"/>
              </a:solidFill>
              <a:effectLst/>
              <a:latin typeface="+mn-ea"/>
            </a:endParaRPr>
          </a:p>
        </p:txBody>
      </p:sp>
      <p:grpSp>
        <p:nvGrpSpPr>
          <p:cNvPr id="547" name="组合 546">
            <a:extLst>
              <a:ext uri="{FF2B5EF4-FFF2-40B4-BE49-F238E27FC236}">
                <a16:creationId xmlns:a16="http://schemas.microsoft.com/office/drawing/2014/main" xmlns="" id="{87717513-B1CD-40DC-A367-FE3F0E41018C}"/>
              </a:ext>
            </a:extLst>
          </p:cNvPr>
          <p:cNvGrpSpPr/>
          <p:nvPr/>
        </p:nvGrpSpPr>
        <p:grpSpPr>
          <a:xfrm flipV="1">
            <a:off x="2670173" y="3793223"/>
            <a:ext cx="179790" cy="1285574"/>
            <a:chOff x="893537" y="3455919"/>
            <a:chExt cx="179790" cy="1285574"/>
          </a:xfrm>
        </p:grpSpPr>
        <p:cxnSp>
          <p:nvCxnSpPr>
            <p:cNvPr id="548" name="直接连接符 547">
              <a:extLst>
                <a:ext uri="{FF2B5EF4-FFF2-40B4-BE49-F238E27FC236}">
                  <a16:creationId xmlns:a16="http://schemas.microsoft.com/office/drawing/2014/main" xmlns="" id="{49917B6C-9001-4167-9946-E8BC260B23FF}"/>
                </a:ext>
              </a:extLst>
            </p:cNvPr>
            <p:cNvCxnSpPr>
              <a:cxnSpLocks/>
            </p:cNvCxnSpPr>
            <p:nvPr/>
          </p:nvCxnSpPr>
          <p:spPr>
            <a:xfrm flipV="1">
              <a:off x="983432" y="3455919"/>
              <a:ext cx="0" cy="1207334"/>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49" name="椭圆 548">
              <a:extLst>
                <a:ext uri="{FF2B5EF4-FFF2-40B4-BE49-F238E27FC236}">
                  <a16:creationId xmlns:a16="http://schemas.microsoft.com/office/drawing/2014/main" xmlns="" id="{2C7A305F-E4AA-4EE1-8DCF-C4D198D1095B}"/>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0" name="组合 549">
            <a:extLst>
              <a:ext uri="{FF2B5EF4-FFF2-40B4-BE49-F238E27FC236}">
                <a16:creationId xmlns:a16="http://schemas.microsoft.com/office/drawing/2014/main" xmlns="" id="{233DA7D0-BBB7-4F0B-B02E-2BC12918B9FB}"/>
              </a:ext>
            </a:extLst>
          </p:cNvPr>
          <p:cNvGrpSpPr/>
          <p:nvPr/>
        </p:nvGrpSpPr>
        <p:grpSpPr>
          <a:xfrm>
            <a:off x="3818420" y="2425831"/>
            <a:ext cx="179790" cy="1285574"/>
            <a:chOff x="893537" y="3455919"/>
            <a:chExt cx="179790" cy="1285574"/>
          </a:xfrm>
        </p:grpSpPr>
        <p:cxnSp>
          <p:nvCxnSpPr>
            <p:cNvPr id="551" name="直接连接符 550">
              <a:extLst>
                <a:ext uri="{FF2B5EF4-FFF2-40B4-BE49-F238E27FC236}">
                  <a16:creationId xmlns:a16="http://schemas.microsoft.com/office/drawing/2014/main" xmlns="" id="{00AB86A2-1463-49D1-A0F5-BB13B75FA993}"/>
                </a:ext>
              </a:extLst>
            </p:cNvPr>
            <p:cNvCxnSpPr>
              <a:cxnSpLocks/>
            </p:cNvCxnSpPr>
            <p:nvPr/>
          </p:nvCxnSpPr>
          <p:spPr>
            <a:xfrm flipV="1">
              <a:off x="983432" y="3455919"/>
              <a:ext cx="0" cy="1207334"/>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52" name="椭圆 551">
              <a:extLst>
                <a:ext uri="{FF2B5EF4-FFF2-40B4-BE49-F238E27FC236}">
                  <a16:creationId xmlns:a16="http://schemas.microsoft.com/office/drawing/2014/main" xmlns="" id="{58F6197A-64EE-4166-8407-442048D415D3}"/>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3" name="组合 552">
            <a:extLst>
              <a:ext uri="{FF2B5EF4-FFF2-40B4-BE49-F238E27FC236}">
                <a16:creationId xmlns:a16="http://schemas.microsoft.com/office/drawing/2014/main" xmlns="" id="{5B6201A1-BE0D-4348-B8C1-93B282826742}"/>
              </a:ext>
            </a:extLst>
          </p:cNvPr>
          <p:cNvGrpSpPr/>
          <p:nvPr/>
        </p:nvGrpSpPr>
        <p:grpSpPr>
          <a:xfrm flipV="1">
            <a:off x="4977535" y="3896192"/>
            <a:ext cx="179790" cy="1182605"/>
            <a:chOff x="893537" y="3558888"/>
            <a:chExt cx="179790" cy="1182605"/>
          </a:xfrm>
        </p:grpSpPr>
        <p:cxnSp>
          <p:nvCxnSpPr>
            <p:cNvPr id="554" name="直接连接符 553">
              <a:extLst>
                <a:ext uri="{FF2B5EF4-FFF2-40B4-BE49-F238E27FC236}">
                  <a16:creationId xmlns:a16="http://schemas.microsoft.com/office/drawing/2014/main" xmlns="" id="{49929599-1A0D-4B25-9450-7509B168E94D}"/>
                </a:ext>
              </a:extLst>
            </p:cNvPr>
            <p:cNvCxnSpPr>
              <a:cxnSpLocks/>
            </p:cNvCxnSpPr>
            <p:nvPr/>
          </p:nvCxnSpPr>
          <p:spPr>
            <a:xfrm flipV="1">
              <a:off x="983432" y="3558888"/>
              <a:ext cx="0" cy="1104365"/>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55" name="椭圆 554">
              <a:extLst>
                <a:ext uri="{FF2B5EF4-FFF2-40B4-BE49-F238E27FC236}">
                  <a16:creationId xmlns:a16="http://schemas.microsoft.com/office/drawing/2014/main" xmlns="" id="{9448EE0B-B9CD-4B8E-8476-15B8C705BB10}"/>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6" name="组合 555">
            <a:extLst>
              <a:ext uri="{FF2B5EF4-FFF2-40B4-BE49-F238E27FC236}">
                <a16:creationId xmlns:a16="http://schemas.microsoft.com/office/drawing/2014/main" xmlns="" id="{893E9FDE-348F-4E8C-91A7-81002402B0B3}"/>
              </a:ext>
            </a:extLst>
          </p:cNvPr>
          <p:cNvGrpSpPr/>
          <p:nvPr/>
        </p:nvGrpSpPr>
        <p:grpSpPr>
          <a:xfrm>
            <a:off x="6358795" y="2997656"/>
            <a:ext cx="179790" cy="1285574"/>
            <a:chOff x="893537" y="3455919"/>
            <a:chExt cx="179790" cy="1285574"/>
          </a:xfrm>
        </p:grpSpPr>
        <p:cxnSp>
          <p:nvCxnSpPr>
            <p:cNvPr id="557" name="直接连接符 556">
              <a:extLst>
                <a:ext uri="{FF2B5EF4-FFF2-40B4-BE49-F238E27FC236}">
                  <a16:creationId xmlns:a16="http://schemas.microsoft.com/office/drawing/2014/main" xmlns="" id="{A818EE35-71C0-495F-86F7-477C8245E05F}"/>
                </a:ext>
              </a:extLst>
            </p:cNvPr>
            <p:cNvCxnSpPr>
              <a:cxnSpLocks/>
            </p:cNvCxnSpPr>
            <p:nvPr/>
          </p:nvCxnSpPr>
          <p:spPr>
            <a:xfrm flipV="1">
              <a:off x="983432" y="3455919"/>
              <a:ext cx="0" cy="1207334"/>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58" name="椭圆 557">
              <a:extLst>
                <a:ext uri="{FF2B5EF4-FFF2-40B4-BE49-F238E27FC236}">
                  <a16:creationId xmlns:a16="http://schemas.microsoft.com/office/drawing/2014/main" xmlns="" id="{4E841511-DF6F-4B63-9409-638CD7D24407}"/>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0" name="组合 559">
            <a:extLst>
              <a:ext uri="{FF2B5EF4-FFF2-40B4-BE49-F238E27FC236}">
                <a16:creationId xmlns:a16="http://schemas.microsoft.com/office/drawing/2014/main" xmlns="" id="{40A95665-EA6A-483F-9B95-CB1C24F17E21}"/>
              </a:ext>
            </a:extLst>
          </p:cNvPr>
          <p:cNvGrpSpPr/>
          <p:nvPr/>
        </p:nvGrpSpPr>
        <p:grpSpPr>
          <a:xfrm flipV="1">
            <a:off x="7966682" y="3300729"/>
            <a:ext cx="179790" cy="1182605"/>
            <a:chOff x="893537" y="3558888"/>
            <a:chExt cx="179790" cy="1182605"/>
          </a:xfrm>
        </p:grpSpPr>
        <p:cxnSp>
          <p:nvCxnSpPr>
            <p:cNvPr id="561" name="直接连接符 560">
              <a:extLst>
                <a:ext uri="{FF2B5EF4-FFF2-40B4-BE49-F238E27FC236}">
                  <a16:creationId xmlns:a16="http://schemas.microsoft.com/office/drawing/2014/main" xmlns="" id="{FAFC1096-C032-45D2-BB8A-E192BC3C332F}"/>
                </a:ext>
              </a:extLst>
            </p:cNvPr>
            <p:cNvCxnSpPr>
              <a:cxnSpLocks/>
            </p:cNvCxnSpPr>
            <p:nvPr/>
          </p:nvCxnSpPr>
          <p:spPr>
            <a:xfrm flipV="1">
              <a:off x="983432" y="3558888"/>
              <a:ext cx="0" cy="1104365"/>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62" name="椭圆 561">
              <a:extLst>
                <a:ext uri="{FF2B5EF4-FFF2-40B4-BE49-F238E27FC236}">
                  <a16:creationId xmlns:a16="http://schemas.microsoft.com/office/drawing/2014/main" xmlns="" id="{96ED370B-CE1C-44A1-B0C8-C31F92481691}"/>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3" name="组合 562">
            <a:extLst>
              <a:ext uri="{FF2B5EF4-FFF2-40B4-BE49-F238E27FC236}">
                <a16:creationId xmlns:a16="http://schemas.microsoft.com/office/drawing/2014/main" xmlns="" id="{7FC7A281-E389-4BEA-87BF-08B399A00005}"/>
              </a:ext>
            </a:extLst>
          </p:cNvPr>
          <p:cNvGrpSpPr/>
          <p:nvPr/>
        </p:nvGrpSpPr>
        <p:grpSpPr>
          <a:xfrm>
            <a:off x="9383108" y="1828024"/>
            <a:ext cx="179790" cy="1061537"/>
            <a:chOff x="893537" y="3679956"/>
            <a:chExt cx="179790" cy="1061537"/>
          </a:xfrm>
        </p:grpSpPr>
        <p:cxnSp>
          <p:nvCxnSpPr>
            <p:cNvPr id="564" name="直接连接符 563">
              <a:extLst>
                <a:ext uri="{FF2B5EF4-FFF2-40B4-BE49-F238E27FC236}">
                  <a16:creationId xmlns:a16="http://schemas.microsoft.com/office/drawing/2014/main" xmlns="" id="{3F690BBF-DA4A-4560-8337-35B0DA4E9A45}"/>
                </a:ext>
              </a:extLst>
            </p:cNvPr>
            <p:cNvCxnSpPr>
              <a:cxnSpLocks/>
            </p:cNvCxnSpPr>
            <p:nvPr/>
          </p:nvCxnSpPr>
          <p:spPr>
            <a:xfrm flipV="1">
              <a:off x="983432" y="3679956"/>
              <a:ext cx="0" cy="983297"/>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65" name="椭圆 564">
              <a:extLst>
                <a:ext uri="{FF2B5EF4-FFF2-40B4-BE49-F238E27FC236}">
                  <a16:creationId xmlns:a16="http://schemas.microsoft.com/office/drawing/2014/main" xmlns="" id="{E46483A8-D5E4-44B2-882D-7AFF2E628FFB}"/>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6" name="组合 565">
            <a:extLst>
              <a:ext uri="{FF2B5EF4-FFF2-40B4-BE49-F238E27FC236}">
                <a16:creationId xmlns:a16="http://schemas.microsoft.com/office/drawing/2014/main" xmlns="" id="{089F12B6-4122-432A-9509-167591AEB773}"/>
              </a:ext>
            </a:extLst>
          </p:cNvPr>
          <p:cNvGrpSpPr/>
          <p:nvPr/>
        </p:nvGrpSpPr>
        <p:grpSpPr>
          <a:xfrm flipV="1">
            <a:off x="10769448" y="3061564"/>
            <a:ext cx="179790" cy="1182605"/>
            <a:chOff x="893537" y="3558888"/>
            <a:chExt cx="179790" cy="1182605"/>
          </a:xfrm>
        </p:grpSpPr>
        <p:cxnSp>
          <p:nvCxnSpPr>
            <p:cNvPr id="567" name="直接连接符 566">
              <a:extLst>
                <a:ext uri="{FF2B5EF4-FFF2-40B4-BE49-F238E27FC236}">
                  <a16:creationId xmlns:a16="http://schemas.microsoft.com/office/drawing/2014/main" xmlns="" id="{E46C89D2-67FA-4F21-BE04-5ED40B12F2F7}"/>
                </a:ext>
              </a:extLst>
            </p:cNvPr>
            <p:cNvCxnSpPr>
              <a:cxnSpLocks/>
            </p:cNvCxnSpPr>
            <p:nvPr/>
          </p:nvCxnSpPr>
          <p:spPr>
            <a:xfrm flipV="1">
              <a:off x="983432" y="3558888"/>
              <a:ext cx="0" cy="1104365"/>
            </a:xfrm>
            <a:prstGeom prst="line">
              <a:avLst/>
            </a:prstGeom>
            <a:ln w="12700">
              <a:gradFill flip="none" rotWithShape="1">
                <a:gsLst>
                  <a:gs pos="28000">
                    <a:schemeClr val="bg1"/>
                  </a:gs>
                  <a:gs pos="100000">
                    <a:schemeClr val="bg1">
                      <a:alpha val="0"/>
                    </a:schemeClr>
                  </a:gs>
                </a:gsLst>
                <a:lin ang="16200000" scaled="1"/>
                <a:tileRect/>
              </a:gradFill>
              <a:headEnd type="none" w="lg" len="lg"/>
              <a:tailEnd type="none" w="lg" len="lg"/>
            </a:ln>
          </p:spPr>
          <p:style>
            <a:lnRef idx="1">
              <a:schemeClr val="accent1"/>
            </a:lnRef>
            <a:fillRef idx="0">
              <a:schemeClr val="accent1"/>
            </a:fillRef>
            <a:effectRef idx="0">
              <a:schemeClr val="accent1"/>
            </a:effectRef>
            <a:fontRef idx="minor">
              <a:schemeClr val="tx1"/>
            </a:fontRef>
          </p:style>
        </p:cxnSp>
        <p:sp>
          <p:nvSpPr>
            <p:cNvPr id="568" name="椭圆 567">
              <a:extLst>
                <a:ext uri="{FF2B5EF4-FFF2-40B4-BE49-F238E27FC236}">
                  <a16:creationId xmlns:a16="http://schemas.microsoft.com/office/drawing/2014/main" xmlns="" id="{154479F9-C369-4159-8FDB-FF87FC84F2F3}"/>
                </a:ext>
              </a:extLst>
            </p:cNvPr>
            <p:cNvSpPr/>
            <p:nvPr/>
          </p:nvSpPr>
          <p:spPr>
            <a:xfrm flipH="1">
              <a:off x="893537" y="4561703"/>
              <a:ext cx="179790" cy="17979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9" name="文本框 568">
            <a:extLst>
              <a:ext uri="{FF2B5EF4-FFF2-40B4-BE49-F238E27FC236}">
                <a16:creationId xmlns:a16="http://schemas.microsoft.com/office/drawing/2014/main" xmlns="" id="{D850777C-35EA-416E-B087-CED4F10D482D}"/>
              </a:ext>
            </a:extLst>
          </p:cNvPr>
          <p:cNvSpPr txBox="1"/>
          <p:nvPr/>
        </p:nvSpPr>
        <p:spPr>
          <a:xfrm>
            <a:off x="8929208" y="1188041"/>
            <a:ext cx="1127232" cy="584775"/>
          </a:xfrm>
          <a:prstGeom prst="rect">
            <a:avLst/>
          </a:prstGeom>
          <a:noFill/>
        </p:spPr>
        <p:txBody>
          <a:bodyPr wrap="none">
            <a:spAutoFit/>
          </a:bodyPr>
          <a:lstStyle/>
          <a:p>
            <a:pPr algn="ctr"/>
            <a:r>
              <a:rPr lang="en-US" altLang="zh-CN" b="1">
                <a:solidFill>
                  <a:schemeClr val="accent3"/>
                </a:solidFill>
                <a:latin typeface="+mj-ea"/>
                <a:ea typeface="+mj-ea"/>
              </a:rPr>
              <a:t>11</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22</a:t>
            </a:r>
            <a:r>
              <a:rPr lang="zh-CN" altLang="en-US" b="1" i="0">
                <a:solidFill>
                  <a:schemeClr val="accent3"/>
                </a:solidFill>
                <a:effectLst/>
                <a:latin typeface="+mj-ea"/>
                <a:ea typeface="+mj-ea"/>
              </a:rPr>
              <a:t>日</a:t>
            </a:r>
            <a:endParaRPr lang="en-US" altLang="zh-CN" b="1">
              <a:solidFill>
                <a:schemeClr val="accent3"/>
              </a:solidFill>
              <a:latin typeface="+mj-ea"/>
              <a:ea typeface="+mj-ea"/>
            </a:endParaRPr>
          </a:p>
          <a:p>
            <a:pPr algn="ctr"/>
            <a:r>
              <a:rPr lang="zh-CN" altLang="en-US" sz="1400" b="0" i="0">
                <a:solidFill>
                  <a:schemeClr val="bg1"/>
                </a:solidFill>
                <a:effectLst/>
                <a:latin typeface="+mn-ea"/>
              </a:rPr>
              <a:t>海外版上市</a:t>
            </a:r>
          </a:p>
        </p:txBody>
      </p:sp>
      <p:sp>
        <p:nvSpPr>
          <p:cNvPr id="570" name="文本框 569">
            <a:extLst>
              <a:ext uri="{FF2B5EF4-FFF2-40B4-BE49-F238E27FC236}">
                <a16:creationId xmlns:a16="http://schemas.microsoft.com/office/drawing/2014/main" xmlns="" id="{33EA9DF9-0B2F-4AE8-A5D3-182DADF9197B}"/>
              </a:ext>
            </a:extLst>
          </p:cNvPr>
          <p:cNvSpPr txBox="1"/>
          <p:nvPr/>
        </p:nvSpPr>
        <p:spPr>
          <a:xfrm>
            <a:off x="1949589" y="5059435"/>
            <a:ext cx="1620957" cy="584775"/>
          </a:xfrm>
          <a:prstGeom prst="rect">
            <a:avLst/>
          </a:prstGeom>
          <a:noFill/>
        </p:spPr>
        <p:txBody>
          <a:bodyPr wrap="none">
            <a:spAutoFit/>
          </a:bodyPr>
          <a:lstStyle/>
          <a:p>
            <a:pPr algn="ctr"/>
            <a:r>
              <a:rPr lang="en-US" altLang="zh-CN" b="1" i="0">
                <a:solidFill>
                  <a:schemeClr val="accent3"/>
                </a:solidFill>
                <a:effectLst/>
                <a:latin typeface="+mj-ea"/>
                <a:ea typeface="+mj-ea"/>
              </a:rPr>
              <a:t>2</a:t>
            </a:r>
            <a:r>
              <a:rPr lang="zh-CN" altLang="en-US" b="1" i="0">
                <a:solidFill>
                  <a:schemeClr val="accent3"/>
                </a:solidFill>
                <a:effectLst/>
                <a:latin typeface="+mj-ea"/>
                <a:ea typeface="+mj-ea"/>
              </a:rPr>
              <a:t>月</a:t>
            </a:r>
            <a:r>
              <a:rPr lang="en-US" altLang="zh-CN" b="1" i="0">
                <a:solidFill>
                  <a:schemeClr val="accent3"/>
                </a:solidFill>
                <a:effectLst/>
                <a:latin typeface="+mj-ea"/>
                <a:ea typeface="+mj-ea"/>
              </a:rPr>
              <a:t>25</a:t>
            </a:r>
            <a:r>
              <a:rPr lang="zh-CN" altLang="en-US" b="1" i="0">
                <a:solidFill>
                  <a:schemeClr val="accent3"/>
                </a:solidFill>
                <a:effectLst/>
                <a:latin typeface="+mj-ea"/>
                <a:ea typeface="+mj-ea"/>
              </a:rPr>
              <a:t>日</a:t>
            </a:r>
            <a:endParaRPr lang="en-US" altLang="zh-CN" b="1" i="0">
              <a:solidFill>
                <a:schemeClr val="accent3"/>
              </a:solidFill>
              <a:effectLst/>
              <a:latin typeface="+mj-ea"/>
              <a:ea typeface="+mj-ea"/>
            </a:endParaRPr>
          </a:p>
          <a:p>
            <a:pPr algn="ctr"/>
            <a:r>
              <a:rPr lang="zh-CN" altLang="en-US" sz="1400" b="0" i="0">
                <a:solidFill>
                  <a:schemeClr val="bg1"/>
                </a:solidFill>
                <a:effectLst/>
                <a:latin typeface="+mn-ea"/>
              </a:rPr>
              <a:t>推出稿定设计产品</a:t>
            </a:r>
          </a:p>
        </p:txBody>
      </p:sp>
      <p:sp>
        <p:nvSpPr>
          <p:cNvPr id="170" name="文本框 169">
            <a:extLst>
              <a:ext uri="{FF2B5EF4-FFF2-40B4-BE49-F238E27FC236}">
                <a16:creationId xmlns:a16="http://schemas.microsoft.com/office/drawing/2014/main" xmlns="" id="{85D700A4-EA79-413C-916E-20BAE284E6E7}"/>
              </a:ext>
            </a:extLst>
          </p:cNvPr>
          <p:cNvSpPr txBox="1"/>
          <p:nvPr/>
        </p:nvSpPr>
        <p:spPr>
          <a:xfrm>
            <a:off x="4398420" y="488864"/>
            <a:ext cx="3395160" cy="738664"/>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sz="4800">
                <a:solidFill>
                  <a:schemeClr val="bg1"/>
                </a:solidFill>
                <a:effectLst/>
                <a:latin typeface="+mj-ea"/>
                <a:ea typeface="+mj-ea"/>
              </a:rPr>
              <a:t>年度工作回顾</a:t>
            </a:r>
          </a:p>
        </p:txBody>
      </p:sp>
    </p:spTree>
    <p:extLst>
      <p:ext uri="{BB962C8B-B14F-4D97-AF65-F5344CB8AC3E}">
        <p14:creationId xmlns:p14="http://schemas.microsoft.com/office/powerpoint/2010/main" val="4213384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12" name="任意多边形: 形状 11">
            <a:extLst>
              <a:ext uri="{FF2B5EF4-FFF2-40B4-BE49-F238E27FC236}">
                <a16:creationId xmlns:a16="http://schemas.microsoft.com/office/drawing/2014/main" xmlns="" id="{2E20E12E-6DB8-4895-AEFB-709BA43DEB9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73" name="文本框 72">
            <a:extLst>
              <a:ext uri="{FF2B5EF4-FFF2-40B4-BE49-F238E27FC236}">
                <a16:creationId xmlns:a16="http://schemas.microsoft.com/office/drawing/2014/main" xmlns="" id="{6C3F24F7-6FCC-488A-B2D4-04216E1417EA}"/>
              </a:ext>
            </a:extLst>
          </p:cNvPr>
          <p:cNvSpPr txBox="1"/>
          <p:nvPr/>
        </p:nvSpPr>
        <p:spPr>
          <a:xfrm>
            <a:off x="3440626" y="1700808"/>
            <a:ext cx="5310749" cy="677108"/>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en-US" altLang="zh-CN" sz="4400" b="0" i="0" u="none" strike="noStrike" kern="1200" cap="none" spc="0" normalizeH="0" baseline="0" noProof="0">
                <a:ln>
                  <a:noFill/>
                </a:ln>
                <a:solidFill>
                  <a:schemeClr val="bg1"/>
                </a:solidFill>
                <a:effectLst/>
                <a:uLnTx/>
                <a:uFillTx/>
                <a:cs typeface="+mn-cs"/>
              </a:rPr>
              <a:t>20XX</a:t>
            </a:r>
            <a:r>
              <a:rPr kumimoji="0" lang="zh-CN" altLang="en-US" sz="4400" b="0" i="0" u="none" strike="noStrike" kern="1200" cap="none" spc="0" normalizeH="0" baseline="0" noProof="0">
                <a:ln>
                  <a:noFill/>
                </a:ln>
                <a:solidFill>
                  <a:schemeClr val="bg1"/>
                </a:solidFill>
                <a:effectLst/>
                <a:uLnTx/>
                <a:uFillTx/>
                <a:cs typeface="+mn-cs"/>
              </a:rPr>
              <a:t>年销售总额突破</a:t>
            </a:r>
            <a:endParaRPr lang="zh-CN" altLang="en-US" sz="4400">
              <a:solidFill>
                <a:schemeClr val="bg1"/>
              </a:solidFill>
            </a:endParaRPr>
          </a:p>
        </p:txBody>
      </p:sp>
      <p:sp>
        <p:nvSpPr>
          <p:cNvPr id="74" name="文本框 73">
            <a:extLst>
              <a:ext uri="{FF2B5EF4-FFF2-40B4-BE49-F238E27FC236}">
                <a16:creationId xmlns:a16="http://schemas.microsoft.com/office/drawing/2014/main" xmlns="" id="{535D2A46-7173-4FCD-A136-402CA4BE2169}"/>
              </a:ext>
            </a:extLst>
          </p:cNvPr>
          <p:cNvSpPr txBox="1"/>
          <p:nvPr/>
        </p:nvSpPr>
        <p:spPr>
          <a:xfrm>
            <a:off x="2224748" y="2312783"/>
            <a:ext cx="7742505" cy="1354217"/>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en-US" altLang="zh-CN" sz="8800" b="0" i="0" u="none" strike="noStrike" kern="1200" cap="none" spc="0" normalizeH="0" baseline="0" noProof="0">
                <a:ln>
                  <a:noFill/>
                </a:ln>
                <a:solidFill>
                  <a:schemeClr val="accent3"/>
                </a:solidFill>
                <a:effectLst>
                  <a:outerShdw dist="50800" rotWithShape="0">
                    <a:schemeClr val="accent2"/>
                  </a:outerShdw>
                </a:effectLst>
                <a:uLnTx/>
                <a:uFillTx/>
                <a:cs typeface="+mn-cs"/>
              </a:rPr>
              <a:t>100,000,000</a:t>
            </a:r>
            <a:endParaRPr lang="zh-CN" altLang="en-US" sz="8800">
              <a:solidFill>
                <a:schemeClr val="accent3"/>
              </a:solidFill>
              <a:effectLst>
                <a:outerShdw dist="50800" rotWithShape="0">
                  <a:schemeClr val="accent2"/>
                </a:outerShdw>
              </a:effectLst>
            </a:endParaRPr>
          </a:p>
        </p:txBody>
      </p:sp>
      <p:sp>
        <p:nvSpPr>
          <p:cNvPr id="191" name="任意多边形: 形状 190">
            <a:extLst>
              <a:ext uri="{FF2B5EF4-FFF2-40B4-BE49-F238E27FC236}">
                <a16:creationId xmlns:a16="http://schemas.microsoft.com/office/drawing/2014/main" xmlns="" id="{BD956256-A4B9-468A-9F87-C5F80AF1B9D1}"/>
              </a:ext>
            </a:extLst>
          </p:cNvPr>
          <p:cNvSpPr/>
          <p:nvPr/>
        </p:nvSpPr>
        <p:spPr>
          <a:xfrm>
            <a:off x="0" y="4479150"/>
            <a:ext cx="12192000" cy="2378850"/>
          </a:xfrm>
          <a:custGeom>
            <a:avLst/>
            <a:gdLst>
              <a:gd name="connsiteX0" fmla="*/ 12192000 w 12192000"/>
              <a:gd name="connsiteY0" fmla="*/ 0 h 2831428"/>
              <a:gd name="connsiteX1" fmla="*/ 12192000 w 12192000"/>
              <a:gd name="connsiteY1" fmla="*/ 2831428 h 2831428"/>
              <a:gd name="connsiteX2" fmla="*/ 0 w 12192000"/>
              <a:gd name="connsiteY2" fmla="*/ 2831428 h 2831428"/>
              <a:gd name="connsiteX3" fmla="*/ 0 w 12192000"/>
              <a:gd name="connsiteY3" fmla="*/ 1125201 h 2831428"/>
              <a:gd name="connsiteX4" fmla="*/ 106189 w 12192000"/>
              <a:gd name="connsiteY4" fmla="*/ 1146201 h 2831428"/>
              <a:gd name="connsiteX5" fmla="*/ 1466850 w 12192000"/>
              <a:gd name="connsiteY5" fmla="*/ 1193128 h 2831428"/>
              <a:gd name="connsiteX6" fmla="*/ 4838700 w 12192000"/>
              <a:gd name="connsiteY6" fmla="*/ 488278 h 2831428"/>
              <a:gd name="connsiteX7" fmla="*/ 8267700 w 12192000"/>
              <a:gd name="connsiteY7" fmla="*/ 945478 h 2831428"/>
              <a:gd name="connsiteX8" fmla="*/ 11468100 w 12192000"/>
              <a:gd name="connsiteY8" fmla="*/ 69178 h 2831428"/>
              <a:gd name="connsiteX9" fmla="*/ 11832394 w 12192000"/>
              <a:gd name="connsiteY9" fmla="*/ 32697 h 283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2831428">
                <a:moveTo>
                  <a:pt x="12192000" y="0"/>
                </a:moveTo>
                <a:lnTo>
                  <a:pt x="12192000" y="2831428"/>
                </a:lnTo>
                <a:lnTo>
                  <a:pt x="0" y="2831428"/>
                </a:lnTo>
                <a:lnTo>
                  <a:pt x="0" y="1125201"/>
                </a:lnTo>
                <a:lnTo>
                  <a:pt x="106189" y="1146201"/>
                </a:lnTo>
                <a:cubicBezTo>
                  <a:pt x="481608" y="1212848"/>
                  <a:pt x="907257" y="1246706"/>
                  <a:pt x="1466850" y="1193128"/>
                </a:cubicBezTo>
                <a:cubicBezTo>
                  <a:pt x="2362200" y="1107403"/>
                  <a:pt x="3705225" y="529553"/>
                  <a:pt x="4838700" y="488278"/>
                </a:cubicBezTo>
                <a:cubicBezTo>
                  <a:pt x="5972175" y="447003"/>
                  <a:pt x="7162800" y="1015328"/>
                  <a:pt x="8267700" y="945478"/>
                </a:cubicBezTo>
                <a:cubicBezTo>
                  <a:pt x="9372600" y="875628"/>
                  <a:pt x="10518775" y="161253"/>
                  <a:pt x="11468100" y="69178"/>
                </a:cubicBezTo>
                <a:cubicBezTo>
                  <a:pt x="11586766" y="57669"/>
                  <a:pt x="11708854" y="44969"/>
                  <a:pt x="11832394" y="32697"/>
                </a:cubicBezTo>
                <a:close/>
              </a:path>
            </a:pathLst>
          </a:custGeom>
          <a:gradFill>
            <a:gsLst>
              <a:gs pos="100000">
                <a:schemeClr val="accent4"/>
              </a:gs>
              <a:gs pos="0">
                <a:schemeClr val="accent4"/>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1" name="图片 80" descr="手拿着球棒的男人&#10;&#10;中度可信度描述已自动生成">
            <a:extLst>
              <a:ext uri="{FF2B5EF4-FFF2-40B4-BE49-F238E27FC236}">
                <a16:creationId xmlns:a16="http://schemas.microsoft.com/office/drawing/2014/main" xmlns="" id="{2BBF4072-A0C6-4F23-B0F0-BD3D034CF39D}"/>
              </a:ext>
            </a:extLst>
          </p:cNvPr>
          <p:cNvPicPr>
            <a:picLocks noChangeAspect="1"/>
          </p:cNvPicPr>
          <p:nvPr/>
        </p:nvPicPr>
        <p:blipFill>
          <a:blip r:embed="rId4">
            <a:alphaModFix amt="85000"/>
            <a:extLst>
              <a:ext uri="{28A0092B-C50C-407E-A947-70E740481C1C}">
                <a14:useLocalDpi xmlns:a14="http://schemas.microsoft.com/office/drawing/2010/main" val="0"/>
              </a:ext>
            </a:extLst>
          </a:blip>
          <a:srcRect b="6799"/>
          <a:stretch>
            <a:fillRect/>
          </a:stretch>
        </p:blipFill>
        <p:spPr>
          <a:xfrm>
            <a:off x="4288339" y="3569502"/>
            <a:ext cx="3528391" cy="3288499"/>
          </a:xfrm>
          <a:custGeom>
            <a:avLst/>
            <a:gdLst>
              <a:gd name="connsiteX0" fmla="*/ 0 w 3528391"/>
              <a:gd name="connsiteY0" fmla="*/ 0 h 3288499"/>
              <a:gd name="connsiteX1" fmla="*/ 3528391 w 3528391"/>
              <a:gd name="connsiteY1" fmla="*/ 0 h 3288499"/>
              <a:gd name="connsiteX2" fmla="*/ 3528391 w 3528391"/>
              <a:gd name="connsiteY2" fmla="*/ 3288499 h 3288499"/>
              <a:gd name="connsiteX3" fmla="*/ 0 w 3528391"/>
              <a:gd name="connsiteY3" fmla="*/ 3288499 h 3288499"/>
            </a:gdLst>
            <a:ahLst/>
            <a:cxnLst>
              <a:cxn ang="0">
                <a:pos x="connsiteX0" y="connsiteY0"/>
              </a:cxn>
              <a:cxn ang="0">
                <a:pos x="connsiteX1" y="connsiteY1"/>
              </a:cxn>
              <a:cxn ang="0">
                <a:pos x="connsiteX2" y="connsiteY2"/>
              </a:cxn>
              <a:cxn ang="0">
                <a:pos x="connsiteX3" y="connsiteY3"/>
              </a:cxn>
            </a:cxnLst>
            <a:rect l="l" t="t" r="r" b="b"/>
            <a:pathLst>
              <a:path w="3528391" h="3288499">
                <a:moveTo>
                  <a:pt x="0" y="0"/>
                </a:moveTo>
                <a:lnTo>
                  <a:pt x="3528391" y="0"/>
                </a:lnTo>
                <a:lnTo>
                  <a:pt x="3528391" y="3288499"/>
                </a:lnTo>
                <a:lnTo>
                  <a:pt x="0" y="3288499"/>
                </a:lnTo>
                <a:close/>
              </a:path>
            </a:pathLst>
          </a:custGeom>
        </p:spPr>
      </p:pic>
      <p:sp>
        <p:nvSpPr>
          <p:cNvPr id="14" name="任意多边形: 形状 13">
            <a:extLst>
              <a:ext uri="{FF2B5EF4-FFF2-40B4-BE49-F238E27FC236}">
                <a16:creationId xmlns:a16="http://schemas.microsoft.com/office/drawing/2014/main" xmlns="" id="{D7486FD2-C298-4266-A905-9ADBA60C9FB6}"/>
              </a:ext>
            </a:extLst>
          </p:cNvPr>
          <p:cNvSpPr/>
          <p:nvPr/>
        </p:nvSpPr>
        <p:spPr>
          <a:xfrm flipH="1">
            <a:off x="0" y="5605746"/>
            <a:ext cx="12192000" cy="1252254"/>
          </a:xfrm>
          <a:custGeom>
            <a:avLst/>
            <a:gdLst>
              <a:gd name="connsiteX0" fmla="*/ 7647583 w 12192000"/>
              <a:gd name="connsiteY0" fmla="*/ 861 h 1252254"/>
              <a:gd name="connsiteX1" fmla="*/ 7391400 w 12192000"/>
              <a:gd name="connsiteY1" fmla="*/ 3038 h 1252254"/>
              <a:gd name="connsiteX2" fmla="*/ 3143250 w 12192000"/>
              <a:gd name="connsiteY2" fmla="*/ 948554 h 1252254"/>
              <a:gd name="connsiteX3" fmla="*/ 165925 w 12192000"/>
              <a:gd name="connsiteY3" fmla="*/ 547723 h 1252254"/>
              <a:gd name="connsiteX4" fmla="*/ 0 w 12192000"/>
              <a:gd name="connsiteY4" fmla="*/ 497340 h 1252254"/>
              <a:gd name="connsiteX5" fmla="*/ 0 w 12192000"/>
              <a:gd name="connsiteY5" fmla="*/ 1252254 h 1252254"/>
              <a:gd name="connsiteX6" fmla="*/ 12192000 w 12192000"/>
              <a:gd name="connsiteY6" fmla="*/ 1252254 h 1252254"/>
              <a:gd name="connsiteX7" fmla="*/ 12192000 w 12192000"/>
              <a:gd name="connsiteY7" fmla="*/ 553035 h 1252254"/>
              <a:gd name="connsiteX8" fmla="*/ 12124023 w 12192000"/>
              <a:gd name="connsiteY8" fmla="*/ 573356 h 1252254"/>
              <a:gd name="connsiteX9" fmla="*/ 11220450 w 12192000"/>
              <a:gd name="connsiteY9" fmla="*/ 644854 h 1252254"/>
              <a:gd name="connsiteX10" fmla="*/ 7647583 w 12192000"/>
              <a:gd name="connsiteY10" fmla="*/ 861 h 125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252254">
                <a:moveTo>
                  <a:pt x="7647583" y="861"/>
                </a:moveTo>
                <a:cubicBezTo>
                  <a:pt x="7561034" y="-758"/>
                  <a:pt x="7475538" y="-126"/>
                  <a:pt x="7391400" y="3038"/>
                </a:cubicBezTo>
                <a:cubicBezTo>
                  <a:pt x="6045200" y="53655"/>
                  <a:pt x="4413250" y="825628"/>
                  <a:pt x="3143250" y="948554"/>
                </a:cubicBezTo>
                <a:cubicBezTo>
                  <a:pt x="2032000" y="1056114"/>
                  <a:pt x="1088480" y="823199"/>
                  <a:pt x="165925" y="547723"/>
                </a:cubicBezTo>
                <a:lnTo>
                  <a:pt x="0" y="497340"/>
                </a:lnTo>
                <a:lnTo>
                  <a:pt x="0" y="1252254"/>
                </a:lnTo>
                <a:lnTo>
                  <a:pt x="12192000" y="1252254"/>
                </a:lnTo>
                <a:lnTo>
                  <a:pt x="12192000" y="553035"/>
                </a:lnTo>
                <a:lnTo>
                  <a:pt x="12124023" y="573356"/>
                </a:lnTo>
                <a:cubicBezTo>
                  <a:pt x="11871722" y="642820"/>
                  <a:pt x="12009221" y="739907"/>
                  <a:pt x="11220450" y="644854"/>
                </a:cubicBezTo>
                <a:cubicBezTo>
                  <a:pt x="10480977" y="555741"/>
                  <a:pt x="8945823" y="25132"/>
                  <a:pt x="7647583" y="861"/>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842002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 name="图片 534">
            <a:extLst>
              <a:ext uri="{FF2B5EF4-FFF2-40B4-BE49-F238E27FC236}">
                <a16:creationId xmlns:a16="http://schemas.microsoft.com/office/drawing/2014/main" xmlns="" id="{7A02C76B-C309-40E1-BD3E-F16387868060}"/>
              </a:ext>
            </a:extLst>
          </p:cNvPr>
          <p:cNvPicPr>
            <a:picLocks noChangeAspect="1"/>
          </p:cNvPicPr>
          <p:nvPr/>
        </p:nvPicPr>
        <p:blipFill>
          <a:blip r:embed="rId2"/>
          <a:srcRect t="9408"/>
          <a:stretch>
            <a:fillRect/>
          </a:stretch>
        </p:blipFill>
        <p:spPr>
          <a:xfrm>
            <a:off x="117286" y="0"/>
            <a:ext cx="11949196" cy="4479150"/>
          </a:xfrm>
          <a:custGeom>
            <a:avLst/>
            <a:gdLst>
              <a:gd name="connsiteX0" fmla="*/ 0 w 11949196"/>
              <a:gd name="connsiteY0" fmla="*/ 0 h 4479150"/>
              <a:gd name="connsiteX1" fmla="*/ 11949196 w 11949196"/>
              <a:gd name="connsiteY1" fmla="*/ 0 h 4479150"/>
              <a:gd name="connsiteX2" fmla="*/ 11949196 w 11949196"/>
              <a:gd name="connsiteY2" fmla="*/ 4479150 h 4479150"/>
              <a:gd name="connsiteX3" fmla="*/ 0 w 11949196"/>
              <a:gd name="connsiteY3" fmla="*/ 4479150 h 4479150"/>
            </a:gdLst>
            <a:ahLst/>
            <a:cxnLst>
              <a:cxn ang="0">
                <a:pos x="connsiteX0" y="connsiteY0"/>
              </a:cxn>
              <a:cxn ang="0">
                <a:pos x="connsiteX1" y="connsiteY1"/>
              </a:cxn>
              <a:cxn ang="0">
                <a:pos x="connsiteX2" y="connsiteY2"/>
              </a:cxn>
              <a:cxn ang="0">
                <a:pos x="connsiteX3" y="connsiteY3"/>
              </a:cxn>
            </a:cxnLst>
            <a:rect l="l" t="t" r="r" b="b"/>
            <a:pathLst>
              <a:path w="11949196" h="4479150">
                <a:moveTo>
                  <a:pt x="0" y="0"/>
                </a:moveTo>
                <a:lnTo>
                  <a:pt x="11949196" y="0"/>
                </a:lnTo>
                <a:lnTo>
                  <a:pt x="11949196" y="4479150"/>
                </a:lnTo>
                <a:lnTo>
                  <a:pt x="0" y="4479150"/>
                </a:lnTo>
                <a:close/>
              </a:path>
            </a:pathLst>
          </a:custGeom>
        </p:spPr>
      </p:pic>
      <p:sp>
        <p:nvSpPr>
          <p:cNvPr id="20" name="任意多边形: 形状 19">
            <a:extLst>
              <a:ext uri="{FF2B5EF4-FFF2-40B4-BE49-F238E27FC236}">
                <a16:creationId xmlns:a16="http://schemas.microsoft.com/office/drawing/2014/main" xmlns="" id="{FCBD27BD-BB45-4A2C-9CAF-FCCB4FC10113}"/>
              </a:ext>
            </a:extLst>
          </p:cNvPr>
          <p:cNvSpPr/>
          <p:nvPr/>
        </p:nvSpPr>
        <p:spPr>
          <a:xfrm>
            <a:off x="2" y="3642810"/>
            <a:ext cx="12191999" cy="3215191"/>
          </a:xfrm>
          <a:custGeom>
            <a:avLst/>
            <a:gdLst>
              <a:gd name="connsiteX0" fmla="*/ 12191999 w 12191999"/>
              <a:gd name="connsiteY0" fmla="*/ 0 h 3215191"/>
              <a:gd name="connsiteX1" fmla="*/ 12191999 w 12191999"/>
              <a:gd name="connsiteY1" fmla="*/ 3215191 h 3215191"/>
              <a:gd name="connsiteX2" fmla="*/ 0 w 12191999"/>
              <a:gd name="connsiteY2" fmla="*/ 3215191 h 3215191"/>
              <a:gd name="connsiteX3" fmla="*/ 0 w 12191999"/>
              <a:gd name="connsiteY3" fmla="*/ 1216546 h 3215191"/>
              <a:gd name="connsiteX4" fmla="*/ 81492 w 12191999"/>
              <a:gd name="connsiteY4" fmla="*/ 1242864 h 3215191"/>
              <a:gd name="connsiteX5" fmla="*/ 1176846 w 12191999"/>
              <a:gd name="connsiteY5" fmla="*/ 1307623 h 3215191"/>
              <a:gd name="connsiteX6" fmla="*/ 4539530 w 12191999"/>
              <a:gd name="connsiteY6" fmla="*/ 425380 h 3215191"/>
              <a:gd name="connsiteX7" fmla="*/ 7785457 w 12191999"/>
              <a:gd name="connsiteY7" fmla="*/ 856243 h 3215191"/>
              <a:gd name="connsiteX8" fmla="*/ 11895402 w 12191999"/>
              <a:gd name="connsiteY8" fmla="*/ 15034 h 3215191"/>
              <a:gd name="connsiteX9" fmla="*/ 12128059 w 12191999"/>
              <a:gd name="connsiteY9" fmla="*/ 859 h 321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3215191">
                <a:moveTo>
                  <a:pt x="12191999" y="0"/>
                </a:moveTo>
                <a:lnTo>
                  <a:pt x="12191999" y="3215191"/>
                </a:lnTo>
                <a:lnTo>
                  <a:pt x="0" y="3215191"/>
                </a:lnTo>
                <a:lnTo>
                  <a:pt x="0" y="1216546"/>
                </a:lnTo>
                <a:lnTo>
                  <a:pt x="81492" y="1242864"/>
                </a:lnTo>
                <a:cubicBezTo>
                  <a:pt x="385312" y="1326858"/>
                  <a:pt x="433840" y="1443870"/>
                  <a:pt x="1176846" y="1307623"/>
                </a:cubicBezTo>
                <a:cubicBezTo>
                  <a:pt x="1919852" y="1171374"/>
                  <a:pt x="3438096" y="500610"/>
                  <a:pt x="4539530" y="425380"/>
                </a:cubicBezTo>
                <a:cubicBezTo>
                  <a:pt x="5640965" y="350150"/>
                  <a:pt x="6625641" y="1010122"/>
                  <a:pt x="7785457" y="856243"/>
                </a:cubicBezTo>
                <a:cubicBezTo>
                  <a:pt x="8945270" y="702363"/>
                  <a:pt x="10684992" y="117621"/>
                  <a:pt x="11895402" y="15034"/>
                </a:cubicBezTo>
                <a:cubicBezTo>
                  <a:pt x="11969242" y="8389"/>
                  <a:pt x="12047008" y="3725"/>
                  <a:pt x="12128059" y="859"/>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xmlns="" id="{CE689A5A-CB70-4857-9B05-4846E56481E3}"/>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矩形: 圆角 22">
            <a:extLst>
              <a:ext uri="{FF2B5EF4-FFF2-40B4-BE49-F238E27FC236}">
                <a16:creationId xmlns:a16="http://schemas.microsoft.com/office/drawing/2014/main" xmlns="" id="{20743DD6-B9FB-4CC5-8943-F18F74B52786}"/>
              </a:ext>
            </a:extLst>
          </p:cNvPr>
          <p:cNvSpPr/>
          <p:nvPr/>
        </p:nvSpPr>
        <p:spPr>
          <a:xfrm>
            <a:off x="1022898" y="1126309"/>
            <a:ext cx="4893270" cy="4094343"/>
          </a:xfrm>
          <a:prstGeom prst="roundRect">
            <a:avLst>
              <a:gd name="adj" fmla="val 5789"/>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4" name="矩形: 圆角 23">
            <a:extLst>
              <a:ext uri="{FF2B5EF4-FFF2-40B4-BE49-F238E27FC236}">
                <a16:creationId xmlns:a16="http://schemas.microsoft.com/office/drawing/2014/main" xmlns="" id="{CE9FEBF7-7FA0-495C-9590-DA741C55D820}"/>
              </a:ext>
            </a:extLst>
          </p:cNvPr>
          <p:cNvSpPr/>
          <p:nvPr/>
        </p:nvSpPr>
        <p:spPr>
          <a:xfrm>
            <a:off x="6329579" y="1126309"/>
            <a:ext cx="4877441" cy="4094343"/>
          </a:xfrm>
          <a:prstGeom prst="roundRect">
            <a:avLst>
              <a:gd name="adj" fmla="val 5789"/>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pic>
        <p:nvPicPr>
          <p:cNvPr id="575" name="图片 574">
            <a:extLst>
              <a:ext uri="{FF2B5EF4-FFF2-40B4-BE49-F238E27FC236}">
                <a16:creationId xmlns:a16="http://schemas.microsoft.com/office/drawing/2014/main" xmlns="" id="{D2F8E04E-1267-442F-B888-CECD8B11FD51}"/>
              </a:ext>
            </a:extLst>
          </p:cNvPr>
          <p:cNvPicPr>
            <a:picLocks noChangeAspect="1"/>
          </p:cNvPicPr>
          <p:nvPr/>
        </p:nvPicPr>
        <p:blipFill>
          <a:blip r:embed="rId3"/>
          <a:srcRect t="12645"/>
          <a:stretch>
            <a:fillRect/>
          </a:stretch>
        </p:blipFill>
        <p:spPr>
          <a:xfrm>
            <a:off x="180045" y="0"/>
            <a:ext cx="11949196" cy="4324407"/>
          </a:xfrm>
          <a:custGeom>
            <a:avLst/>
            <a:gdLst>
              <a:gd name="connsiteX0" fmla="*/ 0 w 11949196"/>
              <a:gd name="connsiteY0" fmla="*/ 0 h 4324407"/>
              <a:gd name="connsiteX1" fmla="*/ 11949196 w 11949196"/>
              <a:gd name="connsiteY1" fmla="*/ 0 h 4324407"/>
              <a:gd name="connsiteX2" fmla="*/ 11949196 w 11949196"/>
              <a:gd name="connsiteY2" fmla="*/ 4324407 h 4324407"/>
              <a:gd name="connsiteX3" fmla="*/ 0 w 11949196"/>
              <a:gd name="connsiteY3" fmla="*/ 4324407 h 4324407"/>
            </a:gdLst>
            <a:ahLst/>
            <a:cxnLst>
              <a:cxn ang="0">
                <a:pos x="connsiteX0" y="connsiteY0"/>
              </a:cxn>
              <a:cxn ang="0">
                <a:pos x="connsiteX1" y="connsiteY1"/>
              </a:cxn>
              <a:cxn ang="0">
                <a:pos x="connsiteX2" y="connsiteY2"/>
              </a:cxn>
              <a:cxn ang="0">
                <a:pos x="connsiteX3" y="connsiteY3"/>
              </a:cxn>
            </a:cxnLst>
            <a:rect l="l" t="t" r="r" b="b"/>
            <a:pathLst>
              <a:path w="11949196" h="4324407">
                <a:moveTo>
                  <a:pt x="0" y="0"/>
                </a:moveTo>
                <a:lnTo>
                  <a:pt x="11949196" y="0"/>
                </a:lnTo>
                <a:lnTo>
                  <a:pt x="11949196" y="4324407"/>
                </a:lnTo>
                <a:lnTo>
                  <a:pt x="0" y="4324407"/>
                </a:lnTo>
                <a:close/>
              </a:path>
            </a:pathLst>
          </a:custGeom>
        </p:spPr>
      </p:pic>
      <p:sp>
        <p:nvSpPr>
          <p:cNvPr id="14" name="文本框 13">
            <a:extLst>
              <a:ext uri="{FF2B5EF4-FFF2-40B4-BE49-F238E27FC236}">
                <a16:creationId xmlns:a16="http://schemas.microsoft.com/office/drawing/2014/main" xmlns="" id="{630DC80F-9005-4B12-BB80-DADE94291BD6}"/>
              </a:ext>
            </a:extLst>
          </p:cNvPr>
          <p:cNvSpPr txBox="1"/>
          <p:nvPr/>
        </p:nvSpPr>
        <p:spPr>
          <a:xfrm>
            <a:off x="1557952" y="1738209"/>
            <a:ext cx="3823161" cy="553998"/>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zh-CN" altLang="en-US" sz="3600" b="0" i="0" u="none" strike="noStrike" kern="1200" cap="none" spc="0" normalizeH="0" baseline="0" noProof="0">
                <a:ln>
                  <a:noFill/>
                </a:ln>
                <a:solidFill>
                  <a:schemeClr val="bg1"/>
                </a:solidFill>
                <a:effectLst/>
                <a:uLnTx/>
                <a:uFillTx/>
                <a:cs typeface="+mn-cs"/>
              </a:rPr>
              <a:t>完成年度目标计划的</a:t>
            </a:r>
          </a:p>
        </p:txBody>
      </p:sp>
      <p:sp>
        <p:nvSpPr>
          <p:cNvPr id="15" name="文本框 14">
            <a:extLst>
              <a:ext uri="{FF2B5EF4-FFF2-40B4-BE49-F238E27FC236}">
                <a16:creationId xmlns:a16="http://schemas.microsoft.com/office/drawing/2014/main" xmlns="" id="{2B8A28E2-EFCE-4240-9591-6FF539B70162}"/>
              </a:ext>
            </a:extLst>
          </p:cNvPr>
          <p:cNvSpPr txBox="1"/>
          <p:nvPr/>
        </p:nvSpPr>
        <p:spPr>
          <a:xfrm>
            <a:off x="2000381" y="2276872"/>
            <a:ext cx="2938305" cy="1354217"/>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en-US" altLang="zh-CN" sz="8800" b="0" i="0" u="none" strike="noStrike" kern="1200" cap="none" spc="0" normalizeH="0" baseline="0" noProof="0">
                <a:ln>
                  <a:noFill/>
                </a:ln>
                <a:solidFill>
                  <a:schemeClr val="accent3"/>
                </a:solidFill>
                <a:effectLst>
                  <a:outerShdw dist="50800" rotWithShape="0">
                    <a:schemeClr val="accent2"/>
                  </a:outerShdw>
                </a:effectLst>
                <a:uLnTx/>
                <a:uFillTx/>
                <a:cs typeface="+mn-cs"/>
              </a:rPr>
              <a:t>150%</a:t>
            </a:r>
            <a:endParaRPr lang="zh-CN" altLang="en-US" sz="8800">
              <a:solidFill>
                <a:schemeClr val="accent3"/>
              </a:solidFill>
              <a:effectLst>
                <a:outerShdw dist="50800" rotWithShape="0">
                  <a:schemeClr val="accent2"/>
                </a:outerShdw>
              </a:effectLst>
            </a:endParaRPr>
          </a:p>
        </p:txBody>
      </p:sp>
      <p:sp>
        <p:nvSpPr>
          <p:cNvPr id="21" name="文本框 20">
            <a:extLst>
              <a:ext uri="{FF2B5EF4-FFF2-40B4-BE49-F238E27FC236}">
                <a16:creationId xmlns:a16="http://schemas.microsoft.com/office/drawing/2014/main" xmlns="" id="{3F5A9B0A-C920-44AB-8B00-53CDC4885A3B}"/>
              </a:ext>
            </a:extLst>
          </p:cNvPr>
          <p:cNvSpPr txBox="1"/>
          <p:nvPr/>
        </p:nvSpPr>
        <p:spPr>
          <a:xfrm>
            <a:off x="6644320" y="1738209"/>
            <a:ext cx="4247958" cy="553998"/>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lang="zh-CN" altLang="en-US" sz="3600">
                <a:solidFill>
                  <a:schemeClr val="bg1"/>
                </a:solidFill>
              </a:rPr>
              <a:t>今年销售额比全年增长</a:t>
            </a:r>
            <a:endParaRPr kumimoji="0" lang="zh-CN" altLang="en-US" sz="3600" b="0" i="0" u="none" strike="noStrike" kern="1200" cap="none" spc="0" normalizeH="0" baseline="0" noProof="0">
              <a:ln>
                <a:noFill/>
              </a:ln>
              <a:solidFill>
                <a:schemeClr val="bg1"/>
              </a:solidFill>
              <a:effectLst/>
              <a:uLnTx/>
              <a:uFillTx/>
              <a:cs typeface="+mn-cs"/>
            </a:endParaRPr>
          </a:p>
        </p:txBody>
      </p:sp>
      <p:sp>
        <p:nvSpPr>
          <p:cNvPr id="22" name="文本框 21">
            <a:extLst>
              <a:ext uri="{FF2B5EF4-FFF2-40B4-BE49-F238E27FC236}">
                <a16:creationId xmlns:a16="http://schemas.microsoft.com/office/drawing/2014/main" xmlns="" id="{AF87E49D-0617-4581-9F3F-C51DEC80CE67}"/>
              </a:ext>
            </a:extLst>
          </p:cNvPr>
          <p:cNvSpPr txBox="1"/>
          <p:nvPr/>
        </p:nvSpPr>
        <p:spPr>
          <a:xfrm>
            <a:off x="7525170" y="2276872"/>
            <a:ext cx="2486258" cy="1354217"/>
          </a:xfrm>
          <a:prstGeom prst="rect">
            <a:avLst/>
          </a:prstGeom>
          <a:noFill/>
        </p:spPr>
        <p:txBody>
          <a:bodyPr wrap="none" lIns="0" tIns="0" rIns="0" bIns="0" rtlCol="0">
            <a:spAutoFit/>
          </a:bodyPr>
          <a:lstStyle>
            <a:defPPr>
              <a:defRPr lang="zh-CN"/>
            </a:defPPr>
            <a:lvl1pPr>
              <a:defRPr sz="6000">
                <a:latin typeface="+mj-ea"/>
                <a:ea typeface="+mj-ea"/>
              </a:defRPr>
            </a:lvl1pPr>
          </a:lstStyle>
          <a:p>
            <a:pPr algn="ctr"/>
            <a:r>
              <a:rPr kumimoji="0" lang="en-US" altLang="zh-CN" sz="8800" b="0" i="0" u="none" strike="noStrike" kern="1200" cap="none" spc="0" normalizeH="0" baseline="0" noProof="0">
                <a:ln>
                  <a:noFill/>
                </a:ln>
                <a:solidFill>
                  <a:schemeClr val="accent3"/>
                </a:solidFill>
                <a:effectLst>
                  <a:outerShdw dist="50800" rotWithShape="0">
                    <a:schemeClr val="accent2"/>
                  </a:outerShdw>
                </a:effectLst>
                <a:uLnTx/>
                <a:uFillTx/>
                <a:cs typeface="+mn-cs"/>
              </a:rPr>
              <a:t>66%</a:t>
            </a:r>
            <a:endParaRPr lang="zh-CN" altLang="en-US" sz="8800">
              <a:solidFill>
                <a:schemeClr val="accent3"/>
              </a:solidFill>
              <a:effectLst>
                <a:outerShdw dist="50800" rotWithShape="0">
                  <a:schemeClr val="accent2"/>
                </a:outerShdw>
              </a:effectLst>
            </a:endParaRPr>
          </a:p>
        </p:txBody>
      </p:sp>
      <p:sp>
        <p:nvSpPr>
          <p:cNvPr id="25" name="任意多边形: 形状 24">
            <a:extLst>
              <a:ext uri="{FF2B5EF4-FFF2-40B4-BE49-F238E27FC236}">
                <a16:creationId xmlns:a16="http://schemas.microsoft.com/office/drawing/2014/main" xmlns="" id="{2953969F-A8BD-4BC4-B486-44E9D4C890FB}"/>
              </a:ext>
            </a:extLst>
          </p:cNvPr>
          <p:cNvSpPr/>
          <p:nvPr/>
        </p:nvSpPr>
        <p:spPr>
          <a:xfrm>
            <a:off x="0" y="3913250"/>
            <a:ext cx="12192000" cy="2944750"/>
          </a:xfrm>
          <a:custGeom>
            <a:avLst/>
            <a:gdLst>
              <a:gd name="connsiteX0" fmla="*/ 9597705 w 12192000"/>
              <a:gd name="connsiteY0" fmla="*/ 345 h 3091454"/>
              <a:gd name="connsiteX1" fmla="*/ 12145452 w 12192000"/>
              <a:gd name="connsiteY1" fmla="*/ 655953 h 3091454"/>
              <a:gd name="connsiteX2" fmla="*/ 12192000 w 12192000"/>
              <a:gd name="connsiteY2" fmla="*/ 661154 h 3091454"/>
              <a:gd name="connsiteX3" fmla="*/ 12192000 w 12192000"/>
              <a:gd name="connsiteY3" fmla="*/ 3091454 h 3091454"/>
              <a:gd name="connsiteX4" fmla="*/ 0 w 12192000"/>
              <a:gd name="connsiteY4" fmla="*/ 3091454 h 3091454"/>
              <a:gd name="connsiteX5" fmla="*/ 0 w 12192000"/>
              <a:gd name="connsiteY5" fmla="*/ 1357688 h 3091454"/>
              <a:gd name="connsiteX6" fmla="*/ 77986 w 12192000"/>
              <a:gd name="connsiteY6" fmla="*/ 1379491 h 3091454"/>
              <a:gd name="connsiteX7" fmla="*/ 971550 w 12192000"/>
              <a:gd name="connsiteY7" fmla="*/ 1425222 h 3091454"/>
              <a:gd name="connsiteX8" fmla="*/ 3733800 w 12192000"/>
              <a:gd name="connsiteY8" fmla="*/ 657306 h 3091454"/>
              <a:gd name="connsiteX9" fmla="*/ 6362701 w 12192000"/>
              <a:gd name="connsiteY9" fmla="*/ 1106464 h 3091454"/>
              <a:gd name="connsiteX10" fmla="*/ 9410700 w 12192000"/>
              <a:gd name="connsiteY10" fmla="*/ 5302 h 3091454"/>
              <a:gd name="connsiteX11" fmla="*/ 9597705 w 12192000"/>
              <a:gd name="connsiteY11" fmla="*/ 345 h 3091454"/>
              <a:gd name="connsiteX0" fmla="*/ 9410700 w 12192000"/>
              <a:gd name="connsiteY0" fmla="*/ 6321 h 3092473"/>
              <a:gd name="connsiteX1" fmla="*/ 12145452 w 12192000"/>
              <a:gd name="connsiteY1" fmla="*/ 656972 h 3092473"/>
              <a:gd name="connsiteX2" fmla="*/ 12192000 w 12192000"/>
              <a:gd name="connsiteY2" fmla="*/ 662173 h 3092473"/>
              <a:gd name="connsiteX3" fmla="*/ 12192000 w 12192000"/>
              <a:gd name="connsiteY3" fmla="*/ 3092473 h 3092473"/>
              <a:gd name="connsiteX4" fmla="*/ 0 w 12192000"/>
              <a:gd name="connsiteY4" fmla="*/ 3092473 h 3092473"/>
              <a:gd name="connsiteX5" fmla="*/ 0 w 12192000"/>
              <a:gd name="connsiteY5" fmla="*/ 1358707 h 3092473"/>
              <a:gd name="connsiteX6" fmla="*/ 77986 w 12192000"/>
              <a:gd name="connsiteY6" fmla="*/ 1380510 h 3092473"/>
              <a:gd name="connsiteX7" fmla="*/ 971550 w 12192000"/>
              <a:gd name="connsiteY7" fmla="*/ 1426241 h 3092473"/>
              <a:gd name="connsiteX8" fmla="*/ 3733800 w 12192000"/>
              <a:gd name="connsiteY8" fmla="*/ 658325 h 3092473"/>
              <a:gd name="connsiteX9" fmla="*/ 6362701 w 12192000"/>
              <a:gd name="connsiteY9" fmla="*/ 1107483 h 3092473"/>
              <a:gd name="connsiteX10" fmla="*/ 9410700 w 12192000"/>
              <a:gd name="connsiteY10" fmla="*/ 6321 h 3092473"/>
              <a:gd name="connsiteX0" fmla="*/ 9526814 w 12192000"/>
              <a:gd name="connsiteY0" fmla="*/ 10429 h 2831422"/>
              <a:gd name="connsiteX1" fmla="*/ 12145452 w 12192000"/>
              <a:gd name="connsiteY1" fmla="*/ 395921 h 2831422"/>
              <a:gd name="connsiteX2" fmla="*/ 12192000 w 12192000"/>
              <a:gd name="connsiteY2" fmla="*/ 401122 h 2831422"/>
              <a:gd name="connsiteX3" fmla="*/ 12192000 w 12192000"/>
              <a:gd name="connsiteY3" fmla="*/ 2831422 h 2831422"/>
              <a:gd name="connsiteX4" fmla="*/ 0 w 12192000"/>
              <a:gd name="connsiteY4" fmla="*/ 2831422 h 2831422"/>
              <a:gd name="connsiteX5" fmla="*/ 0 w 12192000"/>
              <a:gd name="connsiteY5" fmla="*/ 1097656 h 2831422"/>
              <a:gd name="connsiteX6" fmla="*/ 77986 w 12192000"/>
              <a:gd name="connsiteY6" fmla="*/ 1119459 h 2831422"/>
              <a:gd name="connsiteX7" fmla="*/ 971550 w 12192000"/>
              <a:gd name="connsiteY7" fmla="*/ 1165190 h 2831422"/>
              <a:gd name="connsiteX8" fmla="*/ 3733800 w 12192000"/>
              <a:gd name="connsiteY8" fmla="*/ 397274 h 2831422"/>
              <a:gd name="connsiteX9" fmla="*/ 6362701 w 12192000"/>
              <a:gd name="connsiteY9" fmla="*/ 846432 h 2831422"/>
              <a:gd name="connsiteX10" fmla="*/ 9526814 w 12192000"/>
              <a:gd name="connsiteY10" fmla="*/ 10429 h 283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2831422">
                <a:moveTo>
                  <a:pt x="9526814" y="10429"/>
                </a:moveTo>
                <a:cubicBezTo>
                  <a:pt x="10490606" y="-64656"/>
                  <a:pt x="11681902" y="286612"/>
                  <a:pt x="12145452" y="395921"/>
                </a:cubicBezTo>
                <a:lnTo>
                  <a:pt x="12192000" y="401122"/>
                </a:lnTo>
                <a:lnTo>
                  <a:pt x="12192000" y="2831422"/>
                </a:lnTo>
                <a:lnTo>
                  <a:pt x="0" y="2831422"/>
                </a:lnTo>
                <a:lnTo>
                  <a:pt x="0" y="1097656"/>
                </a:lnTo>
                <a:lnTo>
                  <a:pt x="77986" y="1119459"/>
                </a:lnTo>
                <a:cubicBezTo>
                  <a:pt x="325835" y="1178774"/>
                  <a:pt x="611188" y="1205035"/>
                  <a:pt x="971550" y="1165190"/>
                </a:cubicBezTo>
                <a:cubicBezTo>
                  <a:pt x="1692275" y="1085501"/>
                  <a:pt x="2835275" y="450400"/>
                  <a:pt x="3733800" y="397274"/>
                </a:cubicBezTo>
                <a:cubicBezTo>
                  <a:pt x="4632325" y="344148"/>
                  <a:pt x="5416551" y="955100"/>
                  <a:pt x="6362701" y="846432"/>
                </a:cubicBezTo>
                <a:cubicBezTo>
                  <a:pt x="7308850" y="737765"/>
                  <a:pt x="8539389" y="82874"/>
                  <a:pt x="9526814" y="10429"/>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xmlns="" id="{88F7F817-917C-4498-94A7-F3ACF285A69E}"/>
              </a:ext>
            </a:extLst>
          </p:cNvPr>
          <p:cNvSpPr/>
          <p:nvPr/>
        </p:nvSpPr>
        <p:spPr>
          <a:xfrm>
            <a:off x="0" y="4870263"/>
            <a:ext cx="12192000" cy="1987738"/>
          </a:xfrm>
          <a:custGeom>
            <a:avLst/>
            <a:gdLst>
              <a:gd name="connsiteX0" fmla="*/ 12192000 w 12192000"/>
              <a:gd name="connsiteY0" fmla="*/ 0 h 2239297"/>
              <a:gd name="connsiteX1" fmla="*/ 12192000 w 12192000"/>
              <a:gd name="connsiteY1" fmla="*/ 2239297 h 2239297"/>
              <a:gd name="connsiteX2" fmla="*/ 0 w 12192000"/>
              <a:gd name="connsiteY2" fmla="*/ 2239297 h 2239297"/>
              <a:gd name="connsiteX3" fmla="*/ 0 w 12192000"/>
              <a:gd name="connsiteY3" fmla="*/ 805796 h 2239297"/>
              <a:gd name="connsiteX4" fmla="*/ 106189 w 12192000"/>
              <a:gd name="connsiteY4" fmla="*/ 823439 h 2239297"/>
              <a:gd name="connsiteX5" fmla="*/ 1466850 w 12192000"/>
              <a:gd name="connsiteY5" fmla="*/ 862865 h 2239297"/>
              <a:gd name="connsiteX6" fmla="*/ 4838701 w 12192000"/>
              <a:gd name="connsiteY6" fmla="*/ 270679 h 2239297"/>
              <a:gd name="connsiteX7" fmla="*/ 8362950 w 12192000"/>
              <a:gd name="connsiteY7" fmla="*/ 883400 h 2239297"/>
              <a:gd name="connsiteX8" fmla="*/ 11919366 w 12192000"/>
              <a:gd name="connsiteY8" fmla="*/ 54704 h 2239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239297">
                <a:moveTo>
                  <a:pt x="12192000" y="0"/>
                </a:moveTo>
                <a:lnTo>
                  <a:pt x="12192000" y="2239297"/>
                </a:lnTo>
                <a:lnTo>
                  <a:pt x="0" y="2239297"/>
                </a:lnTo>
                <a:lnTo>
                  <a:pt x="0" y="805796"/>
                </a:lnTo>
                <a:lnTo>
                  <a:pt x="106189" y="823439"/>
                </a:lnTo>
                <a:cubicBezTo>
                  <a:pt x="481608" y="879433"/>
                  <a:pt x="907257" y="907879"/>
                  <a:pt x="1466850" y="862865"/>
                </a:cubicBezTo>
                <a:cubicBezTo>
                  <a:pt x="2362200" y="790843"/>
                  <a:pt x="3689350" y="267257"/>
                  <a:pt x="4838701" y="270679"/>
                </a:cubicBezTo>
                <a:cubicBezTo>
                  <a:pt x="5988050" y="274101"/>
                  <a:pt x="7258050" y="942085"/>
                  <a:pt x="8362950" y="883400"/>
                </a:cubicBezTo>
                <a:cubicBezTo>
                  <a:pt x="9205516" y="836394"/>
                  <a:pt x="10795422" y="299720"/>
                  <a:pt x="11919366" y="54704"/>
                </a:cubicBezTo>
                <a:close/>
              </a:path>
            </a:pathLst>
          </a:custGeom>
          <a:gradFill>
            <a:gsLst>
              <a:gs pos="100000">
                <a:schemeClr val="accent4"/>
              </a:gs>
              <a:gs pos="0">
                <a:schemeClr val="accent4"/>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xmlns="" id="{248D5C27-4CC6-4E4B-B251-3B3B97B4A7C6}"/>
              </a:ext>
            </a:extLst>
          </p:cNvPr>
          <p:cNvSpPr/>
          <p:nvPr/>
        </p:nvSpPr>
        <p:spPr>
          <a:xfrm flipH="1">
            <a:off x="0" y="5613456"/>
            <a:ext cx="12192000" cy="1244545"/>
          </a:xfrm>
          <a:custGeom>
            <a:avLst/>
            <a:gdLst>
              <a:gd name="connsiteX0" fmla="*/ 8600145 w 12192000"/>
              <a:gd name="connsiteY0" fmla="*/ 189 h 1244545"/>
              <a:gd name="connsiteX1" fmla="*/ 8309619 w 12192000"/>
              <a:gd name="connsiteY1" fmla="*/ 4576 h 1244545"/>
              <a:gd name="connsiteX2" fmla="*/ 3558033 w 12192000"/>
              <a:gd name="connsiteY2" fmla="*/ 929760 h 1244545"/>
              <a:gd name="connsiteX3" fmla="*/ 187820 w 12192000"/>
              <a:gd name="connsiteY3" fmla="*/ 455822 h 1244545"/>
              <a:gd name="connsiteX4" fmla="*/ 0 w 12192000"/>
              <a:gd name="connsiteY4" fmla="*/ 396249 h 1244545"/>
              <a:gd name="connsiteX5" fmla="*/ 0 w 12192000"/>
              <a:gd name="connsiteY5" fmla="*/ 1244545 h 1244545"/>
              <a:gd name="connsiteX6" fmla="*/ 12192000 w 12192000"/>
              <a:gd name="connsiteY6" fmla="*/ 1244545 h 1244545"/>
              <a:gd name="connsiteX7" fmla="*/ 12192000 w 12192000"/>
              <a:gd name="connsiteY7" fmla="*/ 500244 h 1244545"/>
              <a:gd name="connsiteX8" fmla="*/ 12091326 w 12192000"/>
              <a:gd name="connsiteY8" fmla="*/ 483494 h 1244545"/>
              <a:gd name="connsiteX9" fmla="*/ 8600145 w 12192000"/>
              <a:gd name="connsiteY9" fmla="*/ 189 h 1244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244545">
                <a:moveTo>
                  <a:pt x="8600145" y="189"/>
                </a:moveTo>
                <a:cubicBezTo>
                  <a:pt x="8501823" y="-540"/>
                  <a:pt x="8404859" y="836"/>
                  <a:pt x="8309619" y="4576"/>
                </a:cubicBezTo>
                <a:cubicBezTo>
                  <a:pt x="6785774" y="64425"/>
                  <a:pt x="4995623" y="784413"/>
                  <a:pt x="3558033" y="929760"/>
                </a:cubicBezTo>
                <a:cubicBezTo>
                  <a:pt x="2300143" y="1056938"/>
                  <a:pt x="1232116" y="781542"/>
                  <a:pt x="187820" y="455822"/>
                </a:cubicBezTo>
                <a:lnTo>
                  <a:pt x="0" y="396249"/>
                </a:lnTo>
                <a:lnTo>
                  <a:pt x="0" y="1244545"/>
                </a:lnTo>
                <a:lnTo>
                  <a:pt x="12192000" y="1244545"/>
                </a:lnTo>
                <a:lnTo>
                  <a:pt x="12192000" y="500244"/>
                </a:lnTo>
                <a:lnTo>
                  <a:pt x="12091326" y="483494"/>
                </a:lnTo>
                <a:cubicBezTo>
                  <a:pt x="11155271" y="320638"/>
                  <a:pt x="9780003" y="8933"/>
                  <a:pt x="8600145" y="189"/>
                </a:cubicBezTo>
                <a:close/>
              </a:path>
            </a:pathLst>
          </a:custGeom>
          <a:gradFill>
            <a:gsLst>
              <a:gs pos="100000">
                <a:schemeClr val="accent2"/>
              </a:gs>
              <a:gs pos="55000">
                <a:schemeClr val="accent2"/>
              </a:gs>
              <a:gs pos="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983334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形状 26">
            <a:extLst>
              <a:ext uri="{FF2B5EF4-FFF2-40B4-BE49-F238E27FC236}">
                <a16:creationId xmlns:a16="http://schemas.microsoft.com/office/drawing/2014/main" xmlns="" id="{389AC54D-9AF7-47B6-B280-802C12E268A0}"/>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a:gsLst>
              <a:gs pos="100000">
                <a:schemeClr val="accent1"/>
              </a:gs>
              <a:gs pos="55000">
                <a:schemeClr val="accent1"/>
              </a:gs>
              <a:gs pos="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7" name="图片 186">
            <a:extLst>
              <a:ext uri="{FF2B5EF4-FFF2-40B4-BE49-F238E27FC236}">
                <a16:creationId xmlns:a16="http://schemas.microsoft.com/office/drawing/2014/main" xmlns="" id="{9CFA1287-4583-4862-9DAC-B5ABD3661064}"/>
              </a:ext>
            </a:extLst>
          </p:cNvPr>
          <p:cNvPicPr>
            <a:picLocks noChangeAspect="1"/>
          </p:cNvPicPr>
          <p:nvPr/>
        </p:nvPicPr>
        <p:blipFill>
          <a:blip r:embed="rId6">
            <a:alphaModFix/>
          </a:blip>
          <a:srcRect t="16019"/>
          <a:stretch>
            <a:fillRect/>
          </a:stretch>
        </p:blipFill>
        <p:spPr>
          <a:xfrm>
            <a:off x="130765" y="0"/>
            <a:ext cx="11949196" cy="4157381"/>
          </a:xfrm>
          <a:custGeom>
            <a:avLst/>
            <a:gdLst>
              <a:gd name="connsiteX0" fmla="*/ 0 w 11949196"/>
              <a:gd name="connsiteY0" fmla="*/ 0 h 4157381"/>
              <a:gd name="connsiteX1" fmla="*/ 11949196 w 11949196"/>
              <a:gd name="connsiteY1" fmla="*/ 0 h 4157381"/>
              <a:gd name="connsiteX2" fmla="*/ 11949196 w 11949196"/>
              <a:gd name="connsiteY2" fmla="*/ 4157381 h 4157381"/>
              <a:gd name="connsiteX3" fmla="*/ 0 w 11949196"/>
              <a:gd name="connsiteY3" fmla="*/ 4157381 h 4157381"/>
            </a:gdLst>
            <a:ahLst/>
            <a:cxnLst>
              <a:cxn ang="0">
                <a:pos x="connsiteX0" y="connsiteY0"/>
              </a:cxn>
              <a:cxn ang="0">
                <a:pos x="connsiteX1" y="connsiteY1"/>
              </a:cxn>
              <a:cxn ang="0">
                <a:pos x="connsiteX2" y="connsiteY2"/>
              </a:cxn>
              <a:cxn ang="0">
                <a:pos x="connsiteX3" y="connsiteY3"/>
              </a:cxn>
            </a:cxnLst>
            <a:rect l="l" t="t" r="r" b="b"/>
            <a:pathLst>
              <a:path w="11949196" h="4157381">
                <a:moveTo>
                  <a:pt x="0" y="0"/>
                </a:moveTo>
                <a:lnTo>
                  <a:pt x="11949196" y="0"/>
                </a:lnTo>
                <a:lnTo>
                  <a:pt x="11949196" y="4157381"/>
                </a:lnTo>
                <a:lnTo>
                  <a:pt x="0" y="4157381"/>
                </a:lnTo>
                <a:close/>
              </a:path>
            </a:pathLst>
          </a:custGeom>
        </p:spPr>
      </p:pic>
      <p:pic>
        <p:nvPicPr>
          <p:cNvPr id="183" name="图片 182">
            <a:extLst>
              <a:ext uri="{FF2B5EF4-FFF2-40B4-BE49-F238E27FC236}">
                <a16:creationId xmlns:a16="http://schemas.microsoft.com/office/drawing/2014/main" xmlns="" id="{EA7AAF1F-3E67-4C6F-A677-FC8742AF6202}"/>
              </a:ext>
            </a:extLst>
          </p:cNvPr>
          <p:cNvPicPr>
            <a:picLocks noChangeAspect="1"/>
          </p:cNvPicPr>
          <p:nvPr/>
        </p:nvPicPr>
        <p:blipFill>
          <a:blip r:embed="rId7">
            <a:alphaModFix amt="46000"/>
          </a:blip>
          <a:stretch>
            <a:fillRect/>
          </a:stretch>
        </p:blipFill>
        <p:spPr>
          <a:xfrm>
            <a:off x="9894467" y="5420168"/>
            <a:ext cx="664867" cy="385096"/>
          </a:xfrm>
          <a:prstGeom prst="rect">
            <a:avLst/>
          </a:prstGeom>
        </p:spPr>
      </p:pic>
      <p:pic>
        <p:nvPicPr>
          <p:cNvPr id="184" name="图片 183">
            <a:extLst>
              <a:ext uri="{FF2B5EF4-FFF2-40B4-BE49-F238E27FC236}">
                <a16:creationId xmlns:a16="http://schemas.microsoft.com/office/drawing/2014/main" xmlns="" id="{1B1F5AC2-F6F2-4511-BDA4-2D81B133F39C}"/>
              </a:ext>
            </a:extLst>
          </p:cNvPr>
          <p:cNvPicPr>
            <a:picLocks noChangeAspect="1"/>
          </p:cNvPicPr>
          <p:nvPr/>
        </p:nvPicPr>
        <p:blipFill>
          <a:blip r:embed="rId7">
            <a:alphaModFix amt="57000"/>
          </a:blip>
          <a:stretch>
            <a:fillRect/>
          </a:stretch>
        </p:blipFill>
        <p:spPr>
          <a:xfrm rot="20736509">
            <a:off x="2958443" y="5208848"/>
            <a:ext cx="998825" cy="578527"/>
          </a:xfrm>
          <a:prstGeom prst="rect">
            <a:avLst/>
          </a:prstGeom>
        </p:spPr>
      </p:pic>
      <p:sp>
        <p:nvSpPr>
          <p:cNvPr id="34" name="任意多边形: 形状 33">
            <a:extLst>
              <a:ext uri="{FF2B5EF4-FFF2-40B4-BE49-F238E27FC236}">
                <a16:creationId xmlns:a16="http://schemas.microsoft.com/office/drawing/2014/main" xmlns="" id="{C007A724-3275-402C-946A-73F4161D0D3E}"/>
              </a:ext>
            </a:extLst>
          </p:cNvPr>
          <p:cNvSpPr/>
          <p:nvPr/>
        </p:nvSpPr>
        <p:spPr>
          <a:xfrm flipH="1">
            <a:off x="0" y="5141846"/>
            <a:ext cx="12192000" cy="1716154"/>
          </a:xfrm>
          <a:custGeom>
            <a:avLst/>
            <a:gdLst>
              <a:gd name="connsiteX0" fmla="*/ 6194451 w 12192000"/>
              <a:gd name="connsiteY0" fmla="*/ 1334 h 1716154"/>
              <a:gd name="connsiteX1" fmla="*/ 967712 w 12192000"/>
              <a:gd name="connsiteY1" fmla="*/ 610442 h 1716154"/>
              <a:gd name="connsiteX2" fmla="*/ 286033 w 12192000"/>
              <a:gd name="connsiteY2" fmla="*/ 516967 h 1716154"/>
              <a:gd name="connsiteX3" fmla="*/ 0 w 12192000"/>
              <a:gd name="connsiteY3" fmla="*/ 442118 h 1716154"/>
              <a:gd name="connsiteX4" fmla="*/ 0 w 12192000"/>
              <a:gd name="connsiteY4" fmla="*/ 1716154 h 1716154"/>
              <a:gd name="connsiteX5" fmla="*/ 12192000 w 12192000"/>
              <a:gd name="connsiteY5" fmla="*/ 1716154 h 1716154"/>
              <a:gd name="connsiteX6" fmla="*/ 12192000 w 12192000"/>
              <a:gd name="connsiteY6" fmla="*/ 814733 h 1716154"/>
              <a:gd name="connsiteX7" fmla="*/ 12114585 w 12192000"/>
              <a:gd name="connsiteY7" fmla="*/ 834082 h 1716154"/>
              <a:gd name="connsiteX8" fmla="*/ 11150043 w 12192000"/>
              <a:gd name="connsiteY8" fmla="*/ 967556 h 1716154"/>
              <a:gd name="connsiteX9" fmla="*/ 6521711 w 12192000"/>
              <a:gd name="connsiteY9" fmla="*/ 3344 h 1716154"/>
              <a:gd name="connsiteX10" fmla="*/ 6194451 w 12192000"/>
              <a:gd name="connsiteY10" fmla="*/ 1334 h 171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716154">
                <a:moveTo>
                  <a:pt x="6194451" y="1334"/>
                </a:moveTo>
                <a:cubicBezTo>
                  <a:pt x="4515258" y="35011"/>
                  <a:pt x="2228933" y="694140"/>
                  <a:pt x="967712" y="610442"/>
                </a:cubicBezTo>
                <a:cubicBezTo>
                  <a:pt x="715469" y="593702"/>
                  <a:pt x="489910" y="561582"/>
                  <a:pt x="286033" y="516967"/>
                </a:cubicBezTo>
                <a:lnTo>
                  <a:pt x="0" y="442118"/>
                </a:lnTo>
                <a:lnTo>
                  <a:pt x="0" y="1716154"/>
                </a:lnTo>
                <a:lnTo>
                  <a:pt x="12192000" y="1716154"/>
                </a:lnTo>
                <a:lnTo>
                  <a:pt x="12192000" y="814733"/>
                </a:lnTo>
                <a:lnTo>
                  <a:pt x="12114585" y="834082"/>
                </a:lnTo>
                <a:cubicBezTo>
                  <a:pt x="11768923" y="915694"/>
                  <a:pt x="11441845" y="967556"/>
                  <a:pt x="11150043" y="967556"/>
                </a:cubicBezTo>
                <a:cubicBezTo>
                  <a:pt x="9490014" y="967556"/>
                  <a:pt x="8218765" y="62863"/>
                  <a:pt x="6521711" y="3344"/>
                </a:cubicBezTo>
                <a:cubicBezTo>
                  <a:pt x="6415646" y="-376"/>
                  <a:pt x="6306398" y="-911"/>
                  <a:pt x="6194451" y="133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a:extLst>
              <a:ext uri="{FF2B5EF4-FFF2-40B4-BE49-F238E27FC236}">
                <a16:creationId xmlns:a16="http://schemas.microsoft.com/office/drawing/2014/main" xmlns="" id="{11ABF2A4-178D-4FE5-BCEE-5B36B3627C93}"/>
              </a:ext>
            </a:extLst>
          </p:cNvPr>
          <p:cNvGrpSpPr/>
          <p:nvPr/>
        </p:nvGrpSpPr>
        <p:grpSpPr>
          <a:xfrm>
            <a:off x="4747085" y="4799472"/>
            <a:ext cx="2428550" cy="1486612"/>
            <a:chOff x="4731250" y="5198485"/>
            <a:chExt cx="2223505" cy="1361092"/>
          </a:xfrm>
        </p:grpSpPr>
        <p:grpSp>
          <p:nvGrpSpPr>
            <p:cNvPr id="26" name="PA-组合 57">
              <a:extLst>
                <a:ext uri="{FF2B5EF4-FFF2-40B4-BE49-F238E27FC236}">
                  <a16:creationId xmlns:a16="http://schemas.microsoft.com/office/drawing/2014/main" xmlns="" id="{B9CC179A-1B73-4E0E-AAC4-0748A58D89F4}"/>
                </a:ext>
              </a:extLst>
            </p:cNvPr>
            <p:cNvGrpSpPr/>
            <p:nvPr>
              <p:custDataLst>
                <p:tags r:id="rId1"/>
              </p:custDataLst>
            </p:nvPr>
          </p:nvGrpSpPr>
          <p:grpSpPr>
            <a:xfrm>
              <a:off x="5031677" y="5198485"/>
              <a:ext cx="1814045" cy="1204051"/>
              <a:chOff x="6266084" y="4721224"/>
              <a:chExt cx="1884932" cy="1485901"/>
            </a:xfrm>
            <a:effectLst>
              <a:outerShdw dist="38100" dir="5400000" algn="t" rotWithShape="0">
                <a:schemeClr val="accent2">
                  <a:lumMod val="50000"/>
                </a:schemeClr>
              </a:outerShdw>
            </a:effectLst>
          </p:grpSpPr>
          <p:sp>
            <p:nvSpPr>
              <p:cNvPr id="31" name="PA-任意多边形 52">
                <a:extLst>
                  <a:ext uri="{FF2B5EF4-FFF2-40B4-BE49-F238E27FC236}">
                    <a16:creationId xmlns:a16="http://schemas.microsoft.com/office/drawing/2014/main" xmlns="" id="{83527393-1B74-468B-BE51-6EB5E49A6E97}"/>
                  </a:ext>
                </a:extLst>
              </p:cNvPr>
              <p:cNvSpPr/>
              <p:nvPr>
                <p:custDataLst>
                  <p:tags r:id="rId2"/>
                </p:custDataLst>
              </p:nvPr>
            </p:nvSpPr>
            <p:spPr>
              <a:xfrm>
                <a:off x="6266084" y="4814094"/>
                <a:ext cx="883443" cy="1393031"/>
              </a:xfrm>
              <a:custGeom>
                <a:avLst/>
                <a:gdLst>
                  <a:gd name="connsiteX0" fmla="*/ 0 w 876300"/>
                  <a:gd name="connsiteY0" fmla="*/ 0 h 1393031"/>
                  <a:gd name="connsiteX1" fmla="*/ 876300 w 876300"/>
                  <a:gd name="connsiteY1" fmla="*/ 171450 h 1393031"/>
                  <a:gd name="connsiteX2" fmla="*/ 876300 w 876300"/>
                  <a:gd name="connsiteY2" fmla="*/ 1393031 h 1393031"/>
                  <a:gd name="connsiteX3" fmla="*/ 0 w 876300"/>
                  <a:gd name="connsiteY3" fmla="*/ 1226343 h 1393031"/>
                  <a:gd name="connsiteX4" fmla="*/ 0 w 876300"/>
                  <a:gd name="connsiteY4" fmla="*/ 0 h 1393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6300" h="1393031">
                    <a:moveTo>
                      <a:pt x="0" y="0"/>
                    </a:moveTo>
                    <a:lnTo>
                      <a:pt x="876300" y="171450"/>
                    </a:lnTo>
                    <a:lnTo>
                      <a:pt x="876300" y="1393031"/>
                    </a:lnTo>
                    <a:lnTo>
                      <a:pt x="0" y="122634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PA-任意多边形 55">
                <a:extLst>
                  <a:ext uri="{FF2B5EF4-FFF2-40B4-BE49-F238E27FC236}">
                    <a16:creationId xmlns:a16="http://schemas.microsoft.com/office/drawing/2014/main" xmlns="" id="{7445B37D-67F1-4D9C-9A69-A0EC1BA82BEF}"/>
                  </a:ext>
                </a:extLst>
              </p:cNvPr>
              <p:cNvSpPr/>
              <p:nvPr>
                <p:custDataLst>
                  <p:tags r:id="rId3"/>
                </p:custDataLst>
              </p:nvPr>
            </p:nvSpPr>
            <p:spPr>
              <a:xfrm>
                <a:off x="7147146" y="4892675"/>
                <a:ext cx="1003870" cy="1314450"/>
              </a:xfrm>
              <a:custGeom>
                <a:avLst/>
                <a:gdLst>
                  <a:gd name="connsiteX0" fmla="*/ 0 w 962025"/>
                  <a:gd name="connsiteY0" fmla="*/ 92869 h 1314450"/>
                  <a:gd name="connsiteX1" fmla="*/ 962025 w 962025"/>
                  <a:gd name="connsiteY1" fmla="*/ 0 h 1314450"/>
                  <a:gd name="connsiteX2" fmla="*/ 962025 w 962025"/>
                  <a:gd name="connsiteY2" fmla="*/ 1221581 h 1314450"/>
                  <a:gd name="connsiteX3" fmla="*/ 0 w 962025"/>
                  <a:gd name="connsiteY3" fmla="*/ 1314450 h 1314450"/>
                  <a:gd name="connsiteX4" fmla="*/ 0 w 962025"/>
                  <a:gd name="connsiteY4" fmla="*/ 92869 h 1314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2025" h="1314450">
                    <a:moveTo>
                      <a:pt x="0" y="92869"/>
                    </a:moveTo>
                    <a:lnTo>
                      <a:pt x="962025" y="0"/>
                    </a:lnTo>
                    <a:lnTo>
                      <a:pt x="962025" y="1221581"/>
                    </a:lnTo>
                    <a:lnTo>
                      <a:pt x="0" y="1314450"/>
                    </a:lnTo>
                    <a:cubicBezTo>
                      <a:pt x="794" y="909637"/>
                      <a:pt x="1587" y="504825"/>
                      <a:pt x="0" y="92869"/>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PA-任意多边形 56">
                <a:extLst>
                  <a:ext uri="{FF2B5EF4-FFF2-40B4-BE49-F238E27FC236}">
                    <a16:creationId xmlns:a16="http://schemas.microsoft.com/office/drawing/2014/main" xmlns="" id="{4F79570F-69D7-406E-A4BA-FA153804534B}"/>
                  </a:ext>
                </a:extLst>
              </p:cNvPr>
              <p:cNvSpPr/>
              <p:nvPr>
                <p:custDataLst>
                  <p:tags r:id="rId4"/>
                </p:custDataLst>
              </p:nvPr>
            </p:nvSpPr>
            <p:spPr>
              <a:xfrm>
                <a:off x="6271639" y="4721224"/>
                <a:ext cx="1869415" cy="262268"/>
              </a:xfrm>
              <a:custGeom>
                <a:avLst/>
                <a:gdLst>
                  <a:gd name="connsiteX0" fmla="*/ 0 w 1838325"/>
                  <a:gd name="connsiteY0" fmla="*/ 92869 h 264319"/>
                  <a:gd name="connsiteX1" fmla="*/ 892968 w 1838325"/>
                  <a:gd name="connsiteY1" fmla="*/ 264319 h 264319"/>
                  <a:gd name="connsiteX2" fmla="*/ 1838325 w 1838325"/>
                  <a:gd name="connsiteY2" fmla="*/ 173831 h 264319"/>
                  <a:gd name="connsiteX3" fmla="*/ 981075 w 1838325"/>
                  <a:gd name="connsiteY3" fmla="*/ 0 h 264319"/>
                  <a:gd name="connsiteX4" fmla="*/ 0 w 1838325"/>
                  <a:gd name="connsiteY4" fmla="*/ 92869 h 264319"/>
                  <a:gd name="connsiteX0" fmla="*/ 0 w 2051050"/>
                  <a:gd name="connsiteY0" fmla="*/ 92869 h 264319"/>
                  <a:gd name="connsiteX1" fmla="*/ 892968 w 2051050"/>
                  <a:gd name="connsiteY1" fmla="*/ 264319 h 264319"/>
                  <a:gd name="connsiteX2" fmla="*/ 2051050 w 2051050"/>
                  <a:gd name="connsiteY2" fmla="*/ 173831 h 264319"/>
                  <a:gd name="connsiteX3" fmla="*/ 981075 w 2051050"/>
                  <a:gd name="connsiteY3" fmla="*/ 0 h 264319"/>
                  <a:gd name="connsiteX4" fmla="*/ 0 w 2051050"/>
                  <a:gd name="connsiteY4" fmla="*/ 92869 h 264319"/>
                  <a:gd name="connsiteX0" fmla="*/ 0 w 2041525"/>
                  <a:gd name="connsiteY0" fmla="*/ 92869 h 264319"/>
                  <a:gd name="connsiteX1" fmla="*/ 892968 w 2041525"/>
                  <a:gd name="connsiteY1" fmla="*/ 264319 h 264319"/>
                  <a:gd name="connsiteX2" fmla="*/ 2041525 w 2041525"/>
                  <a:gd name="connsiteY2" fmla="*/ 173831 h 264319"/>
                  <a:gd name="connsiteX3" fmla="*/ 981075 w 2041525"/>
                  <a:gd name="connsiteY3" fmla="*/ 0 h 264319"/>
                  <a:gd name="connsiteX4" fmla="*/ 0 w 2041525"/>
                  <a:gd name="connsiteY4" fmla="*/ 92869 h 264319"/>
                  <a:gd name="connsiteX0" fmla="*/ 0 w 1884251"/>
                  <a:gd name="connsiteY0" fmla="*/ 92869 h 264319"/>
                  <a:gd name="connsiteX1" fmla="*/ 892968 w 1884251"/>
                  <a:gd name="connsiteY1" fmla="*/ 264319 h 264319"/>
                  <a:gd name="connsiteX2" fmla="*/ 1884251 w 1884251"/>
                  <a:gd name="connsiteY2" fmla="*/ 185701 h 264319"/>
                  <a:gd name="connsiteX3" fmla="*/ 981075 w 1884251"/>
                  <a:gd name="connsiteY3" fmla="*/ 0 h 264319"/>
                  <a:gd name="connsiteX4" fmla="*/ 0 w 1884251"/>
                  <a:gd name="connsiteY4" fmla="*/ 92869 h 264319"/>
                  <a:gd name="connsiteX0" fmla="*/ 0 w 1869414"/>
                  <a:gd name="connsiteY0" fmla="*/ 92869 h 264319"/>
                  <a:gd name="connsiteX1" fmla="*/ 892968 w 1869414"/>
                  <a:gd name="connsiteY1" fmla="*/ 264319 h 264319"/>
                  <a:gd name="connsiteX2" fmla="*/ 1869414 w 1869414"/>
                  <a:gd name="connsiteY2" fmla="*/ 182733 h 264319"/>
                  <a:gd name="connsiteX3" fmla="*/ 981075 w 1869414"/>
                  <a:gd name="connsiteY3" fmla="*/ 0 h 264319"/>
                  <a:gd name="connsiteX4" fmla="*/ 0 w 1869414"/>
                  <a:gd name="connsiteY4" fmla="*/ 92869 h 264319"/>
                  <a:gd name="connsiteX0" fmla="*/ 0 w 1869414"/>
                  <a:gd name="connsiteY0" fmla="*/ 92869 h 262267"/>
                  <a:gd name="connsiteX1" fmla="*/ 870408 w 1869414"/>
                  <a:gd name="connsiteY1" fmla="*/ 262267 h 262267"/>
                  <a:gd name="connsiteX2" fmla="*/ 1869414 w 1869414"/>
                  <a:gd name="connsiteY2" fmla="*/ 182733 h 262267"/>
                  <a:gd name="connsiteX3" fmla="*/ 981075 w 1869414"/>
                  <a:gd name="connsiteY3" fmla="*/ 0 h 262267"/>
                  <a:gd name="connsiteX4" fmla="*/ 0 w 1869414"/>
                  <a:gd name="connsiteY4" fmla="*/ 92869 h 262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414" h="262267">
                    <a:moveTo>
                      <a:pt x="0" y="92869"/>
                    </a:moveTo>
                    <a:lnTo>
                      <a:pt x="870408" y="262267"/>
                    </a:lnTo>
                    <a:lnTo>
                      <a:pt x="1869414" y="182733"/>
                    </a:lnTo>
                    <a:lnTo>
                      <a:pt x="981075" y="0"/>
                    </a:lnTo>
                    <a:lnTo>
                      <a:pt x="0" y="92869"/>
                    </a:lnTo>
                    <a:close/>
                  </a:path>
                </a:pathLst>
              </a:custGeom>
              <a:solidFill>
                <a:schemeClr val="accent2">
                  <a:lumMod val="50000"/>
                </a:schemeClr>
              </a:solidFill>
              <a:ln cap="rnd">
                <a:solidFill>
                  <a:schemeClr val="accent2">
                    <a:lumMod val="75000"/>
                  </a:schemeClr>
                </a:solidFill>
                <a:round/>
              </a:ln>
              <a:effectLst>
                <a:innerShdw dist="38100" dir="13500000">
                  <a:schemeClr val="accent5">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a:extLst>
                <a:ext uri="{FF2B5EF4-FFF2-40B4-BE49-F238E27FC236}">
                  <a16:creationId xmlns:a16="http://schemas.microsoft.com/office/drawing/2014/main" xmlns="" id="{389A8BEA-7EB2-4F8E-AE9D-B0D48525B291}"/>
                </a:ext>
              </a:extLst>
            </p:cNvPr>
            <p:cNvSpPr txBox="1"/>
            <p:nvPr/>
          </p:nvSpPr>
          <p:spPr>
            <a:xfrm>
              <a:off x="5017242" y="5347880"/>
              <a:ext cx="855940" cy="1211697"/>
            </a:xfrm>
            <a:prstGeom prst="rect">
              <a:avLst/>
            </a:prstGeom>
            <a:noFill/>
            <a:ln>
              <a:noFill/>
            </a:ln>
            <a:effectLst/>
            <a:scene3d>
              <a:camera prst="isometricLeftDown">
                <a:rot lat="1625434" lon="1882446" rev="397160"/>
              </a:camera>
              <a:lightRig rig="threePt" dir="t"/>
            </a:scene3d>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defPPr>
                <a:defRPr lang="zh-CN"/>
              </a:defPPr>
              <a:lvl1pPr>
                <a:defRPr sz="5400">
                  <a:solidFill>
                    <a:schemeClr val="accent3">
                      <a:lumMod val="75000"/>
                    </a:schemeClr>
                  </a:solidFill>
                  <a:latin typeface="优设标题黑" panose="00000500000000000000" pitchFamily="2" charset="-122"/>
                  <a:ea typeface="优设标题黑" panose="00000500000000000000" pitchFamily="2" charset="-122"/>
                </a:defRPr>
              </a:lvl1pPr>
            </a:lstStyle>
            <a:p>
              <a:pPr algn="ctr"/>
              <a:r>
                <a:rPr lang="en-US" altLang="zh-CN" sz="8000">
                  <a:solidFill>
                    <a:schemeClr val="accent2">
                      <a:lumMod val="20000"/>
                      <a:lumOff val="80000"/>
                    </a:schemeClr>
                  </a:solidFill>
                </a:rPr>
                <a:t>2</a:t>
              </a:r>
              <a:endParaRPr lang="zh-CN" altLang="en-US" sz="8000">
                <a:solidFill>
                  <a:schemeClr val="accent2">
                    <a:lumMod val="20000"/>
                    <a:lumOff val="80000"/>
                  </a:schemeClr>
                </a:solidFill>
              </a:endParaRPr>
            </a:p>
          </p:txBody>
        </p:sp>
        <p:sp>
          <p:nvSpPr>
            <p:cNvPr id="29" name="任意多边形: 形状 28">
              <a:extLst>
                <a:ext uri="{FF2B5EF4-FFF2-40B4-BE49-F238E27FC236}">
                  <a16:creationId xmlns:a16="http://schemas.microsoft.com/office/drawing/2014/main" xmlns="" id="{F0A0AD92-DCA8-4267-A6DD-AB8328CD9A48}"/>
                </a:ext>
              </a:extLst>
            </p:cNvPr>
            <p:cNvSpPr/>
            <p:nvPr/>
          </p:nvSpPr>
          <p:spPr>
            <a:xfrm>
              <a:off x="5878807" y="5354177"/>
              <a:ext cx="1075948" cy="405816"/>
            </a:xfrm>
            <a:custGeom>
              <a:avLst/>
              <a:gdLst>
                <a:gd name="connsiteX0" fmla="*/ 0 w 1106905"/>
                <a:gd name="connsiteY0" fmla="*/ 60158 h 324853"/>
                <a:gd name="connsiteX1" fmla="*/ 252663 w 1106905"/>
                <a:gd name="connsiteY1" fmla="*/ 324853 h 324853"/>
                <a:gd name="connsiteX2" fmla="*/ 1106905 w 1106905"/>
                <a:gd name="connsiteY2" fmla="*/ 276727 h 324853"/>
                <a:gd name="connsiteX3" fmla="*/ 938463 w 1106905"/>
                <a:gd name="connsiteY3" fmla="*/ 0 h 324853"/>
                <a:gd name="connsiteX4" fmla="*/ 0 w 1106905"/>
                <a:gd name="connsiteY4" fmla="*/ 60158 h 324853"/>
                <a:gd name="connsiteX0" fmla="*/ 0 w 1133098"/>
                <a:gd name="connsiteY0" fmla="*/ 50633 h 324853"/>
                <a:gd name="connsiteX1" fmla="*/ 278856 w 1133098"/>
                <a:gd name="connsiteY1" fmla="*/ 324853 h 324853"/>
                <a:gd name="connsiteX2" fmla="*/ 1133098 w 1133098"/>
                <a:gd name="connsiteY2" fmla="*/ 276727 h 324853"/>
                <a:gd name="connsiteX3" fmla="*/ 964656 w 1133098"/>
                <a:gd name="connsiteY3" fmla="*/ 0 h 324853"/>
                <a:gd name="connsiteX4" fmla="*/ 0 w 1133098"/>
                <a:gd name="connsiteY4" fmla="*/ 50633 h 324853"/>
                <a:gd name="connsiteX0" fmla="*/ 0 w 1133098"/>
                <a:gd name="connsiteY0" fmla="*/ 64921 h 339141"/>
                <a:gd name="connsiteX1" fmla="*/ 278856 w 1133098"/>
                <a:gd name="connsiteY1" fmla="*/ 339141 h 339141"/>
                <a:gd name="connsiteX2" fmla="*/ 1133098 w 1133098"/>
                <a:gd name="connsiteY2" fmla="*/ 291015 h 339141"/>
                <a:gd name="connsiteX3" fmla="*/ 969419 w 1133098"/>
                <a:gd name="connsiteY3" fmla="*/ 0 h 339141"/>
                <a:gd name="connsiteX4" fmla="*/ 0 w 1133098"/>
                <a:gd name="connsiteY4" fmla="*/ 64921 h 339141"/>
                <a:gd name="connsiteX0" fmla="*/ 0 w 1223585"/>
                <a:gd name="connsiteY0" fmla="*/ 64921 h 339141"/>
                <a:gd name="connsiteX1" fmla="*/ 278856 w 1223585"/>
                <a:gd name="connsiteY1" fmla="*/ 339141 h 339141"/>
                <a:gd name="connsiteX2" fmla="*/ 1223585 w 1223585"/>
                <a:gd name="connsiteY2" fmla="*/ 231484 h 339141"/>
                <a:gd name="connsiteX3" fmla="*/ 969419 w 1223585"/>
                <a:gd name="connsiteY3" fmla="*/ 0 h 339141"/>
                <a:gd name="connsiteX4" fmla="*/ 0 w 1223585"/>
                <a:gd name="connsiteY4" fmla="*/ 64921 h 339141"/>
                <a:gd name="connsiteX0" fmla="*/ 0 w 1223585"/>
                <a:gd name="connsiteY0" fmla="*/ 64921 h 327234"/>
                <a:gd name="connsiteX1" fmla="*/ 283618 w 1223585"/>
                <a:gd name="connsiteY1" fmla="*/ 327234 h 327234"/>
                <a:gd name="connsiteX2" fmla="*/ 1223585 w 1223585"/>
                <a:gd name="connsiteY2" fmla="*/ 231484 h 327234"/>
                <a:gd name="connsiteX3" fmla="*/ 969419 w 1223585"/>
                <a:gd name="connsiteY3" fmla="*/ 0 h 327234"/>
                <a:gd name="connsiteX4" fmla="*/ 0 w 1223585"/>
                <a:gd name="connsiteY4" fmla="*/ 64921 h 327234"/>
                <a:gd name="connsiteX0" fmla="*/ 0 w 1223585"/>
                <a:gd name="connsiteY0" fmla="*/ 64921 h 393909"/>
                <a:gd name="connsiteX1" fmla="*/ 288380 w 1223585"/>
                <a:gd name="connsiteY1" fmla="*/ 393909 h 393909"/>
                <a:gd name="connsiteX2" fmla="*/ 1223585 w 1223585"/>
                <a:gd name="connsiteY2" fmla="*/ 231484 h 393909"/>
                <a:gd name="connsiteX3" fmla="*/ 969419 w 1223585"/>
                <a:gd name="connsiteY3" fmla="*/ 0 h 393909"/>
                <a:gd name="connsiteX4" fmla="*/ 0 w 1223585"/>
                <a:gd name="connsiteY4" fmla="*/ 64921 h 393909"/>
                <a:gd name="connsiteX0" fmla="*/ 0 w 1204535"/>
                <a:gd name="connsiteY0" fmla="*/ 64921 h 393909"/>
                <a:gd name="connsiteX1" fmla="*/ 288380 w 1204535"/>
                <a:gd name="connsiteY1" fmla="*/ 393909 h 393909"/>
                <a:gd name="connsiteX2" fmla="*/ 1204535 w 1204535"/>
                <a:gd name="connsiteY2" fmla="*/ 312446 h 393909"/>
                <a:gd name="connsiteX3" fmla="*/ 969419 w 1204535"/>
                <a:gd name="connsiteY3" fmla="*/ 0 h 393909"/>
                <a:gd name="connsiteX4" fmla="*/ 0 w 1204535"/>
                <a:gd name="connsiteY4" fmla="*/ 64921 h 393909"/>
                <a:gd name="connsiteX0" fmla="*/ 0 w 1218823"/>
                <a:gd name="connsiteY0" fmla="*/ 64921 h 393909"/>
                <a:gd name="connsiteX1" fmla="*/ 288380 w 1218823"/>
                <a:gd name="connsiteY1" fmla="*/ 393909 h 393909"/>
                <a:gd name="connsiteX2" fmla="*/ 1218823 w 1218823"/>
                <a:gd name="connsiteY2" fmla="*/ 288633 h 393909"/>
                <a:gd name="connsiteX3" fmla="*/ 969419 w 1218823"/>
                <a:gd name="connsiteY3" fmla="*/ 0 h 393909"/>
                <a:gd name="connsiteX4" fmla="*/ 0 w 1218823"/>
                <a:gd name="connsiteY4" fmla="*/ 64921 h 393909"/>
                <a:gd name="connsiteX0" fmla="*/ 0 w 1218823"/>
                <a:gd name="connsiteY0" fmla="*/ 64921 h 408197"/>
                <a:gd name="connsiteX1" fmla="*/ 169317 w 1218823"/>
                <a:gd name="connsiteY1" fmla="*/ 408197 h 408197"/>
                <a:gd name="connsiteX2" fmla="*/ 1218823 w 1218823"/>
                <a:gd name="connsiteY2" fmla="*/ 288633 h 408197"/>
                <a:gd name="connsiteX3" fmla="*/ 969419 w 1218823"/>
                <a:gd name="connsiteY3" fmla="*/ 0 h 408197"/>
                <a:gd name="connsiteX4" fmla="*/ 0 w 1218823"/>
                <a:gd name="connsiteY4" fmla="*/ 64921 h 408197"/>
                <a:gd name="connsiteX0" fmla="*/ 0 w 1085473"/>
                <a:gd name="connsiteY0" fmla="*/ 64921 h 408197"/>
                <a:gd name="connsiteX1" fmla="*/ 169317 w 1085473"/>
                <a:gd name="connsiteY1" fmla="*/ 408197 h 408197"/>
                <a:gd name="connsiteX2" fmla="*/ 1085473 w 1085473"/>
                <a:gd name="connsiteY2" fmla="*/ 321970 h 408197"/>
                <a:gd name="connsiteX3" fmla="*/ 969419 w 1085473"/>
                <a:gd name="connsiteY3" fmla="*/ 0 h 408197"/>
                <a:gd name="connsiteX4" fmla="*/ 0 w 1085473"/>
                <a:gd name="connsiteY4" fmla="*/ 64921 h 408197"/>
                <a:gd name="connsiteX0" fmla="*/ 0 w 1075948"/>
                <a:gd name="connsiteY0" fmla="*/ 64921 h 408197"/>
                <a:gd name="connsiteX1" fmla="*/ 159792 w 1075948"/>
                <a:gd name="connsiteY1" fmla="*/ 408197 h 408197"/>
                <a:gd name="connsiteX2" fmla="*/ 1075948 w 1075948"/>
                <a:gd name="connsiteY2" fmla="*/ 321970 h 408197"/>
                <a:gd name="connsiteX3" fmla="*/ 959894 w 1075948"/>
                <a:gd name="connsiteY3" fmla="*/ 0 h 408197"/>
                <a:gd name="connsiteX4" fmla="*/ 0 w 1075948"/>
                <a:gd name="connsiteY4" fmla="*/ 64921 h 408197"/>
                <a:gd name="connsiteX0" fmla="*/ 0 w 1075948"/>
                <a:gd name="connsiteY0" fmla="*/ 67302 h 410578"/>
                <a:gd name="connsiteX1" fmla="*/ 159792 w 1075948"/>
                <a:gd name="connsiteY1" fmla="*/ 410578 h 410578"/>
                <a:gd name="connsiteX2" fmla="*/ 1075948 w 1075948"/>
                <a:gd name="connsiteY2" fmla="*/ 324351 h 410578"/>
                <a:gd name="connsiteX3" fmla="*/ 967037 w 1075948"/>
                <a:gd name="connsiteY3" fmla="*/ 0 h 410578"/>
                <a:gd name="connsiteX4" fmla="*/ 0 w 1075948"/>
                <a:gd name="connsiteY4" fmla="*/ 67302 h 410578"/>
                <a:gd name="connsiteX0" fmla="*/ 0 w 1075948"/>
                <a:gd name="connsiteY0" fmla="*/ 62540 h 405816"/>
                <a:gd name="connsiteX1" fmla="*/ 159792 w 1075948"/>
                <a:gd name="connsiteY1" fmla="*/ 405816 h 405816"/>
                <a:gd name="connsiteX2" fmla="*/ 1075948 w 1075948"/>
                <a:gd name="connsiteY2" fmla="*/ 319589 h 405816"/>
                <a:gd name="connsiteX3" fmla="*/ 969419 w 1075948"/>
                <a:gd name="connsiteY3" fmla="*/ 0 h 405816"/>
                <a:gd name="connsiteX4" fmla="*/ 0 w 1075948"/>
                <a:gd name="connsiteY4" fmla="*/ 62540 h 405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5948" h="405816">
                  <a:moveTo>
                    <a:pt x="0" y="62540"/>
                  </a:moveTo>
                  <a:lnTo>
                    <a:pt x="159792" y="405816"/>
                  </a:lnTo>
                  <a:lnTo>
                    <a:pt x="1075948" y="319589"/>
                  </a:lnTo>
                  <a:lnTo>
                    <a:pt x="969419" y="0"/>
                  </a:lnTo>
                  <a:lnTo>
                    <a:pt x="0" y="6254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47A6655-2B91-494E-9660-E4687F662CF1}"/>
                </a:ext>
              </a:extLst>
            </p:cNvPr>
            <p:cNvSpPr/>
            <p:nvPr/>
          </p:nvSpPr>
          <p:spPr>
            <a:xfrm>
              <a:off x="4731250" y="5279358"/>
              <a:ext cx="1140411" cy="380665"/>
            </a:xfrm>
            <a:custGeom>
              <a:avLst/>
              <a:gdLst>
                <a:gd name="connsiteX0" fmla="*/ 180474 w 1046748"/>
                <a:gd name="connsiteY0" fmla="*/ 0 h 348915"/>
                <a:gd name="connsiteX1" fmla="*/ 0 w 1046748"/>
                <a:gd name="connsiteY1" fmla="*/ 204536 h 348915"/>
                <a:gd name="connsiteX2" fmla="*/ 806116 w 1046748"/>
                <a:gd name="connsiteY2" fmla="*/ 348915 h 348915"/>
                <a:gd name="connsiteX3" fmla="*/ 1046748 w 1046748"/>
                <a:gd name="connsiteY3" fmla="*/ 168442 h 348915"/>
                <a:gd name="connsiteX4" fmla="*/ 180474 w 1046748"/>
                <a:gd name="connsiteY4" fmla="*/ 0 h 348915"/>
                <a:gd name="connsiteX0" fmla="*/ 180474 w 1025317"/>
                <a:gd name="connsiteY0" fmla="*/ 0 h 348915"/>
                <a:gd name="connsiteX1" fmla="*/ 0 w 1025317"/>
                <a:gd name="connsiteY1" fmla="*/ 204536 h 348915"/>
                <a:gd name="connsiteX2" fmla="*/ 806116 w 1025317"/>
                <a:gd name="connsiteY2" fmla="*/ 348915 h 348915"/>
                <a:gd name="connsiteX3" fmla="*/ 1025317 w 1025317"/>
                <a:gd name="connsiteY3" fmla="*/ 154154 h 348915"/>
                <a:gd name="connsiteX4" fmla="*/ 180474 w 1025317"/>
                <a:gd name="connsiteY4" fmla="*/ 0 h 348915"/>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294940"/>
                <a:gd name="connsiteX1" fmla="*/ 0 w 1025317"/>
                <a:gd name="connsiteY1" fmla="*/ 150561 h 294940"/>
                <a:gd name="connsiteX2" fmla="*/ 806116 w 1025317"/>
                <a:gd name="connsiteY2" fmla="*/ 294940 h 294940"/>
                <a:gd name="connsiteX3" fmla="*/ 1025317 w 1025317"/>
                <a:gd name="connsiteY3" fmla="*/ 100179 h 294940"/>
                <a:gd name="connsiteX4" fmla="*/ 186824 w 1025317"/>
                <a:gd name="connsiteY4" fmla="*/ 0 h 294940"/>
                <a:gd name="connsiteX0" fmla="*/ 186824 w 1025317"/>
                <a:gd name="connsiteY0" fmla="*/ 0 h 339390"/>
                <a:gd name="connsiteX1" fmla="*/ 0 w 1025317"/>
                <a:gd name="connsiteY1" fmla="*/ 195011 h 339390"/>
                <a:gd name="connsiteX2" fmla="*/ 806116 w 1025317"/>
                <a:gd name="connsiteY2" fmla="*/ 339390 h 339390"/>
                <a:gd name="connsiteX3" fmla="*/ 1025317 w 1025317"/>
                <a:gd name="connsiteY3" fmla="*/ 144629 h 339390"/>
                <a:gd name="connsiteX4" fmla="*/ 186824 w 1025317"/>
                <a:gd name="connsiteY4" fmla="*/ 0 h 339390"/>
                <a:gd name="connsiteX0" fmla="*/ 186824 w 1025317"/>
                <a:gd name="connsiteY0" fmla="*/ 0 h 380665"/>
                <a:gd name="connsiteX1" fmla="*/ 0 w 1025317"/>
                <a:gd name="connsiteY1" fmla="*/ 195011 h 380665"/>
                <a:gd name="connsiteX2" fmla="*/ 739441 w 1025317"/>
                <a:gd name="connsiteY2" fmla="*/ 380665 h 380665"/>
                <a:gd name="connsiteX3" fmla="*/ 1025317 w 1025317"/>
                <a:gd name="connsiteY3" fmla="*/ 144629 h 380665"/>
                <a:gd name="connsiteX4" fmla="*/ 186824 w 1025317"/>
                <a:gd name="connsiteY4" fmla="*/ 0 h 380665"/>
                <a:gd name="connsiteX0" fmla="*/ 316999 w 1155492"/>
                <a:gd name="connsiteY0" fmla="*/ 0 h 380665"/>
                <a:gd name="connsiteX1" fmla="*/ 0 w 1155492"/>
                <a:gd name="connsiteY1" fmla="*/ 201361 h 380665"/>
                <a:gd name="connsiteX2" fmla="*/ 869616 w 1155492"/>
                <a:gd name="connsiteY2" fmla="*/ 380665 h 380665"/>
                <a:gd name="connsiteX3" fmla="*/ 1155492 w 1155492"/>
                <a:gd name="connsiteY3" fmla="*/ 144629 h 380665"/>
                <a:gd name="connsiteX4" fmla="*/ 316999 w 11554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44629 h 380665"/>
                <a:gd name="connsiteX4" fmla="*/ 304299 w 1142792"/>
                <a:gd name="connsiteY4" fmla="*/ 0 h 380665"/>
                <a:gd name="connsiteX0" fmla="*/ 304299 w 1142792"/>
                <a:gd name="connsiteY0" fmla="*/ 0 h 380665"/>
                <a:gd name="connsiteX1" fmla="*/ 0 w 1142792"/>
                <a:gd name="connsiteY1" fmla="*/ 195011 h 380665"/>
                <a:gd name="connsiteX2" fmla="*/ 856916 w 1142792"/>
                <a:gd name="connsiteY2" fmla="*/ 380665 h 380665"/>
                <a:gd name="connsiteX3" fmla="*/ 1142792 w 1142792"/>
                <a:gd name="connsiteY3" fmla="*/ 139866 h 380665"/>
                <a:gd name="connsiteX4" fmla="*/ 304299 w 1142792"/>
                <a:gd name="connsiteY4" fmla="*/ 0 h 380665"/>
                <a:gd name="connsiteX0" fmla="*/ 304299 w 1133267"/>
                <a:gd name="connsiteY0" fmla="*/ 0 h 380665"/>
                <a:gd name="connsiteX1" fmla="*/ 0 w 1133267"/>
                <a:gd name="connsiteY1" fmla="*/ 195011 h 380665"/>
                <a:gd name="connsiteX2" fmla="*/ 856916 w 1133267"/>
                <a:gd name="connsiteY2" fmla="*/ 380665 h 380665"/>
                <a:gd name="connsiteX3" fmla="*/ 1133267 w 1133267"/>
                <a:gd name="connsiteY3" fmla="*/ 135104 h 380665"/>
                <a:gd name="connsiteX4" fmla="*/ 304299 w 1133267"/>
                <a:gd name="connsiteY4" fmla="*/ 0 h 380665"/>
                <a:gd name="connsiteX0" fmla="*/ 304299 w 1135648"/>
                <a:gd name="connsiteY0" fmla="*/ 0 h 380665"/>
                <a:gd name="connsiteX1" fmla="*/ 0 w 1135648"/>
                <a:gd name="connsiteY1" fmla="*/ 195011 h 380665"/>
                <a:gd name="connsiteX2" fmla="*/ 856916 w 1135648"/>
                <a:gd name="connsiteY2" fmla="*/ 380665 h 380665"/>
                <a:gd name="connsiteX3" fmla="*/ 1135648 w 1135648"/>
                <a:gd name="connsiteY3" fmla="*/ 137485 h 380665"/>
                <a:gd name="connsiteX4" fmla="*/ 304299 w 1135648"/>
                <a:gd name="connsiteY4" fmla="*/ 0 h 380665"/>
                <a:gd name="connsiteX0" fmla="*/ 304299 w 1140411"/>
                <a:gd name="connsiteY0" fmla="*/ 0 h 380665"/>
                <a:gd name="connsiteX1" fmla="*/ 0 w 1140411"/>
                <a:gd name="connsiteY1" fmla="*/ 195011 h 380665"/>
                <a:gd name="connsiteX2" fmla="*/ 856916 w 1140411"/>
                <a:gd name="connsiteY2" fmla="*/ 380665 h 380665"/>
                <a:gd name="connsiteX3" fmla="*/ 1140411 w 1140411"/>
                <a:gd name="connsiteY3" fmla="*/ 135104 h 380665"/>
                <a:gd name="connsiteX4" fmla="*/ 304299 w 1140411"/>
                <a:gd name="connsiteY4" fmla="*/ 0 h 380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0411" h="380665">
                  <a:moveTo>
                    <a:pt x="304299" y="0"/>
                  </a:moveTo>
                  <a:lnTo>
                    <a:pt x="0" y="195011"/>
                  </a:lnTo>
                  <a:cubicBezTo>
                    <a:pt x="428514" y="294996"/>
                    <a:pt x="571277" y="318780"/>
                    <a:pt x="856916" y="380665"/>
                  </a:cubicBezTo>
                  <a:lnTo>
                    <a:pt x="1140411" y="135104"/>
                  </a:lnTo>
                  <a:lnTo>
                    <a:pt x="304299" y="0"/>
                  </a:lnTo>
                  <a:close/>
                </a:path>
              </a:pathLst>
            </a:custGeom>
            <a:solidFill>
              <a:schemeClr val="accent2">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821AB2DE-9441-42B0-BFE6-CF443DD3206E}"/>
              </a:ext>
            </a:extLst>
          </p:cNvPr>
          <p:cNvPicPr>
            <a:picLocks noChangeAspect="1"/>
          </p:cNvPicPr>
          <p:nvPr/>
        </p:nvPicPr>
        <p:blipFill>
          <a:blip r:embed="rId8">
            <a:alphaModFix amt="71000"/>
          </a:blip>
          <a:stretch>
            <a:fillRect/>
          </a:stretch>
        </p:blipFill>
        <p:spPr>
          <a:xfrm>
            <a:off x="3895771" y="3505458"/>
            <a:ext cx="4288461" cy="1729194"/>
          </a:xfrm>
          <a:prstGeom prst="rect">
            <a:avLst/>
          </a:prstGeom>
        </p:spPr>
      </p:pic>
      <p:sp>
        <p:nvSpPr>
          <p:cNvPr id="24" name="任意多边形: 形状 23">
            <a:extLst>
              <a:ext uri="{FF2B5EF4-FFF2-40B4-BE49-F238E27FC236}">
                <a16:creationId xmlns:a16="http://schemas.microsoft.com/office/drawing/2014/main" xmlns="" id="{2422B6A2-EDAD-4D33-B469-C93FFBF2C461}"/>
              </a:ext>
            </a:extLst>
          </p:cNvPr>
          <p:cNvSpPr/>
          <p:nvPr/>
        </p:nvSpPr>
        <p:spPr>
          <a:xfrm>
            <a:off x="0" y="5844656"/>
            <a:ext cx="12192000" cy="1013345"/>
          </a:xfrm>
          <a:custGeom>
            <a:avLst/>
            <a:gdLst>
              <a:gd name="connsiteX0" fmla="*/ 5373177 w 12192000"/>
              <a:gd name="connsiteY0" fmla="*/ 786 h 1013345"/>
              <a:gd name="connsiteX1" fmla="*/ 5633884 w 12192000"/>
              <a:gd name="connsiteY1" fmla="*/ 1970 h 1013345"/>
              <a:gd name="connsiteX2" fmla="*/ 9320981 w 12192000"/>
              <a:gd name="connsiteY2" fmla="*/ 570018 h 1013345"/>
              <a:gd name="connsiteX3" fmla="*/ 11980163 w 12192000"/>
              <a:gd name="connsiteY3" fmla="*/ 58276 h 1013345"/>
              <a:gd name="connsiteX4" fmla="*/ 12192000 w 12192000"/>
              <a:gd name="connsiteY4" fmla="*/ 13127 h 1013345"/>
              <a:gd name="connsiteX5" fmla="*/ 12192000 w 12192000"/>
              <a:gd name="connsiteY5" fmla="*/ 1013345 h 1013345"/>
              <a:gd name="connsiteX6" fmla="*/ 0 w 12192000"/>
              <a:gd name="connsiteY6" fmla="*/ 1013345 h 1013345"/>
              <a:gd name="connsiteX7" fmla="*/ 0 w 12192000"/>
              <a:gd name="connsiteY7" fmla="*/ 126685 h 1013345"/>
              <a:gd name="connsiteX8" fmla="*/ 226901 w 12192000"/>
              <a:gd name="connsiteY8" fmla="*/ 205322 h 1013345"/>
              <a:gd name="connsiteX9" fmla="*/ 1209368 w 12192000"/>
              <a:gd name="connsiteY9" fmla="*/ 359630 h 1013345"/>
              <a:gd name="connsiteX10" fmla="*/ 5373177 w 12192000"/>
              <a:gd name="connsiteY10" fmla="*/ 786 h 1013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013345">
                <a:moveTo>
                  <a:pt x="5373177" y="786"/>
                </a:moveTo>
                <a:cubicBezTo>
                  <a:pt x="5462359" y="-537"/>
                  <a:pt x="5549389" y="-221"/>
                  <a:pt x="5633884" y="1970"/>
                </a:cubicBezTo>
                <a:cubicBezTo>
                  <a:pt x="6985819" y="37035"/>
                  <a:pt x="7998542" y="570018"/>
                  <a:pt x="9320981" y="570018"/>
                </a:cubicBezTo>
                <a:cubicBezTo>
                  <a:pt x="10064853" y="570018"/>
                  <a:pt x="11096491" y="257148"/>
                  <a:pt x="11980163" y="58276"/>
                </a:cubicBezTo>
                <a:lnTo>
                  <a:pt x="12192000" y="13127"/>
                </a:lnTo>
                <a:lnTo>
                  <a:pt x="12192000" y="1013345"/>
                </a:lnTo>
                <a:lnTo>
                  <a:pt x="0" y="1013345"/>
                </a:lnTo>
                <a:lnTo>
                  <a:pt x="0" y="126685"/>
                </a:lnTo>
                <a:lnTo>
                  <a:pt x="226901" y="205322"/>
                </a:lnTo>
                <a:cubicBezTo>
                  <a:pt x="490615" y="283940"/>
                  <a:pt x="807475" y="339907"/>
                  <a:pt x="1209368" y="359630"/>
                </a:cubicBezTo>
                <a:cubicBezTo>
                  <a:pt x="2214102" y="408940"/>
                  <a:pt x="4035471" y="20626"/>
                  <a:pt x="5373177" y="78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文本框 21">
            <a:extLst>
              <a:ext uri="{FF2B5EF4-FFF2-40B4-BE49-F238E27FC236}">
                <a16:creationId xmlns:a16="http://schemas.microsoft.com/office/drawing/2014/main" xmlns="" id="{372E3EC7-7859-413F-8CFD-B43917C29EB9}"/>
              </a:ext>
            </a:extLst>
          </p:cNvPr>
          <p:cNvSpPr txBox="1"/>
          <p:nvPr/>
        </p:nvSpPr>
        <p:spPr>
          <a:xfrm>
            <a:off x="4973898" y="577424"/>
            <a:ext cx="2244204" cy="3847207"/>
          </a:xfrm>
          <a:prstGeom prst="rect">
            <a:avLst/>
          </a:prstGeom>
          <a:noFill/>
          <a:ln w="25400">
            <a:noFill/>
          </a:ln>
        </p:spPr>
        <p:txBody>
          <a:bodyPr wrap="none" lIns="0" tIns="0" rIns="0" bIns="0" rtlCol="0">
            <a:spAutoFit/>
          </a:bodyPr>
          <a:lstStyle>
            <a:defPPr>
              <a:defRPr lang="zh-CN"/>
            </a:defPPr>
            <a:lvl1pPr>
              <a:defRPr kumimoji="0" sz="13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pPr algn="ctr"/>
            <a:r>
              <a:rPr lang="en-US" altLang="zh-CN" sz="25000">
                <a:effectLst/>
                <a:latin typeface="胡晓波男神体" panose="02010600030101010101" pitchFamily="2" charset="-122"/>
                <a:ea typeface="胡晓波男神体" panose="02010600030101010101" pitchFamily="2" charset="-122"/>
                <a:cs typeface="胡晓波男神体" panose="02010600030101010101" pitchFamily="2" charset="-122"/>
              </a:rPr>
              <a:t>2</a:t>
            </a:r>
            <a:endParaRPr lang="zh-CN" altLang="en-US" sz="25000">
              <a:effectLst/>
              <a:latin typeface="胡晓波男神体" panose="02010600030101010101" pitchFamily="2" charset="-122"/>
              <a:ea typeface="胡晓波男神体" panose="02010600030101010101" pitchFamily="2" charset="-122"/>
              <a:cs typeface="胡晓波男神体" panose="02010600030101010101" pitchFamily="2" charset="-122"/>
            </a:endParaRPr>
          </a:p>
        </p:txBody>
      </p:sp>
      <p:sp>
        <p:nvSpPr>
          <p:cNvPr id="20" name="矩形 19">
            <a:extLst>
              <a:ext uri="{FF2B5EF4-FFF2-40B4-BE49-F238E27FC236}">
                <a16:creationId xmlns:a16="http://schemas.microsoft.com/office/drawing/2014/main" xmlns="" id="{0ED5B2E3-A44A-46D3-BAA0-C9CB2B0472CC}"/>
              </a:ext>
            </a:extLst>
          </p:cNvPr>
          <p:cNvSpPr/>
          <p:nvPr/>
        </p:nvSpPr>
        <p:spPr>
          <a:xfrm>
            <a:off x="3919334" y="2492896"/>
            <a:ext cx="4288461" cy="883410"/>
          </a:xfrm>
          <a:prstGeom prst="rect">
            <a:avLst/>
          </a:prstGeom>
          <a:blipFill dpi="0" rotWithShape="1">
            <a:blip r:embed="rId9"/>
            <a:srcRect/>
            <a:stretch>
              <a:fillRect l="-91393" t="-279960" r="-92905" b="-39411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0" name="文本框 179">
            <a:extLst>
              <a:ext uri="{FF2B5EF4-FFF2-40B4-BE49-F238E27FC236}">
                <a16:creationId xmlns:a16="http://schemas.microsoft.com/office/drawing/2014/main" xmlns="" id="{A93E1B06-4101-4B11-A54E-A54789129608}"/>
              </a:ext>
            </a:extLst>
          </p:cNvPr>
          <p:cNvSpPr txBox="1"/>
          <p:nvPr/>
        </p:nvSpPr>
        <p:spPr>
          <a:xfrm>
            <a:off x="4217025" y="2347951"/>
            <a:ext cx="3776675" cy="1231106"/>
          </a:xfrm>
          <a:prstGeom prst="rect">
            <a:avLst/>
          </a:prstGeom>
          <a:noFill/>
          <a:ln w="25400">
            <a:noFill/>
          </a:ln>
        </p:spPr>
        <p:txBody>
          <a:bodyPr wrap="none" lIns="0" tIns="0" rIns="0" bIns="0" rtlCol="0">
            <a:spAutoFit/>
          </a:bodyPr>
          <a:lstStyle>
            <a:defPPr>
              <a:defRPr lang="zh-CN"/>
            </a:defPPr>
            <a:lvl1pPr>
              <a:defRPr kumimoji="0" sz="8000" b="0" i="0" u="none" strike="noStrike" cap="none" spc="0" normalizeH="0" baseline="0">
                <a:ln w="12700">
                  <a:noFill/>
                </a:ln>
                <a:solidFill>
                  <a:schemeClr val="accent3"/>
                </a:solidFill>
                <a:effectLst>
                  <a:outerShdw dist="76200" dir="12420000" algn="ctr" rotWithShape="0">
                    <a:schemeClr val="accent2"/>
                  </a:outerShdw>
                </a:effectLst>
                <a:uLnTx/>
                <a:uFillTx/>
                <a:latin typeface="优设标题黑" panose="00000500000000000000" pitchFamily="2" charset="-122"/>
                <a:ea typeface="优设标题黑" panose="00000500000000000000" pitchFamily="2" charset="-122"/>
              </a:defRPr>
            </a:lvl1pPr>
          </a:lstStyle>
          <a:p>
            <a:r>
              <a:rPr lang="zh-CN" altLang="en-US">
                <a:solidFill>
                  <a:schemeClr val="bg1"/>
                </a:solidFill>
                <a:effectLst>
                  <a:outerShdw dist="63500" algn="l" rotWithShape="0">
                    <a:schemeClr val="accent2"/>
                  </a:outerShdw>
                </a:effectLst>
                <a:latin typeface="+mj-ea"/>
                <a:ea typeface="+mj-ea"/>
              </a:rPr>
              <a:t>新年展望</a:t>
            </a:r>
          </a:p>
        </p:txBody>
      </p:sp>
    </p:spTree>
    <p:extLst>
      <p:ext uri="{BB962C8B-B14F-4D97-AF65-F5344CB8AC3E}">
        <p14:creationId xmlns:p14="http://schemas.microsoft.com/office/powerpoint/2010/main" val="37093825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ADJUSTMENTS" val="9.36575"/>
</p:tagLst>
</file>

<file path=ppt/tags/tag37.xml><?xml version="1.0" encoding="utf-8"?>
<p:tagLst xmlns:a="http://schemas.openxmlformats.org/drawingml/2006/main" xmlns:r="http://schemas.openxmlformats.org/officeDocument/2006/relationships" xmlns:p="http://schemas.openxmlformats.org/presentationml/2006/main">
  <p:tag name="ADJUSTMENTS" val="9.36575"/>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自定义 11">
      <a:dk1>
        <a:sysClr val="windowText" lastClr="000000"/>
      </a:dk1>
      <a:lt1>
        <a:sysClr val="window" lastClr="FFFFFF"/>
      </a:lt1>
      <a:dk2>
        <a:srgbClr val="44546A"/>
      </a:dk2>
      <a:lt2>
        <a:srgbClr val="DBEFF7"/>
      </a:lt2>
      <a:accent1>
        <a:srgbClr val="1B0994"/>
      </a:accent1>
      <a:accent2>
        <a:srgbClr val="FF2485"/>
      </a:accent2>
      <a:accent3>
        <a:srgbClr val="FCF953"/>
      </a:accent3>
      <a:accent4>
        <a:srgbClr val="000056"/>
      </a:accent4>
      <a:accent5>
        <a:srgbClr val="FA9885"/>
      </a:accent5>
      <a:accent6>
        <a:srgbClr val="FC769A"/>
      </a:accent6>
      <a:hlink>
        <a:srgbClr val="F29208"/>
      </a:hlink>
      <a:folHlink>
        <a:srgbClr val="88E0D0"/>
      </a:folHlink>
    </a:clrScheme>
    <a:fontScheme name="自定义 6">
      <a:majorFont>
        <a:latin typeface="优设标题黑"/>
        <a:ea typeface="优设标题黑"/>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mtClean="0"/>
        </a:defPPr>
      </a:lstStyle>
    </a:txDef>
  </a:objectDefaults>
  <a:extraClrSchemeLst/>
  <a:extLst>
    <a:ext uri="{05A4C25C-085E-4340-85A3-A5531E510DB2}">
      <thm15:themeFamily xmlns:thm15="http://schemas.microsoft.com/office/thememl/2012/main" name="演示文稿2" id="{D09D9BEF-7E12-47F9-B93E-15FD95AF556E}" vid="{25C4BD1A-49C3-4C47-960B-E09AC966E9C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7803</TotalTime>
  <Words>521</Words>
  <Application>Microsoft Office PowerPoint</Application>
  <PresentationFormat>宽屏</PresentationFormat>
  <Paragraphs>149</Paragraphs>
  <Slides>28</Slides>
  <Notes>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OPPOSans R</vt:lpstr>
      <vt:lpstr>阿里巴巴普惠体 2.0 105 Heavy</vt:lpstr>
      <vt:lpstr>阿里巴巴普惠体 2.0 35 Thin</vt:lpstr>
      <vt:lpstr>等线</vt:lpstr>
      <vt:lpstr>胡晓波男神体</vt:lpstr>
      <vt:lpstr>江城律动宋</vt:lpstr>
      <vt:lpstr>微软雅黑</vt:lpstr>
      <vt:lpstr>演示新手书</vt:lpstr>
      <vt:lpstr>优设标题黑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蓝色插画风年终盛典通用年会ppt模板</dc:title>
  <dc:creator>阿 丁</dc:creator>
  <cp:keywords>稿定年终PPT模板大赛</cp:keywords>
  <dc:description>www.51pptmoban.com</dc:description>
  <cp:lastModifiedBy>阳光男孩</cp:lastModifiedBy>
  <cp:revision>81</cp:revision>
  <cp:lastPrinted>2021-11-15T03:17:12Z</cp:lastPrinted>
  <dcterms:created xsi:type="dcterms:W3CDTF">2021-11-09T08:16:17Z</dcterms:created>
  <dcterms:modified xsi:type="dcterms:W3CDTF">2021-12-13T08:12:44Z</dcterms:modified>
</cp:coreProperties>
</file>