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38"/>
  </p:notesMasterIdLst>
  <p:sldIdLst>
    <p:sldId id="330" r:id="rId3"/>
    <p:sldId id="325" r:id="rId4"/>
    <p:sldId id="287" r:id="rId5"/>
    <p:sldId id="263" r:id="rId6"/>
    <p:sldId id="326" r:id="rId7"/>
    <p:sldId id="327" r:id="rId8"/>
    <p:sldId id="267" r:id="rId9"/>
    <p:sldId id="269" r:id="rId10"/>
    <p:sldId id="270" r:id="rId11"/>
    <p:sldId id="271" r:id="rId12"/>
    <p:sldId id="264" r:id="rId13"/>
    <p:sldId id="272" r:id="rId14"/>
    <p:sldId id="310" r:id="rId15"/>
    <p:sldId id="273" r:id="rId16"/>
    <p:sldId id="274" r:id="rId17"/>
    <p:sldId id="313" r:id="rId18"/>
    <p:sldId id="276" r:id="rId19"/>
    <p:sldId id="319" r:id="rId20"/>
    <p:sldId id="265" r:id="rId21"/>
    <p:sldId id="288" r:id="rId22"/>
    <p:sldId id="324" r:id="rId23"/>
    <p:sldId id="279" r:id="rId24"/>
    <p:sldId id="289" r:id="rId25"/>
    <p:sldId id="280" r:id="rId26"/>
    <p:sldId id="266" r:id="rId27"/>
    <p:sldId id="282" r:id="rId28"/>
    <p:sldId id="283" r:id="rId29"/>
    <p:sldId id="329" r:id="rId30"/>
    <p:sldId id="284" r:id="rId31"/>
    <p:sldId id="285" r:id="rId32"/>
    <p:sldId id="314" r:id="rId33"/>
    <p:sldId id="328" r:id="rId34"/>
    <p:sldId id="291" r:id="rId35"/>
    <p:sldId id="290" r:id="rId36"/>
    <p:sldId id="33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D08B967D-BA03-4D2E-825D-92A337A34632}">
          <p14:sldIdLst>
            <p14:sldId id="330"/>
            <p14:sldId id="325"/>
            <p14:sldId id="287"/>
          </p14:sldIdLst>
        </p14:section>
        <p14:section name="01" id="{01E5BE3F-5373-4FE0-A3FC-85457DE9455B}">
          <p14:sldIdLst>
            <p14:sldId id="263"/>
            <p14:sldId id="326"/>
            <p14:sldId id="327"/>
            <p14:sldId id="267"/>
            <p14:sldId id="269"/>
            <p14:sldId id="270"/>
            <p14:sldId id="271"/>
          </p14:sldIdLst>
        </p14:section>
        <p14:section name="02" id="{1D3AB72A-D5D0-4085-96EC-A9E9E62675CC}">
          <p14:sldIdLst>
            <p14:sldId id="264"/>
            <p14:sldId id="272"/>
            <p14:sldId id="310"/>
            <p14:sldId id="273"/>
            <p14:sldId id="274"/>
            <p14:sldId id="313"/>
            <p14:sldId id="276"/>
            <p14:sldId id="319"/>
          </p14:sldIdLst>
        </p14:section>
        <p14:section name="03" id="{85726B9A-E97F-47D3-8402-91C2A292A7D1}">
          <p14:sldIdLst>
            <p14:sldId id="265"/>
            <p14:sldId id="288"/>
            <p14:sldId id="324"/>
            <p14:sldId id="279"/>
            <p14:sldId id="289"/>
            <p14:sldId id="280"/>
          </p14:sldIdLst>
        </p14:section>
        <p14:section name="04" id="{006FB3E7-109F-4B5A-901D-FEA10BACC113}">
          <p14:sldIdLst>
            <p14:sldId id="266"/>
            <p14:sldId id="282"/>
            <p14:sldId id="283"/>
            <p14:sldId id="329"/>
            <p14:sldId id="284"/>
            <p14:sldId id="285"/>
            <p14:sldId id="314"/>
          </p14:sldIdLst>
        </p14:section>
        <p14:section name="无标题节" id="{408B2906-47ED-42DE-8357-F2C9DA744697}">
          <p14:sldIdLst>
            <p14:sldId id="328"/>
            <p14:sldId id="291"/>
            <p14:sldId id="290"/>
            <p14:sldId id="33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B96"/>
    <a:srgbClr val="FF1449"/>
    <a:srgbClr val="6C4188"/>
    <a:srgbClr val="6342C6"/>
    <a:srgbClr val="0068DD"/>
    <a:srgbClr val="FF873A"/>
    <a:srgbClr val="FB4616"/>
    <a:srgbClr val="FFFFFF"/>
    <a:srgbClr val="F7F7FA"/>
    <a:srgbClr val="EBF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4" autoAdjust="0"/>
    <p:restoredTop sz="94660"/>
  </p:normalViewPr>
  <p:slideViewPr>
    <p:cSldViewPr snapToGrid="0">
      <p:cViewPr varScale="1">
        <p:scale>
          <a:sx n="92" d="100"/>
          <a:sy n="92" d="100"/>
        </p:scale>
        <p:origin x="114" y="64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23</c:v>
                </c:pt>
                <c:pt idx="1">
                  <c:v>32</c:v>
                </c:pt>
                <c:pt idx="2">
                  <c:v>28</c:v>
                </c:pt>
                <c:pt idx="3">
                  <c:v>12</c:v>
                </c:pt>
              </c:numCache>
            </c:numRef>
          </c:val>
          <c:extLst xmlns:c16r2="http://schemas.microsoft.com/office/drawing/2015/06/char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480052656"/>
        <c:axId val="480248160"/>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2">
                        <a:lumMod val="20000"/>
                        <a:lumOff val="80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23</c:v>
                </c:pt>
                <c:pt idx="1">
                  <c:v>32</c:v>
                </c:pt>
                <c:pt idx="2">
                  <c:v>28</c:v>
                </c:pt>
                <c:pt idx="3">
                  <c:v>12</c:v>
                </c:pt>
              </c:numCache>
            </c:numRef>
          </c:val>
          <c:smooth val="0"/>
          <c:extLst xmlns:c16r2="http://schemas.microsoft.com/office/drawing/2015/06/char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480052656"/>
        <c:axId val="480248160"/>
      </c:lineChart>
      <c:catAx>
        <c:axId val="480052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480248160"/>
        <c:crosses val="autoZero"/>
        <c:auto val="1"/>
        <c:lblAlgn val="ctr"/>
        <c:lblOffset val="100"/>
        <c:noMultiLvlLbl val="0"/>
      </c:catAx>
      <c:valAx>
        <c:axId val="480248160"/>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480052656"/>
        <c:crosses val="autoZero"/>
        <c:crossBetween val="between"/>
      </c:valAx>
      <c:spPr>
        <a:noFill/>
        <a:ln>
          <a:noFill/>
        </a:ln>
        <a:effectLst/>
      </c:spPr>
    </c:plotArea>
    <c:plotVisOnly val="1"/>
    <c:dispBlanksAs val="zero"/>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80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35</c:v>
                </c:pt>
                <c:pt idx="1">
                  <c:v>55</c:v>
                </c:pt>
                <c:pt idx="2">
                  <c:v>45</c:v>
                </c:pt>
                <c:pt idx="3">
                  <c:v>70</c:v>
                </c:pt>
              </c:numCache>
            </c:numRef>
          </c:val>
          <c:extLst xmlns:c16r2="http://schemas.microsoft.com/office/drawing/2015/06/char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479966224"/>
        <c:axId val="131125984"/>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2">
                        <a:lumMod val="20000"/>
                        <a:lumOff val="80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35</c:v>
                </c:pt>
                <c:pt idx="1">
                  <c:v>55</c:v>
                </c:pt>
                <c:pt idx="2">
                  <c:v>45</c:v>
                </c:pt>
                <c:pt idx="3">
                  <c:v>70</c:v>
                </c:pt>
              </c:numCache>
            </c:numRef>
          </c:val>
          <c:smooth val="0"/>
          <c:extLst xmlns:c16r2="http://schemas.microsoft.com/office/drawing/2015/06/char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479966224"/>
        <c:axId val="131125984"/>
      </c:lineChart>
      <c:catAx>
        <c:axId val="4799662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31125984"/>
        <c:crosses val="autoZero"/>
        <c:auto val="1"/>
        <c:lblAlgn val="ctr"/>
        <c:lblOffset val="100"/>
        <c:noMultiLvlLbl val="0"/>
      </c:catAx>
      <c:valAx>
        <c:axId val="131125984"/>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479966224"/>
        <c:crosses val="autoZero"/>
        <c:crossBetween val="between"/>
      </c:valAx>
      <c:spPr>
        <a:noFill/>
        <a:ln>
          <a:noFill/>
        </a:ln>
        <a:effectLst/>
      </c:spPr>
    </c:plotArea>
    <c:plotVisOnly val="1"/>
    <c:dispBlanksAs val="zero"/>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800"/>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44</c:v>
                </c:pt>
                <c:pt idx="1">
                  <c:v>32</c:v>
                </c:pt>
                <c:pt idx="2">
                  <c:v>50</c:v>
                </c:pt>
                <c:pt idx="3">
                  <c:v>29</c:v>
                </c:pt>
              </c:numCache>
            </c:numRef>
          </c:val>
          <c:extLst xmlns:c16r2="http://schemas.microsoft.com/office/drawing/2015/06/char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187726112"/>
        <c:axId val="1187728288"/>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2">
                        <a:lumMod val="20000"/>
                        <a:lumOff val="80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44</c:v>
                </c:pt>
                <c:pt idx="1">
                  <c:v>32</c:v>
                </c:pt>
                <c:pt idx="2">
                  <c:v>50</c:v>
                </c:pt>
                <c:pt idx="3">
                  <c:v>29</c:v>
                </c:pt>
              </c:numCache>
            </c:numRef>
          </c:val>
          <c:smooth val="0"/>
          <c:extLst xmlns:c16r2="http://schemas.microsoft.com/office/drawing/2015/06/char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187726112"/>
        <c:axId val="1187728288"/>
      </c:lineChart>
      <c:catAx>
        <c:axId val="118772611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187728288"/>
        <c:crosses val="autoZero"/>
        <c:auto val="1"/>
        <c:lblAlgn val="ctr"/>
        <c:lblOffset val="100"/>
        <c:noMultiLvlLbl val="0"/>
      </c:catAx>
      <c:valAx>
        <c:axId val="1187728288"/>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187726112"/>
        <c:crosses val="autoZero"/>
        <c:crossBetween val="between"/>
      </c:valAx>
      <c:spPr>
        <a:noFill/>
        <a:ln>
          <a:noFill/>
        </a:ln>
        <a:effectLst/>
      </c:spPr>
    </c:plotArea>
    <c:plotVisOnly val="1"/>
    <c:dispBlanksAs val="zero"/>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800"/>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产品A2</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P1季度</c:v>
                </c:pt>
                <c:pt idx="1">
                  <c:v>P2季度</c:v>
                </c:pt>
                <c:pt idx="2">
                  <c:v>P3季度</c:v>
                </c:pt>
                <c:pt idx="3">
                  <c:v>P4季度</c:v>
                </c:pt>
              </c:strCache>
            </c:strRef>
          </c:cat>
          <c:val>
            <c:numRef>
              <c:f>Sheet1!$C$2:$C$5</c:f>
              <c:numCache>
                <c:formatCode>General</c:formatCode>
                <c:ptCount val="4"/>
                <c:pt idx="0">
                  <c:v>40</c:v>
                </c:pt>
                <c:pt idx="1">
                  <c:v>23</c:v>
                </c:pt>
                <c:pt idx="2">
                  <c:v>28</c:v>
                </c:pt>
                <c:pt idx="3">
                  <c:v>45</c:v>
                </c:pt>
              </c:numCache>
            </c:numRef>
          </c:val>
          <c:extLst xmlns:c16r2="http://schemas.microsoft.com/office/drawing/2015/06/char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187726656"/>
        <c:axId val="1187736448"/>
      </c:areaChart>
      <c:lineChart>
        <c:grouping val="standard"/>
        <c:varyColors val="0"/>
        <c:ser>
          <c:idx val="0"/>
          <c:order val="0"/>
          <c:tx>
            <c:strRef>
              <c:f>Sheet1!$B$1</c:f>
              <c:strCache>
                <c:ptCount val="1"/>
                <c:pt idx="0">
                  <c:v>产品A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2">
                        <a:lumMod val="20000"/>
                        <a:lumOff val="80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P1季度</c:v>
                </c:pt>
                <c:pt idx="1">
                  <c:v>P2季度</c:v>
                </c:pt>
                <c:pt idx="2">
                  <c:v>P3季度</c:v>
                </c:pt>
                <c:pt idx="3">
                  <c:v>P4季度</c:v>
                </c:pt>
              </c:strCache>
            </c:strRef>
          </c:cat>
          <c:val>
            <c:numRef>
              <c:f>Sheet1!$B$2:$B$5</c:f>
              <c:numCache>
                <c:formatCode>General</c:formatCode>
                <c:ptCount val="4"/>
                <c:pt idx="0">
                  <c:v>40</c:v>
                </c:pt>
                <c:pt idx="1">
                  <c:v>23</c:v>
                </c:pt>
                <c:pt idx="2">
                  <c:v>28</c:v>
                </c:pt>
                <c:pt idx="3">
                  <c:v>45</c:v>
                </c:pt>
              </c:numCache>
            </c:numRef>
          </c:val>
          <c:smooth val="0"/>
          <c:extLst xmlns:c16r2="http://schemas.microsoft.com/office/drawing/2015/06/char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187726656"/>
        <c:axId val="1187736448"/>
      </c:lineChart>
      <c:catAx>
        <c:axId val="1187726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187736448"/>
        <c:crosses val="autoZero"/>
        <c:auto val="1"/>
        <c:lblAlgn val="ctr"/>
        <c:lblOffset val="100"/>
        <c:noMultiLvlLbl val="0"/>
      </c:catAx>
      <c:valAx>
        <c:axId val="1187736448"/>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187726656"/>
        <c:crosses val="autoZero"/>
        <c:crossBetween val="between"/>
      </c:valAx>
      <c:spPr>
        <a:noFill/>
        <a:ln>
          <a:noFill/>
        </a:ln>
        <a:effectLst/>
      </c:spPr>
    </c:plotArea>
    <c:plotVisOnly val="1"/>
    <c:dispBlanksAs val="zero"/>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800"/>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spPr>
            <a:ln w="6350">
              <a:noFill/>
            </a:ln>
          </c:spPr>
          <c:dPt>
            <c:idx val="0"/>
            <c:bubble3D val="0"/>
            <c:explosion val="3"/>
            <c:spPr>
              <a:solidFill>
                <a:schemeClr val="accent2">
                  <a:lumMod val="40000"/>
                  <a:lumOff val="60000"/>
                  <a:alpha val="64000"/>
                </a:schemeClr>
              </a:solidFill>
              <a:ln w="6350">
                <a:noFill/>
              </a:ln>
              <a:effectLst/>
              <a:sp3d/>
            </c:spPr>
            <c:extLst xmlns:c16r2="http://schemas.microsoft.com/office/drawing/2015/06/chart">
              <c:ext xmlns:c16="http://schemas.microsoft.com/office/drawing/2014/chart" uri="{C3380CC4-5D6E-409C-BE32-E72D297353CC}">
                <c16:uniqueId val="{00000005-6A1E-4CBD-8308-F219AC14490D}"/>
              </c:ext>
            </c:extLst>
          </c:dPt>
          <c:dPt>
            <c:idx val="1"/>
            <c:bubble3D val="0"/>
            <c:explosion val="16"/>
            <c:spPr>
              <a:gradFill>
                <a:gsLst>
                  <a:gs pos="0">
                    <a:schemeClr val="accent2">
                      <a:lumMod val="60000"/>
                      <a:lumOff val="40000"/>
                      <a:alpha val="81000"/>
                    </a:schemeClr>
                  </a:gs>
                  <a:gs pos="99000">
                    <a:schemeClr val="accent2">
                      <a:lumMod val="75000"/>
                      <a:alpha val="81000"/>
                    </a:schemeClr>
                  </a:gs>
                </a:gsLst>
                <a:lin ang="5400000" scaled="1"/>
              </a:gradFill>
              <a:ln w="6350">
                <a:noFill/>
              </a:ln>
              <a:effectLst/>
              <a:sp3d/>
            </c:spPr>
            <c:extLst xmlns:c16r2="http://schemas.microsoft.com/office/drawing/2015/06/chart">
              <c:ext xmlns:c16="http://schemas.microsoft.com/office/drawing/2014/chart" uri="{C3380CC4-5D6E-409C-BE32-E72D297353CC}">
                <c16:uniqueId val="{00000003-6A1E-4CBD-8308-F219AC14490D}"/>
              </c:ext>
            </c:extLst>
          </c:dPt>
          <c:dPt>
            <c:idx val="2"/>
            <c:bubble3D val="0"/>
            <c:explosion val="7"/>
            <c:spPr>
              <a:solidFill>
                <a:schemeClr val="accent1">
                  <a:alpha val="86000"/>
                </a:schemeClr>
              </a:solidFill>
              <a:ln w="6350">
                <a:noFill/>
              </a:ln>
              <a:effectLst/>
              <a:sp3d/>
            </c:spPr>
            <c:extLst xmlns:c16r2="http://schemas.microsoft.com/office/drawing/2015/06/chart">
              <c:ext xmlns:c16="http://schemas.microsoft.com/office/drawing/2014/chart" uri="{C3380CC4-5D6E-409C-BE32-E72D297353CC}">
                <c16:uniqueId val="{00000002-6A1E-4CBD-8308-F219AC14490D}"/>
              </c:ext>
            </c:extLst>
          </c:dPt>
          <c:dPt>
            <c:idx val="3"/>
            <c:bubble3D val="0"/>
            <c:explosion val="34"/>
            <c:spPr>
              <a:solidFill>
                <a:schemeClr val="accent3">
                  <a:alpha val="42000"/>
                </a:schemeClr>
              </a:solidFill>
              <a:ln w="6350">
                <a:noFill/>
              </a:ln>
              <a:effectLst/>
              <a:sp3d/>
            </c:spPr>
            <c:extLst xmlns:c16r2="http://schemas.microsoft.com/office/drawing/2015/06/chart">
              <c:ext xmlns:c16="http://schemas.microsoft.com/office/drawing/2014/chart" uri="{C3380CC4-5D6E-409C-BE32-E72D297353CC}">
                <c16:uniqueId val="{00000007-6A1E-4CBD-8308-F219AC14490D}"/>
              </c:ext>
            </c:extLst>
          </c:dPt>
          <c:dLbls>
            <c:dLbl>
              <c:idx val="0"/>
              <c:layout>
                <c:manualLayout>
                  <c:x val="5.3727121169791017E-2"/>
                  <c:y val="-8.0176293408031701E-2"/>
                </c:manualLayout>
              </c:layout>
              <c:spPr>
                <a:noFill/>
                <a:ln>
                  <a:noFill/>
                </a:ln>
                <a:effectLst/>
              </c:spPr>
              <c:txPr>
                <a:bodyPr rot="0" spcFirstLastPara="1" vertOverflow="ellipsis" vert="horz" wrap="square" lIns="38100" tIns="19050" rIns="38100" bIns="19050" anchor="ctr" anchorCtr="1">
                  <a:noAutofit/>
                </a:bodyPr>
                <a:lstStyle/>
                <a:p>
                  <a:pPr>
                    <a:defRPr sz="1000" b="0" i="0" u="none" strike="noStrike" kern="1200" baseline="0">
                      <a:solidFill>
                        <a:schemeClr val="accent1"/>
                      </a:solidFill>
                      <a:latin typeface="+mn-lt"/>
                      <a:ea typeface="+mn-ea"/>
                      <a:cs typeface="+mn-cs"/>
                    </a:defRPr>
                  </a:pPr>
                  <a:endParaRPr lang="zh-CN"/>
                </a:p>
              </c:txPr>
              <c:dLblPos val="bestFit"/>
              <c:showLegendKey val="0"/>
              <c:showVal val="1"/>
              <c:showCatName val="1"/>
              <c:showSerName val="0"/>
              <c:showPercent val="0"/>
              <c:showBubbleSize val="0"/>
              <c:separator> </c:separator>
              <c:extLst xmlns:c16r2="http://schemas.microsoft.com/office/drawing/2015/06/chart">
                <c:ext xmlns:c16="http://schemas.microsoft.com/office/drawing/2014/chart" uri="{C3380CC4-5D6E-409C-BE32-E72D297353CC}">
                  <c16:uniqueId val="{00000005-6A1E-4CBD-8308-F219AC14490D}"/>
                </c:ext>
                <c:ext xmlns:c15="http://schemas.microsoft.com/office/drawing/2012/chart" uri="{CE6537A1-D6FC-4f65-9D91-7224C49458BB}">
                  <c15:layout>
                    <c:manualLayout>
                      <c:w val="0.19645086380149537"/>
                      <c:h val="0.15643771537368947"/>
                    </c:manualLayout>
                  </c15:layout>
                </c:ext>
              </c:extLst>
            </c:dLbl>
            <c:dLbl>
              <c:idx val="1"/>
              <c:layout>
                <c:manualLayout>
                  <c:x val="7.6304506263409469E-2"/>
                  <c:y val="-4.5064362453326193E-2"/>
                </c:manualLayout>
              </c:layout>
              <c:dLblPos val="bestFit"/>
              <c:showLegendKey val="0"/>
              <c:showVal val="1"/>
              <c:showCatName val="1"/>
              <c:showSerName val="0"/>
              <c:showPercent val="0"/>
              <c:showBubbleSize val="0"/>
              <c:separator> </c:separator>
              <c:extLst xmlns:c16r2="http://schemas.microsoft.com/office/drawing/2015/06/chart">
                <c:ext xmlns:c16="http://schemas.microsoft.com/office/drawing/2014/chart" uri="{C3380CC4-5D6E-409C-BE32-E72D297353CC}">
                  <c16:uniqueId val="{00000003-6A1E-4CBD-8308-F219AC14490D}"/>
                </c:ext>
                <c:ext xmlns:c15="http://schemas.microsoft.com/office/drawing/2012/chart" uri="{CE6537A1-D6FC-4f65-9D91-7224C49458BB}"/>
              </c:extLst>
            </c:dLbl>
            <c:dLbl>
              <c:idx val="2"/>
              <c:layout>
                <c:manualLayout>
                  <c:x val="-3.1920773736987332E-3"/>
                  <c:y val="0.10944227655629193"/>
                </c:manualLayout>
              </c:layout>
              <c:spPr>
                <a:noFill/>
                <a:ln>
                  <a:noFill/>
                </a:ln>
                <a:effectLst/>
              </c:spPr>
              <c:txPr>
                <a:bodyPr rot="0" spcFirstLastPara="1" vertOverflow="ellipsis" vert="horz" wrap="square" lIns="38100" tIns="19050" rIns="38100" bIns="19050" anchor="ctr" anchorCtr="1">
                  <a:noAutofit/>
                </a:bodyPr>
                <a:lstStyle/>
                <a:p>
                  <a:pPr>
                    <a:defRPr sz="1000" b="0" i="0" u="none" strike="noStrike" kern="1200" baseline="0">
                      <a:solidFill>
                        <a:schemeClr val="accent1"/>
                      </a:solidFill>
                      <a:latin typeface="+mn-lt"/>
                      <a:ea typeface="+mn-ea"/>
                      <a:cs typeface="+mn-cs"/>
                    </a:defRPr>
                  </a:pPr>
                  <a:endParaRPr lang="zh-CN"/>
                </a:p>
              </c:txPr>
              <c:dLblPos val="bestFit"/>
              <c:showLegendKey val="0"/>
              <c:showVal val="1"/>
              <c:showCatName val="1"/>
              <c:showSerName val="0"/>
              <c:showPercent val="0"/>
              <c:showBubbleSize val="0"/>
              <c:separator> </c:separator>
              <c:extLst xmlns:c16r2="http://schemas.microsoft.com/office/drawing/2015/06/chart">
                <c:ext xmlns:c16="http://schemas.microsoft.com/office/drawing/2014/chart" uri="{C3380CC4-5D6E-409C-BE32-E72D297353CC}">
                  <c16:uniqueId val="{00000002-6A1E-4CBD-8308-F219AC14490D}"/>
                </c:ext>
                <c:ext xmlns:c15="http://schemas.microsoft.com/office/drawing/2012/chart" uri="{CE6537A1-D6FC-4f65-9D91-7224C49458BB}">
                  <c15:layout>
                    <c:manualLayout>
                      <c:w val="0.18421265553123428"/>
                      <c:h val="9.1094389816366514E-2"/>
                    </c:manualLayout>
                  </c15:layout>
                </c:ext>
              </c:extLst>
            </c:dLbl>
            <c:dLbl>
              <c:idx val="3"/>
              <c:layout>
                <c:manualLayout>
                  <c:x val="-7.7767612076852705E-2"/>
                  <c:y val="-6.4377660647608852E-3"/>
                </c:manualLayout>
              </c:layout>
              <c:dLblPos val="bestFit"/>
              <c:showLegendKey val="0"/>
              <c:showVal val="1"/>
              <c:showCatName val="1"/>
              <c:showSerName val="0"/>
              <c:showPercent val="0"/>
              <c:showBubbleSize val="0"/>
              <c:separator> </c:separator>
              <c:extLst xmlns:c16r2="http://schemas.microsoft.com/office/drawing/2015/06/chart">
                <c:ext xmlns:c16="http://schemas.microsoft.com/office/drawing/2014/chart" uri="{C3380CC4-5D6E-409C-BE32-E72D297353CC}">
                  <c16:uniqueId val="{00000007-6A1E-4CBD-8308-F219AC14490D}"/>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accent1"/>
                    </a:solidFill>
                    <a:latin typeface="+mn-lt"/>
                    <a:ea typeface="+mn-ea"/>
                    <a:cs typeface="+mn-cs"/>
                  </a:defRPr>
                </a:pPr>
                <a:endParaRPr lang="zh-CN"/>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产品A</c:v>
                </c:pt>
                <c:pt idx="1">
                  <c:v>产品B</c:v>
                </c:pt>
                <c:pt idx="2">
                  <c:v>产品C</c:v>
                </c:pt>
                <c:pt idx="3">
                  <c:v>产品D</c:v>
                </c:pt>
              </c:strCache>
            </c:strRef>
          </c:cat>
          <c:val>
            <c:numRef>
              <c:f>Sheet1!$B$2:$B$5</c:f>
              <c:numCache>
                <c:formatCode>General</c:formatCode>
                <c:ptCount val="4"/>
                <c:pt idx="0">
                  <c:v>22</c:v>
                </c:pt>
                <c:pt idx="1">
                  <c:v>35</c:v>
                </c:pt>
                <c:pt idx="2">
                  <c:v>31</c:v>
                </c:pt>
                <c:pt idx="3">
                  <c:v>12</c:v>
                </c:pt>
              </c:numCache>
            </c:numRef>
          </c:val>
          <c:extLst xmlns:c16r2="http://schemas.microsoft.com/office/drawing/2015/06/chart">
            <c:ext xmlns:c16="http://schemas.microsoft.com/office/drawing/2014/chart" uri="{C3380CC4-5D6E-409C-BE32-E72D297353CC}">
              <c16:uniqueId val="{00000000-6A1E-4CBD-8308-F219AC14490D}"/>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C20A0D-465C-47B4-AD67-3FADEE009C88}" type="datetimeFigureOut">
              <a:rPr lang="zh-CN" altLang="en-US" smtClean="0"/>
              <a:t>2021/12/13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FB6F33-9661-4085-982A-FAE156450161}" type="slidenum">
              <a:rPr lang="zh-CN" altLang="en-US" smtClean="0"/>
              <a:t>‹#›</a:t>
            </a:fld>
            <a:endParaRPr lang="zh-CN" altLang="en-US"/>
          </a:p>
        </p:txBody>
      </p:sp>
    </p:spTree>
    <p:extLst>
      <p:ext uri="{BB962C8B-B14F-4D97-AF65-F5344CB8AC3E}">
        <p14:creationId xmlns:p14="http://schemas.microsoft.com/office/powerpoint/2010/main" val="2483126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A6CFE3-F845-43C2-A6C1-6F07B8C5A9B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928845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11840AC-2E4D-452D-8766-0BE30B568324}"/>
              </a:ext>
            </a:extLst>
          </p:cNvPr>
          <p:cNvSpPr>
            <a:spLocks noGrp="1"/>
          </p:cNvSpPr>
          <p:nvPr>
            <p:ph type="title"/>
          </p:nvPr>
        </p:nvSpPr>
        <p:spPr>
          <a:xfrm>
            <a:off x="839790" y="457201"/>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203BEB0-965C-4DC0-B8C0-B86C9B27E0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650284B-0165-4943-BA0F-19FDD4EA7804}"/>
              </a:ext>
            </a:extLst>
          </p:cNvPr>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FBE871E8-D74F-4C5E-8078-F36503E6F0CB}"/>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6" name="页脚占位符 5">
            <a:extLst>
              <a:ext uri="{FF2B5EF4-FFF2-40B4-BE49-F238E27FC236}">
                <a16:creationId xmlns:a16="http://schemas.microsoft.com/office/drawing/2014/main" xmlns="" id="{D39B014F-A443-4040-AF46-F3004C7DEEC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596F91E-9345-4C39-9FAE-293FB3298E1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366848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A960C2-AF94-4B36-BD7F-45AC2293367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6DABFE2-C86A-4A23-A073-486B488A545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FDC4B85-A0BD-4F1B-9BEE-B7F0EF63D46D}"/>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5" name="页脚占位符 4">
            <a:extLst>
              <a:ext uri="{FF2B5EF4-FFF2-40B4-BE49-F238E27FC236}">
                <a16:creationId xmlns:a16="http://schemas.microsoft.com/office/drawing/2014/main" xmlns="" id="{26CCE4E3-961C-4671-A76A-4D5E9D1DFA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1CE2266-F072-4791-8885-13A278215D82}"/>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613809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FCEC847-3A44-4E28-ABB1-7D93A832D40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4CA26E6-4A49-48F3-9DD1-A896982E425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EF16E39-37DF-497B-97DC-4281B549294C}"/>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5" name="页脚占位符 4">
            <a:extLst>
              <a:ext uri="{FF2B5EF4-FFF2-40B4-BE49-F238E27FC236}">
                <a16:creationId xmlns:a16="http://schemas.microsoft.com/office/drawing/2014/main" xmlns="" id="{82A70AA5-CD32-4716-B063-4108181B764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550B16-D102-4595-BC06-989DE83582A6}"/>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3320384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A9141FB-03D8-4F46-B85D-A9790487CE4D}"/>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5" name="页脚占位符 4">
            <a:extLst>
              <a:ext uri="{FF2B5EF4-FFF2-40B4-BE49-F238E27FC236}">
                <a16:creationId xmlns:a16="http://schemas.microsoft.com/office/drawing/2014/main" xmlns=""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3235074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D49DCD-240A-4DF1-8D1B-17762DEE331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F326563-1870-47CB-B421-7B1C7BE0272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10594BE-48E2-4B02-8AB7-E1EE464DB6F5}"/>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5" name="页脚占位符 4">
            <a:extLst>
              <a:ext uri="{FF2B5EF4-FFF2-40B4-BE49-F238E27FC236}">
                <a16:creationId xmlns:a16="http://schemas.microsoft.com/office/drawing/2014/main" xmlns="" id="{4EA5295E-4C87-4D7A-9092-80A1450328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AAC6D7A-AB4E-4233-B37F-45F835939B88}"/>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2225735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4A9778-CE82-48C3-BF82-4C5FB2838AAC}"/>
              </a:ext>
            </a:extLst>
          </p:cNvPr>
          <p:cNvSpPr>
            <a:spLocks noGrp="1"/>
          </p:cNvSpPr>
          <p:nvPr>
            <p:ph type="title"/>
          </p:nvPr>
        </p:nvSpPr>
        <p:spPr>
          <a:xfrm>
            <a:off x="831850" y="1709739"/>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19E4FFA4-9761-4100-B150-833CC5835C70}"/>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ED56899E-5424-43F3-BA68-8AC860D75DBC}"/>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5" name="页脚占位符 4">
            <a:extLst>
              <a:ext uri="{FF2B5EF4-FFF2-40B4-BE49-F238E27FC236}">
                <a16:creationId xmlns:a16="http://schemas.microsoft.com/office/drawing/2014/main" xmlns="" id="{B123F3CC-0B58-423E-9026-56457015D7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2DC6ABD-C052-467F-B978-540A852BBAF4}"/>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2778248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99AB83-FF67-4C8D-9778-B498B9B5636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872C18E-E8A0-4E3E-94EB-E9F18EB0D579}"/>
              </a:ext>
            </a:extLst>
          </p:cNvPr>
          <p:cNvSpPr>
            <a:spLocks noGrp="1"/>
          </p:cNvSpPr>
          <p:nvPr>
            <p:ph sz="half" idx="1"/>
          </p:nvPr>
        </p:nvSpPr>
        <p:spPr>
          <a:xfrm>
            <a:off x="838200" y="1825626"/>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6C78670-6E6F-4AEA-9CD1-C9E4B9AC2BD0}"/>
              </a:ext>
            </a:extLst>
          </p:cNvPr>
          <p:cNvSpPr>
            <a:spLocks noGrp="1"/>
          </p:cNvSpPr>
          <p:nvPr>
            <p:ph sz="half" idx="2"/>
          </p:nvPr>
        </p:nvSpPr>
        <p:spPr>
          <a:xfrm>
            <a:off x="6172200" y="1825626"/>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EA6EF016-C645-4EA2-8F63-93B1A72F0879}"/>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6" name="页脚占位符 5">
            <a:extLst>
              <a:ext uri="{FF2B5EF4-FFF2-40B4-BE49-F238E27FC236}">
                <a16:creationId xmlns:a16="http://schemas.microsoft.com/office/drawing/2014/main" xmlns="" id="{C432CA22-DBF3-4AE1-8116-B8C1568A6D4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9A372B7-F0CB-43F4-AF51-972D7C8D386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3790615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95B417-7CDD-4B12-90B9-1C06E5A7333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2E45435-579F-4C9A-9BB6-5818157340C0}"/>
              </a:ext>
            </a:extLst>
          </p:cNvPr>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7C88968F-8E76-4113-8E27-90A16F9EF23C}"/>
              </a:ext>
            </a:extLst>
          </p:cNvPr>
          <p:cNvSpPr>
            <a:spLocks noGrp="1"/>
          </p:cNvSpPr>
          <p:nvPr>
            <p:ph sz="half" idx="2"/>
          </p:nvPr>
        </p:nvSpPr>
        <p:spPr>
          <a:xfrm>
            <a:off x="839790" y="2505076"/>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C73C903-1480-4F89-8371-8D3365FBF3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0AB8EDD9-1F32-41ED-882E-3A2F62B538FE}"/>
              </a:ext>
            </a:extLst>
          </p:cNvPr>
          <p:cNvSpPr>
            <a:spLocks noGrp="1"/>
          </p:cNvSpPr>
          <p:nvPr>
            <p:ph sz="quarter" idx="4"/>
          </p:nvPr>
        </p:nvSpPr>
        <p:spPr>
          <a:xfrm>
            <a:off x="6172200" y="2505076"/>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4BB1F5A0-4B4C-420B-B69E-E23B6A76BBB0}"/>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8" name="页脚占位符 7">
            <a:extLst>
              <a:ext uri="{FF2B5EF4-FFF2-40B4-BE49-F238E27FC236}">
                <a16:creationId xmlns:a16="http://schemas.microsoft.com/office/drawing/2014/main" xmlns="" id="{BB2DA55F-803A-4F7E-B67B-3263EE3A758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89BAEF8-02CF-4C00-ACD9-8E8C50A45D49}"/>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2933800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9F7A65-7467-4432-9A72-E2CECC309C6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580CC871-A7A8-44DC-815D-FD4B8C56FFC1}"/>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4" name="页脚占位符 3">
            <a:extLst>
              <a:ext uri="{FF2B5EF4-FFF2-40B4-BE49-F238E27FC236}">
                <a16:creationId xmlns:a16="http://schemas.microsoft.com/office/drawing/2014/main" xmlns="" id="{28559A43-B78C-4772-A48A-86BE0E1F03D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A2868FBE-4616-46FE-9A18-097E9E202B5C}"/>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3972022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23C7DE-9DAD-4D41-8E79-9F3C904D1FD3}"/>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3" name="页脚占位符 2">
            <a:extLst>
              <a:ext uri="{FF2B5EF4-FFF2-40B4-BE49-F238E27FC236}">
                <a16:creationId xmlns:a16="http://schemas.microsoft.com/office/drawing/2014/main" xmlns="" id="{F7753E97-A023-418E-A9B2-59D7812B0E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8D19607-B30B-4219-B3F7-D0BB493892C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230143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655161-F2B7-454B-8DEF-731A11E3424E}"/>
              </a:ext>
            </a:extLst>
          </p:cNvPr>
          <p:cNvSpPr>
            <a:spLocks noGrp="1"/>
          </p:cNvSpPr>
          <p:nvPr>
            <p:ph type="title"/>
          </p:nvPr>
        </p:nvSpPr>
        <p:spPr>
          <a:xfrm>
            <a:off x="839790" y="457201"/>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5F6932C5-A236-4C11-961D-FA2233EC85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63CCE761-7226-4FB3-9FE7-BCA1E34DFF3A}"/>
              </a:ext>
            </a:extLst>
          </p:cNvPr>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ACD5E01D-C5EB-4D8B-9D11-100AFE1475DB}"/>
              </a:ext>
            </a:extLst>
          </p:cNvPr>
          <p:cNvSpPr>
            <a:spLocks noGrp="1"/>
          </p:cNvSpPr>
          <p:nvPr>
            <p:ph type="dt" sz="half" idx="10"/>
          </p:nvPr>
        </p:nvSpPr>
        <p:spPr/>
        <p:txBody>
          <a:bodyPr/>
          <a:lstStyle/>
          <a:p>
            <a:fld id="{396D9CFC-3746-4F56-AFA6-836DBF2568DC}" type="datetimeFigureOut">
              <a:rPr lang="zh-CN" altLang="en-US" smtClean="0"/>
              <a:t>2021/12/13</a:t>
            </a:fld>
            <a:endParaRPr lang="zh-CN" altLang="en-US"/>
          </a:p>
        </p:txBody>
      </p:sp>
      <p:sp>
        <p:nvSpPr>
          <p:cNvPr id="6" name="页脚占位符 5">
            <a:extLst>
              <a:ext uri="{FF2B5EF4-FFF2-40B4-BE49-F238E27FC236}">
                <a16:creationId xmlns:a16="http://schemas.microsoft.com/office/drawing/2014/main" xmlns="" id="{E95D0DA2-C646-4A4F-BD63-217FBE750D2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3A9B288-F719-44AC-8F07-8A103BC0F203}"/>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357199966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077318"/>
      </p:ext>
    </p:extLst>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BF4AA06-DAD8-4532-9145-EDD150C4F8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FDBDACE-D73B-4915-A9B1-028FA27F17B3}"/>
              </a:ext>
            </a:extLst>
          </p:cNvPr>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9C081AB-5D99-4F17-AABC-E6465AF0780B}"/>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6D9CFC-3746-4F56-AFA6-836DBF2568DC}" type="datetimeFigureOut">
              <a:rPr lang="zh-CN" altLang="en-US" smtClean="0"/>
              <a:t>2021/12/13</a:t>
            </a:fld>
            <a:endParaRPr lang="zh-CN" altLang="en-US"/>
          </a:p>
        </p:txBody>
      </p:sp>
      <p:sp>
        <p:nvSpPr>
          <p:cNvPr id="5" name="页脚占位符 4">
            <a:extLst>
              <a:ext uri="{FF2B5EF4-FFF2-40B4-BE49-F238E27FC236}">
                <a16:creationId xmlns:a16="http://schemas.microsoft.com/office/drawing/2014/main" xmlns="" id="{8D59612F-A9C5-43FA-8819-206CFBF007E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8B83BD0-57C3-41A2-B966-2B311D1FBBDB}"/>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225532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39.png"/><Relationship Id="rId5" Type="http://schemas.microsoft.com/office/2007/relationships/hdphoto" Target="../media/hdphoto4.wdp"/><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3.jpeg"/><Relationship Id="rId5" Type="http://schemas.microsoft.com/office/2007/relationships/hdphoto" Target="../media/hdphoto7.wdp"/><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slideLayout" Target="../slideLayouts/slideLayout8.xml"/><Relationship Id="rId7" Type="http://schemas.openxmlformats.org/officeDocument/2006/relationships/image" Target="../media/image46.jpg"/><Relationship Id="rId12" Type="http://schemas.openxmlformats.org/officeDocument/2006/relationships/image" Target="../media/image51.jp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5.jp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jpeg"/><Relationship Id="rId4" Type="http://schemas.openxmlformats.org/officeDocument/2006/relationships/notesSlide" Target="../notesSlides/notesSlide1.xml"/><Relationship Id="rId9"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png"/><Relationship Id="rId1" Type="http://schemas.openxmlformats.org/officeDocument/2006/relationships/slideLayout" Target="../slideLayouts/slideLayout8.xml"/><Relationship Id="rId6" Type="http://schemas.openxmlformats.org/officeDocument/2006/relationships/image" Target="../media/image53.jpg"/><Relationship Id="rId5" Type="http://schemas.openxmlformats.org/officeDocument/2006/relationships/image" Target="file:///C:\Users\&#23439;&#27901;\AppData\Local\Temp\2021111100210-290.png" TargetMode="Externa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4" cstate="screen">
              <a:extLst>
                <a:ext uri="{28A0092B-C50C-407E-A947-70E740481C1C}">
                  <a14:useLocalDpi xmlns:a14="http://schemas.microsoft.com/office/drawing/2010/main"/>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AshleyC</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endParaRP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7970854" y="5947189"/>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960178054@qq.com</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endParaRP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07905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pic>
        <p:nvPicPr>
          <p:cNvPr id="13" name="Really Slow Motion - Suns And Stars">
            <a:hlinkClick r:id="" action="ppaction://media"/>
            <a:extLst>
              <a:ext uri="{FF2B5EF4-FFF2-40B4-BE49-F238E27FC236}">
                <a16:creationId xmlns:a16="http://schemas.microsoft.com/office/drawing/2014/main" xmlns="" id="{20CCCA04-3554-42F2-8CF4-32E987AA80D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7115175"/>
            <a:ext cx="609600" cy="609600"/>
          </a:xfrm>
          <a:prstGeom prst="rect">
            <a:avLst/>
          </a:prstGeom>
        </p:spPr>
      </p:pic>
    </p:spTree>
    <p:extLst>
      <p:ext uri="{BB962C8B-B14F-4D97-AF65-F5344CB8AC3E}">
        <p14:creationId xmlns:p14="http://schemas.microsoft.com/office/powerpoint/2010/main" val="226432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descr="墙上挂着一幅画&#10;&#10;中度可信度描述已自动生成">
            <a:extLst>
              <a:ext uri="{FF2B5EF4-FFF2-40B4-BE49-F238E27FC236}">
                <a16:creationId xmlns:a16="http://schemas.microsoft.com/office/drawing/2014/main" xmlns="" id="{EE7E6C5A-74ED-4C52-BA84-DF0A2BE79733}"/>
              </a:ext>
            </a:extLst>
          </p:cNvPr>
          <p:cNvPicPr>
            <a:picLocks noChangeAspect="1"/>
          </p:cNvPicPr>
          <p:nvPr/>
        </p:nvPicPr>
        <p:blipFill>
          <a:blip r:embed="rId2" cstate="screen">
            <a:extLst>
              <a:ext uri="{BEBA8EAE-BF5A-486C-A8C5-ECC9F3942E4B}">
                <a14:imgProps xmlns:a14="http://schemas.microsoft.com/office/drawing/2010/main">
                  <a14:imgLayer r:embed="rId3">
                    <a14:imgEffect>
                      <a14:artisticBlur/>
                    </a14:imgEffect>
                    <a14:imgEffect>
                      <a14:brightnessContrast bright="9000"/>
                    </a14:imgEffect>
                  </a14:imgLayer>
                </a14:imgProps>
              </a:ext>
              <a:ext uri="{28A0092B-C50C-407E-A947-70E740481C1C}">
                <a14:useLocalDpi xmlns:a14="http://schemas.microsoft.com/office/drawing/2010/main"/>
              </a:ext>
            </a:extLst>
          </a:blip>
          <a:srcRect t="2572" b="2572"/>
          <a:stretch>
            <a:fillRect/>
          </a:stretch>
        </p:blipFill>
        <p:spPr>
          <a:xfrm>
            <a:off x="0" y="0"/>
            <a:ext cx="12192000" cy="6858000"/>
          </a:xfrm>
          <a:prstGeom prst="rect">
            <a:avLst/>
          </a:prstGeom>
        </p:spPr>
      </p:pic>
      <p:sp>
        <p:nvSpPr>
          <p:cNvPr id="3" name="矩形 2">
            <a:extLst>
              <a:ext uri="{FF2B5EF4-FFF2-40B4-BE49-F238E27FC236}">
                <a16:creationId xmlns:a16="http://schemas.microsoft.com/office/drawing/2014/main" xmlns="" id="{026BEA2C-5EBB-4110-87C2-CACFF365FB1F}"/>
              </a:ext>
            </a:extLst>
          </p:cNvPr>
          <p:cNvSpPr/>
          <p:nvPr/>
        </p:nvSpPr>
        <p:spPr>
          <a:xfrm>
            <a:off x="0" y="0"/>
            <a:ext cx="12192000" cy="6858000"/>
          </a:xfrm>
          <a:prstGeom prst="rect">
            <a:avLst/>
          </a:prstGeom>
          <a:gradFill flip="none" rotWithShape="1">
            <a:gsLst>
              <a:gs pos="49032">
                <a:schemeClr val="bg1"/>
              </a:gs>
              <a:gs pos="8000">
                <a:schemeClr val="bg1"/>
              </a:gs>
              <a:gs pos="100000">
                <a:schemeClr val="accent4">
                  <a:alpha val="83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任意多边形: 形状 64">
            <a:extLst>
              <a:ext uri="{FF2B5EF4-FFF2-40B4-BE49-F238E27FC236}">
                <a16:creationId xmlns:a16="http://schemas.microsoft.com/office/drawing/2014/main" xmlns="" id="{9D18D8DB-1DD5-47C0-8EDD-60E0D753FD88}"/>
              </a:ext>
            </a:extLst>
          </p:cNvPr>
          <p:cNvSpPr/>
          <p:nvPr/>
        </p:nvSpPr>
        <p:spPr>
          <a:xfrm>
            <a:off x="-1" y="1519903"/>
            <a:ext cx="10325102" cy="5338097"/>
          </a:xfrm>
          <a:custGeom>
            <a:avLst/>
            <a:gdLst>
              <a:gd name="connsiteX0" fmla="*/ 0 w 10325102"/>
              <a:gd name="connsiteY0" fmla="*/ 0 h 5338097"/>
              <a:gd name="connsiteX1" fmla="*/ 94318 w 10325102"/>
              <a:gd name="connsiteY1" fmla="*/ 130798 h 5338097"/>
              <a:gd name="connsiteX2" fmla="*/ 10225101 w 10325102"/>
              <a:gd name="connsiteY2" fmla="*/ 5332131 h 5338097"/>
              <a:gd name="connsiteX3" fmla="*/ 10325102 w 10325102"/>
              <a:gd name="connsiteY3" fmla="*/ 5333613 h 5338097"/>
              <a:gd name="connsiteX4" fmla="*/ 10325102 w 10325102"/>
              <a:gd name="connsiteY4" fmla="*/ 5338097 h 5338097"/>
              <a:gd name="connsiteX5" fmla="*/ 0 w 10325102"/>
              <a:gd name="connsiteY5" fmla="*/ 5338097 h 533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25102" h="5338097">
                <a:moveTo>
                  <a:pt x="0" y="0"/>
                </a:moveTo>
                <a:lnTo>
                  <a:pt x="94318" y="130798"/>
                </a:lnTo>
                <a:cubicBezTo>
                  <a:pt x="2416532" y="3193168"/>
                  <a:pt x="6079588" y="5209124"/>
                  <a:pt x="10225101" y="5332131"/>
                </a:cubicBezTo>
                <a:lnTo>
                  <a:pt x="10325102" y="5333613"/>
                </a:lnTo>
                <a:lnTo>
                  <a:pt x="10325102" y="5338097"/>
                </a:lnTo>
                <a:lnTo>
                  <a:pt x="0" y="5338097"/>
                </a:lnTo>
                <a:close/>
              </a:path>
            </a:pathLst>
          </a:custGeom>
          <a:gradFill flip="none" rotWithShape="1">
            <a:gsLst>
              <a:gs pos="0">
                <a:schemeClr val="accent1">
                  <a:lumMod val="40000"/>
                  <a:lumOff val="60000"/>
                  <a:alpha val="30000"/>
                </a:schemeClr>
              </a:gs>
              <a:gs pos="41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椭圆 60">
            <a:extLst>
              <a:ext uri="{FF2B5EF4-FFF2-40B4-BE49-F238E27FC236}">
                <a16:creationId xmlns:a16="http://schemas.microsoft.com/office/drawing/2014/main" xmlns="" id="{A9658348-0225-4180-8E97-44102257B3FF}"/>
              </a:ext>
            </a:extLst>
          </p:cNvPr>
          <p:cNvSpPr/>
          <p:nvPr/>
        </p:nvSpPr>
        <p:spPr>
          <a:xfrm>
            <a:off x="-537806" y="2594474"/>
            <a:ext cx="4464580" cy="4464580"/>
          </a:xfrm>
          <a:prstGeom prst="ellipse">
            <a:avLst/>
          </a:prstGeom>
          <a:gradFill flip="none" rotWithShape="1">
            <a:gsLst>
              <a:gs pos="100000">
                <a:schemeClr val="accent1">
                  <a:lumMod val="20000"/>
                  <a:lumOff val="80000"/>
                  <a:alpha val="0"/>
                </a:schemeClr>
              </a:gs>
              <a:gs pos="0">
                <a:schemeClr val="accent1">
                  <a:lumMod val="40000"/>
                  <a:lumOff val="60000"/>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 name="矩形 4">
            <a:extLst>
              <a:ext uri="{FF2B5EF4-FFF2-40B4-BE49-F238E27FC236}">
                <a16:creationId xmlns:a16="http://schemas.microsoft.com/office/drawing/2014/main" xmlns="" id="{D4420CB2-6BB5-46F3-8C3F-A0D3E3F2313F}"/>
              </a:ext>
            </a:extLst>
          </p:cNvPr>
          <p:cNvSpPr/>
          <p:nvPr/>
        </p:nvSpPr>
        <p:spPr>
          <a:xfrm rot="5400000" flipH="1">
            <a:off x="6111065" y="-45600"/>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CDABBDDD-7518-4C09-8FF4-CBA1AA3B5CEE}"/>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整体总结</a:t>
            </a:r>
          </a:p>
        </p:txBody>
      </p:sp>
      <p:sp>
        <p:nvSpPr>
          <p:cNvPr id="11" name="椭圆 10">
            <a:extLst>
              <a:ext uri="{FF2B5EF4-FFF2-40B4-BE49-F238E27FC236}">
                <a16:creationId xmlns:a16="http://schemas.microsoft.com/office/drawing/2014/main" xmlns="" id="{9E3B46E2-7BC7-44CB-B4C6-7CEC3FBBCF96}"/>
              </a:ext>
            </a:extLst>
          </p:cNvPr>
          <p:cNvSpPr/>
          <p:nvPr/>
        </p:nvSpPr>
        <p:spPr>
          <a:xfrm>
            <a:off x="4923114"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6392A3C9-1CD6-4C21-832C-F631BCF8398C}"/>
              </a:ext>
            </a:extLst>
          </p:cNvPr>
          <p:cNvSpPr txBox="1"/>
          <p:nvPr/>
        </p:nvSpPr>
        <p:spPr>
          <a:xfrm>
            <a:off x="6052153" y="2259608"/>
            <a:ext cx="4996847" cy="690124"/>
          </a:xfrm>
          <a:prstGeom prst="rect">
            <a:avLst/>
          </a:prstGeom>
          <a:noFill/>
        </p:spPr>
        <p:txBody>
          <a:bodyPr wrap="square">
            <a:spAutoFit/>
          </a:bodyPr>
          <a:lstStyle/>
          <a:p>
            <a:pPr>
              <a:lnSpc>
                <a:spcPct val="120000"/>
              </a:lnSpc>
            </a:pPr>
            <a:r>
              <a:rPr lang="zh-CN" altLang="en-US" sz="1600" dirty="0">
                <a:solidFill>
                  <a:schemeClr val="accent3">
                    <a:lumMod val="25000"/>
                  </a:schemeClr>
                </a:solidFill>
              </a:rPr>
              <a:t>部门在公司领导下，在部门员工的不懈努力下，顺利完成了工作目标。</a:t>
            </a:r>
          </a:p>
        </p:txBody>
      </p:sp>
      <p:sp>
        <p:nvSpPr>
          <p:cNvPr id="35" name="文本框 34">
            <a:extLst>
              <a:ext uri="{FF2B5EF4-FFF2-40B4-BE49-F238E27FC236}">
                <a16:creationId xmlns:a16="http://schemas.microsoft.com/office/drawing/2014/main" xmlns="" id="{CB7DE127-A462-42D1-A441-D9783EF931F6}"/>
              </a:ext>
            </a:extLst>
          </p:cNvPr>
          <p:cNvSpPr txBox="1"/>
          <p:nvPr/>
        </p:nvSpPr>
        <p:spPr>
          <a:xfrm>
            <a:off x="6052153" y="3714383"/>
            <a:ext cx="4862590" cy="668966"/>
          </a:xfrm>
          <a:prstGeom prst="rect">
            <a:avLst/>
          </a:prstGeom>
          <a:noFill/>
        </p:spPr>
        <p:txBody>
          <a:bodyPr wrap="square">
            <a:spAutoFit/>
          </a:bodyPr>
          <a:lstStyle/>
          <a:p>
            <a:pPr>
              <a:lnSpc>
                <a:spcPct val="120000"/>
              </a:lnSpc>
            </a:pPr>
            <a:r>
              <a:rPr lang="zh-CN" altLang="en-US" sz="1600" dirty="0">
                <a:solidFill>
                  <a:schemeClr val="accent3">
                    <a:lumMod val="25000"/>
                  </a:schemeClr>
                </a:solidFill>
              </a:rPr>
              <a:t>经过一年的不懈努力，深刻认识到行政部对保障公司顺利经营，保障员工工作和生活方面起了重大作用。</a:t>
            </a:r>
          </a:p>
        </p:txBody>
      </p:sp>
      <p:sp>
        <p:nvSpPr>
          <p:cNvPr id="41" name="文本框 40">
            <a:extLst>
              <a:ext uri="{FF2B5EF4-FFF2-40B4-BE49-F238E27FC236}">
                <a16:creationId xmlns:a16="http://schemas.microsoft.com/office/drawing/2014/main" xmlns="" id="{05A24093-81B9-4E7C-932C-755759F0D833}"/>
              </a:ext>
            </a:extLst>
          </p:cNvPr>
          <p:cNvSpPr txBox="1"/>
          <p:nvPr/>
        </p:nvSpPr>
        <p:spPr>
          <a:xfrm>
            <a:off x="6052153" y="5169158"/>
            <a:ext cx="4695073" cy="690124"/>
          </a:xfrm>
          <a:prstGeom prst="rect">
            <a:avLst/>
          </a:prstGeom>
          <a:noFill/>
        </p:spPr>
        <p:txBody>
          <a:bodyPr wrap="square">
            <a:spAutoFit/>
          </a:bodyPr>
          <a:lstStyle/>
          <a:p>
            <a:pPr>
              <a:lnSpc>
                <a:spcPct val="120000"/>
              </a:lnSpc>
            </a:pPr>
            <a:r>
              <a:rPr lang="zh-CN" altLang="en-US" sz="1600" dirty="0">
                <a:solidFill>
                  <a:schemeClr val="accent3">
                    <a:lumMod val="25000"/>
                  </a:schemeClr>
                </a:solidFill>
              </a:rPr>
              <a:t>部门不断强化管理，认真落实工作责任制，整体水平不断上升。</a:t>
            </a:r>
          </a:p>
        </p:txBody>
      </p:sp>
      <p:sp>
        <p:nvSpPr>
          <p:cNvPr id="47" name="矩形: 圆角 46">
            <a:extLst>
              <a:ext uri="{FF2B5EF4-FFF2-40B4-BE49-F238E27FC236}">
                <a16:creationId xmlns:a16="http://schemas.microsoft.com/office/drawing/2014/main" xmlns="" id="{719F719E-05D3-4442-9F80-2F7E60943C20}"/>
              </a:ext>
            </a:extLst>
          </p:cNvPr>
          <p:cNvSpPr/>
          <p:nvPr/>
        </p:nvSpPr>
        <p:spPr>
          <a:xfrm>
            <a:off x="8794431" y="2729485"/>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矩形: 圆角 47">
            <a:extLst>
              <a:ext uri="{FF2B5EF4-FFF2-40B4-BE49-F238E27FC236}">
                <a16:creationId xmlns:a16="http://schemas.microsoft.com/office/drawing/2014/main" xmlns="" id="{C0407805-FFFB-47B8-A572-992F93687497}"/>
              </a:ext>
            </a:extLst>
          </p:cNvPr>
          <p:cNvSpPr/>
          <p:nvPr/>
        </p:nvSpPr>
        <p:spPr>
          <a:xfrm>
            <a:off x="6147449" y="3034632"/>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矩形: 圆角 48">
            <a:extLst>
              <a:ext uri="{FF2B5EF4-FFF2-40B4-BE49-F238E27FC236}">
                <a16:creationId xmlns:a16="http://schemas.microsoft.com/office/drawing/2014/main" xmlns="" id="{C8F5238E-60B4-43D9-8512-9F526D9A481E}"/>
              </a:ext>
            </a:extLst>
          </p:cNvPr>
          <p:cNvSpPr/>
          <p:nvPr/>
        </p:nvSpPr>
        <p:spPr>
          <a:xfrm>
            <a:off x="5430222" y="2130425"/>
            <a:ext cx="1154358" cy="8682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2" name="矩形: 圆角 51">
            <a:extLst>
              <a:ext uri="{FF2B5EF4-FFF2-40B4-BE49-F238E27FC236}">
                <a16:creationId xmlns:a16="http://schemas.microsoft.com/office/drawing/2014/main" xmlns="" id="{96167FE2-9CBE-48CE-805A-5B4615C69F9D}"/>
              </a:ext>
            </a:extLst>
          </p:cNvPr>
          <p:cNvSpPr/>
          <p:nvPr/>
        </p:nvSpPr>
        <p:spPr>
          <a:xfrm>
            <a:off x="7878341" y="4497150"/>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矩形: 圆角 52">
            <a:extLst>
              <a:ext uri="{FF2B5EF4-FFF2-40B4-BE49-F238E27FC236}">
                <a16:creationId xmlns:a16="http://schemas.microsoft.com/office/drawing/2014/main" xmlns="" id="{311EF0CE-1693-4656-9F0D-F6F49BC09262}"/>
              </a:ext>
            </a:extLst>
          </p:cNvPr>
          <p:cNvSpPr/>
          <p:nvPr/>
        </p:nvSpPr>
        <p:spPr>
          <a:xfrm>
            <a:off x="5231359" y="4802298"/>
            <a:ext cx="2249579" cy="70965"/>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8" name="矩形: 圆角 57">
            <a:extLst>
              <a:ext uri="{FF2B5EF4-FFF2-40B4-BE49-F238E27FC236}">
                <a16:creationId xmlns:a16="http://schemas.microsoft.com/office/drawing/2014/main" xmlns="" id="{62DB8328-E687-42A4-9292-8214EBEB2AF3}"/>
              </a:ext>
            </a:extLst>
          </p:cNvPr>
          <p:cNvSpPr/>
          <p:nvPr/>
        </p:nvSpPr>
        <p:spPr>
          <a:xfrm>
            <a:off x="9745356" y="5699355"/>
            <a:ext cx="1154358" cy="71986"/>
          </a:xfrm>
          <a:prstGeom prst="roundRect">
            <a:avLst>
              <a:gd name="adj" fmla="val 50000"/>
            </a:avLst>
          </a:prstGeom>
          <a:gradFill flip="none" rotWithShape="1">
            <a:gsLst>
              <a:gs pos="5000">
                <a:schemeClr val="accent3">
                  <a:alpha val="0"/>
                </a:schemeClr>
              </a:gs>
              <a:gs pos="100000">
                <a:schemeClr val="accent1">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椭圆 61">
            <a:extLst>
              <a:ext uri="{FF2B5EF4-FFF2-40B4-BE49-F238E27FC236}">
                <a16:creationId xmlns:a16="http://schemas.microsoft.com/office/drawing/2014/main" xmlns="" id="{B710AA7B-CDCB-48F4-9E7A-C75ECE9C758B}"/>
              </a:ext>
            </a:extLst>
          </p:cNvPr>
          <p:cNvSpPr/>
          <p:nvPr/>
        </p:nvSpPr>
        <p:spPr>
          <a:xfrm>
            <a:off x="9330094" y="-1888626"/>
            <a:ext cx="4464580" cy="4464580"/>
          </a:xfrm>
          <a:prstGeom prst="ellipse">
            <a:avLst/>
          </a:prstGeom>
          <a:gradFill flip="none" rotWithShape="1">
            <a:gsLst>
              <a:gs pos="100000">
                <a:schemeClr val="accent1">
                  <a:lumMod val="20000"/>
                  <a:lumOff val="80000"/>
                  <a:alpha val="0"/>
                </a:schemeClr>
              </a:gs>
              <a:gs pos="0">
                <a:schemeClr val="accent1">
                  <a:lumMod val="40000"/>
                  <a:lumOff val="60000"/>
                  <a:alpha val="6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4" name="组合 3">
            <a:extLst>
              <a:ext uri="{FF2B5EF4-FFF2-40B4-BE49-F238E27FC236}">
                <a16:creationId xmlns:a16="http://schemas.microsoft.com/office/drawing/2014/main" xmlns="" id="{081A1D86-11E7-4B74-8E38-787652A00D93}"/>
              </a:ext>
            </a:extLst>
          </p:cNvPr>
          <p:cNvGrpSpPr/>
          <p:nvPr/>
        </p:nvGrpSpPr>
        <p:grpSpPr>
          <a:xfrm>
            <a:off x="1147990" y="2138220"/>
            <a:ext cx="4924784" cy="946882"/>
            <a:chOff x="1147990" y="2138220"/>
            <a:chExt cx="4924784" cy="946882"/>
          </a:xfrm>
        </p:grpSpPr>
        <p:sp>
          <p:nvSpPr>
            <p:cNvPr id="13" name="矩形: 圆角 12">
              <a:extLst>
                <a:ext uri="{FF2B5EF4-FFF2-40B4-BE49-F238E27FC236}">
                  <a16:creationId xmlns:a16="http://schemas.microsoft.com/office/drawing/2014/main" xmlns="" id="{C40A6469-4A35-479E-9D97-B4740583AE63}"/>
                </a:ext>
              </a:extLst>
            </p:cNvPr>
            <p:cNvSpPr/>
            <p:nvPr/>
          </p:nvSpPr>
          <p:spPr>
            <a:xfrm>
              <a:off x="1147990" y="2138220"/>
              <a:ext cx="4606789" cy="946882"/>
            </a:xfrm>
            <a:prstGeom prst="roundRect">
              <a:avLst>
                <a:gd name="adj" fmla="val 50000"/>
              </a:avLst>
            </a:prstGeom>
            <a:solidFill>
              <a:schemeClr val="bg1"/>
            </a:solidFill>
            <a:ln w="22225">
              <a:gradFill flip="none" rotWithShape="1">
                <a:gsLst>
                  <a:gs pos="0">
                    <a:schemeClr val="accent3">
                      <a:lumMod val="90000"/>
                    </a:schemeClr>
                  </a:gs>
                  <a:gs pos="100000">
                    <a:schemeClr val="accent2">
                      <a:lumMod val="20000"/>
                      <a:lumOff val="80000"/>
                      <a:alpha val="39000"/>
                    </a:schemeClr>
                  </a:gs>
                </a:gsLst>
                <a:lin ang="0" scaled="1"/>
                <a:tileRect/>
              </a:gra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椭圆 11">
              <a:extLst>
                <a:ext uri="{FF2B5EF4-FFF2-40B4-BE49-F238E27FC236}">
                  <a16:creationId xmlns:a16="http://schemas.microsoft.com/office/drawing/2014/main" xmlns="" id="{029CE911-C9CC-4D14-B1F1-0DC84EE98966}"/>
                </a:ext>
              </a:extLst>
            </p:cNvPr>
            <p:cNvSpPr/>
            <p:nvPr/>
          </p:nvSpPr>
          <p:spPr>
            <a:xfrm>
              <a:off x="1280007" y="2237233"/>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文本框 14">
              <a:extLst>
                <a:ext uri="{FF2B5EF4-FFF2-40B4-BE49-F238E27FC236}">
                  <a16:creationId xmlns:a16="http://schemas.microsoft.com/office/drawing/2014/main" xmlns="" id="{09BCDBFB-FCDB-4CB4-9464-5D16AA5DEBA7}"/>
                </a:ext>
              </a:extLst>
            </p:cNvPr>
            <p:cNvSpPr txBox="1"/>
            <p:nvPr/>
          </p:nvSpPr>
          <p:spPr>
            <a:xfrm>
              <a:off x="2219584" y="2368024"/>
              <a:ext cx="3853190" cy="461665"/>
            </a:xfrm>
            <a:prstGeom prst="rect">
              <a:avLst/>
            </a:prstGeom>
            <a:noFill/>
          </p:spPr>
          <p:txBody>
            <a:bodyPr wrap="square">
              <a:spAutoFit/>
            </a:bodyPr>
            <a:lstStyle/>
            <a:p>
              <a:r>
                <a:rPr lang="zh-CN" altLang="en-US" sz="2400" dirty="0">
                  <a:solidFill>
                    <a:schemeClr val="accent1"/>
                  </a:solidFill>
                  <a:latin typeface="+mj-ea"/>
                  <a:ea typeface="+mj-ea"/>
                </a:rPr>
                <a:t>总体目标顺利完成 </a:t>
              </a:r>
            </a:p>
          </p:txBody>
        </p:sp>
        <p:sp>
          <p:nvSpPr>
            <p:cNvPr id="33" name="Oval 11+">
              <a:extLst>
                <a:ext uri="{FF2B5EF4-FFF2-40B4-BE49-F238E27FC236}">
                  <a16:creationId xmlns:a16="http://schemas.microsoft.com/office/drawing/2014/main" xmlns="" id="{8E237737-0205-4C25-AA09-C0C19FC45F9A}"/>
                </a:ext>
              </a:extLst>
            </p:cNvPr>
            <p:cNvSpPr/>
            <p:nvPr/>
          </p:nvSpPr>
          <p:spPr>
            <a:xfrm rot="20156955">
              <a:off x="1280007" y="2237233"/>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727373A3-FC8B-4F42-8771-51F76A4B2A80}"/>
                </a:ext>
              </a:extLst>
            </p:cNvPr>
            <p:cNvSpPr txBox="1"/>
            <p:nvPr/>
          </p:nvSpPr>
          <p:spPr>
            <a:xfrm>
              <a:off x="1368941" y="2350051"/>
              <a:ext cx="570989" cy="523220"/>
            </a:xfrm>
            <a:prstGeom prst="rect">
              <a:avLst/>
            </a:prstGeom>
            <a:noFill/>
          </p:spPr>
          <p:txBody>
            <a:bodyPr wrap="none" rtlCol="0">
              <a:spAutoFit/>
            </a:bodyPr>
            <a:lstStyle/>
            <a:p>
              <a:pPr algn="ctr"/>
              <a:r>
                <a:rPr lang="en-US" altLang="zh-CN" sz="2800" dirty="0">
                  <a:solidFill>
                    <a:schemeClr val="bg1"/>
                  </a:solidFill>
                </a:rPr>
                <a:t>01</a:t>
              </a:r>
              <a:endParaRPr lang="zh-CN" altLang="en-US" sz="2800" dirty="0">
                <a:solidFill>
                  <a:schemeClr val="bg1"/>
                </a:solidFill>
              </a:endParaRPr>
            </a:p>
          </p:txBody>
        </p:sp>
      </p:grpSp>
      <p:grpSp>
        <p:nvGrpSpPr>
          <p:cNvPr id="7" name="组合 6">
            <a:extLst>
              <a:ext uri="{FF2B5EF4-FFF2-40B4-BE49-F238E27FC236}">
                <a16:creationId xmlns:a16="http://schemas.microsoft.com/office/drawing/2014/main" xmlns="" id="{E5411D72-8AFF-4118-BA09-1FF98B51DF3E}"/>
              </a:ext>
            </a:extLst>
          </p:cNvPr>
          <p:cNvGrpSpPr/>
          <p:nvPr/>
        </p:nvGrpSpPr>
        <p:grpSpPr>
          <a:xfrm>
            <a:off x="1147990" y="3592995"/>
            <a:ext cx="4924784" cy="946882"/>
            <a:chOff x="1147990" y="3592995"/>
            <a:chExt cx="4924784" cy="946882"/>
          </a:xfrm>
        </p:grpSpPr>
        <p:sp>
          <p:nvSpPr>
            <p:cNvPr id="36" name="矩形: 圆角 35">
              <a:extLst>
                <a:ext uri="{FF2B5EF4-FFF2-40B4-BE49-F238E27FC236}">
                  <a16:creationId xmlns:a16="http://schemas.microsoft.com/office/drawing/2014/main" xmlns="" id="{052EFF25-F6B8-492E-A597-820BD9BA422D}"/>
                </a:ext>
              </a:extLst>
            </p:cNvPr>
            <p:cNvSpPr/>
            <p:nvPr/>
          </p:nvSpPr>
          <p:spPr>
            <a:xfrm>
              <a:off x="1147990" y="3592995"/>
              <a:ext cx="4606789" cy="946882"/>
            </a:xfrm>
            <a:prstGeom prst="roundRect">
              <a:avLst>
                <a:gd name="adj" fmla="val 50000"/>
              </a:avLst>
            </a:prstGeom>
            <a:solidFill>
              <a:schemeClr val="bg1"/>
            </a:solidFill>
            <a:ln w="22225">
              <a:gradFill flip="none" rotWithShape="1">
                <a:gsLst>
                  <a:gs pos="0">
                    <a:schemeClr val="accent3">
                      <a:lumMod val="90000"/>
                    </a:schemeClr>
                  </a:gs>
                  <a:gs pos="100000">
                    <a:schemeClr val="accent2">
                      <a:lumMod val="20000"/>
                      <a:lumOff val="80000"/>
                      <a:alpha val="39000"/>
                    </a:schemeClr>
                  </a:gs>
                </a:gsLst>
                <a:lin ang="0" scaled="1"/>
                <a:tileRect/>
              </a:gra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7" name="椭圆 36">
              <a:extLst>
                <a:ext uri="{FF2B5EF4-FFF2-40B4-BE49-F238E27FC236}">
                  <a16:creationId xmlns:a16="http://schemas.microsoft.com/office/drawing/2014/main" xmlns="" id="{FE68723A-8312-4CEF-8E2A-88BC3805A8E6}"/>
                </a:ext>
              </a:extLst>
            </p:cNvPr>
            <p:cNvSpPr/>
            <p:nvPr/>
          </p:nvSpPr>
          <p:spPr>
            <a:xfrm>
              <a:off x="1273657" y="3691384"/>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文本框 33">
              <a:extLst>
                <a:ext uri="{FF2B5EF4-FFF2-40B4-BE49-F238E27FC236}">
                  <a16:creationId xmlns:a16="http://schemas.microsoft.com/office/drawing/2014/main" xmlns="" id="{BFD222C2-C7A1-489A-BD66-259FAAE7957E}"/>
                </a:ext>
              </a:extLst>
            </p:cNvPr>
            <p:cNvSpPr txBox="1"/>
            <p:nvPr/>
          </p:nvSpPr>
          <p:spPr>
            <a:xfrm>
              <a:off x="2219584" y="3822800"/>
              <a:ext cx="3853190" cy="461665"/>
            </a:xfrm>
            <a:prstGeom prst="rect">
              <a:avLst/>
            </a:prstGeom>
            <a:noFill/>
          </p:spPr>
          <p:txBody>
            <a:bodyPr wrap="square">
              <a:spAutoFit/>
            </a:bodyPr>
            <a:lstStyle/>
            <a:p>
              <a:r>
                <a:rPr lang="zh-CN" altLang="en-US" sz="2400" dirty="0">
                  <a:solidFill>
                    <a:schemeClr val="accent1"/>
                  </a:solidFill>
                  <a:latin typeface="+mj-ea"/>
                  <a:ea typeface="+mj-ea"/>
                </a:rPr>
                <a:t>思想认识不断提高</a:t>
              </a:r>
            </a:p>
          </p:txBody>
        </p:sp>
        <p:sp>
          <p:nvSpPr>
            <p:cNvPr id="38" name="Oval 11+">
              <a:extLst>
                <a:ext uri="{FF2B5EF4-FFF2-40B4-BE49-F238E27FC236}">
                  <a16:creationId xmlns:a16="http://schemas.microsoft.com/office/drawing/2014/main" xmlns="" id="{B7543735-B80E-4C67-95C7-C4BD7ACC9A7E}"/>
                </a:ext>
              </a:extLst>
            </p:cNvPr>
            <p:cNvSpPr/>
            <p:nvPr/>
          </p:nvSpPr>
          <p:spPr>
            <a:xfrm rot="20156955">
              <a:off x="1273657" y="3691384"/>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0220844B-6D87-4952-9A02-C5CD1551F476}"/>
                </a:ext>
              </a:extLst>
            </p:cNvPr>
            <p:cNvSpPr txBox="1"/>
            <p:nvPr/>
          </p:nvSpPr>
          <p:spPr>
            <a:xfrm>
              <a:off x="1328126" y="3804202"/>
              <a:ext cx="639919" cy="523220"/>
            </a:xfrm>
            <a:prstGeom prst="rect">
              <a:avLst/>
            </a:prstGeom>
            <a:noFill/>
          </p:spPr>
          <p:txBody>
            <a:bodyPr wrap="none" rtlCol="0">
              <a:spAutoFit/>
            </a:bodyPr>
            <a:lstStyle/>
            <a:p>
              <a:pPr algn="ctr"/>
              <a:r>
                <a:rPr lang="en-US" altLang="zh-CN" sz="2800" dirty="0">
                  <a:solidFill>
                    <a:schemeClr val="bg1"/>
                  </a:solidFill>
                </a:rPr>
                <a:t>02</a:t>
              </a:r>
              <a:endParaRPr lang="zh-CN" altLang="en-US" sz="2800" dirty="0">
                <a:solidFill>
                  <a:schemeClr val="bg1"/>
                </a:solidFill>
              </a:endParaRPr>
            </a:p>
          </p:txBody>
        </p:sp>
      </p:grpSp>
      <p:grpSp>
        <p:nvGrpSpPr>
          <p:cNvPr id="8" name="组合 7">
            <a:extLst>
              <a:ext uri="{FF2B5EF4-FFF2-40B4-BE49-F238E27FC236}">
                <a16:creationId xmlns:a16="http://schemas.microsoft.com/office/drawing/2014/main" xmlns="" id="{30B762FF-09A9-4C9B-8EDB-A2B81DB87040}"/>
              </a:ext>
            </a:extLst>
          </p:cNvPr>
          <p:cNvGrpSpPr/>
          <p:nvPr/>
        </p:nvGrpSpPr>
        <p:grpSpPr>
          <a:xfrm>
            <a:off x="1147990" y="5047770"/>
            <a:ext cx="4924784" cy="946882"/>
            <a:chOff x="1147990" y="5047770"/>
            <a:chExt cx="4924784" cy="946882"/>
          </a:xfrm>
        </p:grpSpPr>
        <p:sp>
          <p:nvSpPr>
            <p:cNvPr id="42" name="矩形: 圆角 41">
              <a:extLst>
                <a:ext uri="{FF2B5EF4-FFF2-40B4-BE49-F238E27FC236}">
                  <a16:creationId xmlns:a16="http://schemas.microsoft.com/office/drawing/2014/main" xmlns="" id="{7A42D461-BE22-4A5E-A591-BE200DBF0FDB}"/>
                </a:ext>
              </a:extLst>
            </p:cNvPr>
            <p:cNvSpPr/>
            <p:nvPr/>
          </p:nvSpPr>
          <p:spPr>
            <a:xfrm>
              <a:off x="1147990" y="5047770"/>
              <a:ext cx="4606789" cy="946882"/>
            </a:xfrm>
            <a:prstGeom prst="roundRect">
              <a:avLst>
                <a:gd name="adj" fmla="val 50000"/>
              </a:avLst>
            </a:prstGeom>
            <a:solidFill>
              <a:schemeClr val="bg1"/>
            </a:solidFill>
            <a:ln w="22225">
              <a:gradFill flip="none" rotWithShape="1">
                <a:gsLst>
                  <a:gs pos="0">
                    <a:schemeClr val="accent3">
                      <a:lumMod val="90000"/>
                    </a:schemeClr>
                  </a:gs>
                  <a:gs pos="100000">
                    <a:schemeClr val="accent2">
                      <a:lumMod val="20000"/>
                      <a:lumOff val="80000"/>
                      <a:alpha val="39000"/>
                    </a:schemeClr>
                  </a:gs>
                </a:gsLst>
                <a:lin ang="0" scaled="1"/>
                <a:tileRect/>
              </a:grad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3" name="椭圆 42">
              <a:extLst>
                <a:ext uri="{FF2B5EF4-FFF2-40B4-BE49-F238E27FC236}">
                  <a16:creationId xmlns:a16="http://schemas.microsoft.com/office/drawing/2014/main" xmlns="" id="{5158EC43-407F-4D38-9161-72C4895B8AD2}"/>
                </a:ext>
              </a:extLst>
            </p:cNvPr>
            <p:cNvSpPr/>
            <p:nvPr/>
          </p:nvSpPr>
          <p:spPr>
            <a:xfrm>
              <a:off x="1286098" y="5150069"/>
              <a:ext cx="748856" cy="748856"/>
            </a:xfrm>
            <a:prstGeom prst="ellipse">
              <a:avLst/>
            </a:prstGeom>
            <a:gradFill flip="none" rotWithShape="1">
              <a:gsLst>
                <a:gs pos="0">
                  <a:schemeClr val="accent2"/>
                </a:gs>
                <a:gs pos="100000">
                  <a:schemeClr val="accent1"/>
                </a:gs>
              </a:gsLst>
              <a:lin ang="2700000" scaled="1"/>
              <a:tileRect/>
            </a:gradFill>
            <a:ln>
              <a:noFill/>
            </a:ln>
            <a:effectLst>
              <a:outerShdw blurRad="2159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0" name="文本框 39">
              <a:extLst>
                <a:ext uri="{FF2B5EF4-FFF2-40B4-BE49-F238E27FC236}">
                  <a16:creationId xmlns:a16="http://schemas.microsoft.com/office/drawing/2014/main" xmlns="" id="{67397A84-5BB9-4D24-A68E-14C5CE48FA99}"/>
                </a:ext>
              </a:extLst>
            </p:cNvPr>
            <p:cNvSpPr txBox="1"/>
            <p:nvPr/>
          </p:nvSpPr>
          <p:spPr>
            <a:xfrm>
              <a:off x="2219584" y="5277575"/>
              <a:ext cx="3853190" cy="461665"/>
            </a:xfrm>
            <a:prstGeom prst="rect">
              <a:avLst/>
            </a:prstGeom>
            <a:noFill/>
          </p:spPr>
          <p:txBody>
            <a:bodyPr wrap="square">
              <a:spAutoFit/>
            </a:bodyPr>
            <a:lstStyle/>
            <a:p>
              <a:r>
                <a:rPr lang="zh-CN" altLang="en-US" sz="2400" dirty="0">
                  <a:solidFill>
                    <a:schemeClr val="accent1"/>
                  </a:solidFill>
                  <a:latin typeface="+mj-ea"/>
                  <a:ea typeface="+mj-ea"/>
                </a:rPr>
                <a:t>部门管理不断强化</a:t>
              </a:r>
            </a:p>
          </p:txBody>
        </p:sp>
        <p:sp>
          <p:nvSpPr>
            <p:cNvPr id="39" name="Oval 11+">
              <a:extLst>
                <a:ext uri="{FF2B5EF4-FFF2-40B4-BE49-F238E27FC236}">
                  <a16:creationId xmlns:a16="http://schemas.microsoft.com/office/drawing/2014/main" xmlns="" id="{58BCE636-4DDD-4440-8AF9-FB5B14511309}"/>
                </a:ext>
              </a:extLst>
            </p:cNvPr>
            <p:cNvSpPr/>
            <p:nvPr/>
          </p:nvSpPr>
          <p:spPr>
            <a:xfrm rot="20156955">
              <a:off x="1286098" y="5150069"/>
              <a:ext cx="748856" cy="748856"/>
            </a:xfrm>
            <a:prstGeom prst="ellipse">
              <a:avLst/>
            </a:prstGeom>
            <a:gradFill flip="none" rotWithShape="1">
              <a:gsLst>
                <a:gs pos="20000">
                  <a:schemeClr val="bg1">
                    <a:alpha val="0"/>
                  </a:schemeClr>
                </a:gs>
                <a:gs pos="100000">
                  <a:schemeClr val="bg1">
                    <a:alpha val="15000"/>
                  </a:schemeClr>
                </a:gs>
              </a:gsLst>
              <a:lin ang="18900000" scaled="1"/>
              <a:tileRect/>
            </a:gradFill>
            <a:ln w="0">
              <a:gradFill flip="none" rotWithShape="1">
                <a:gsLst>
                  <a:gs pos="44000">
                    <a:schemeClr val="bg1">
                      <a:alpha val="0"/>
                    </a:schemeClr>
                  </a:gs>
                  <a:gs pos="100000">
                    <a:schemeClr val="bg1">
                      <a:alpha val="37000"/>
                    </a:schemeClr>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xmlns="" id="{812E275C-526C-4044-A1A7-728526D2A5D5}"/>
                </a:ext>
              </a:extLst>
            </p:cNvPr>
            <p:cNvSpPr txBox="1"/>
            <p:nvPr/>
          </p:nvSpPr>
          <p:spPr>
            <a:xfrm>
              <a:off x="1340567" y="5262887"/>
              <a:ext cx="639919" cy="523220"/>
            </a:xfrm>
            <a:prstGeom prst="rect">
              <a:avLst/>
            </a:prstGeom>
            <a:noFill/>
          </p:spPr>
          <p:txBody>
            <a:bodyPr wrap="none" rtlCol="0">
              <a:spAutoFit/>
            </a:bodyPr>
            <a:lstStyle/>
            <a:p>
              <a:pPr algn="ctr"/>
              <a:r>
                <a:rPr lang="en-US" altLang="zh-CN" sz="2800" dirty="0">
                  <a:solidFill>
                    <a:schemeClr val="bg1"/>
                  </a:solidFill>
                </a:rPr>
                <a:t>03</a:t>
              </a:r>
              <a:endParaRPr lang="zh-CN" altLang="en-US" sz="2800" dirty="0">
                <a:solidFill>
                  <a:schemeClr val="bg1"/>
                </a:solidFill>
              </a:endParaRPr>
            </a:p>
          </p:txBody>
        </p:sp>
      </p:grpSp>
    </p:spTree>
    <p:extLst>
      <p:ext uri="{BB962C8B-B14F-4D97-AF65-F5344CB8AC3E}">
        <p14:creationId xmlns:p14="http://schemas.microsoft.com/office/powerpoint/2010/main" val="30933214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0-#ppt_w/2"/>
                                          </p:val>
                                        </p:tav>
                                        <p:tav tm="100000">
                                          <p:val>
                                            <p:strVal val="#ppt_x"/>
                                          </p:val>
                                        </p:tav>
                                      </p:tavLst>
                                    </p:anim>
                                    <p:anim calcmode="lin" valueType="num">
                                      <p:cBhvr additive="base">
                                        <p:cTn id="8" dur="750" fill="hold"/>
                                        <p:tgtEl>
                                          <p:spTgt spid="49"/>
                                        </p:tgtEl>
                                        <p:attrNameLst>
                                          <p:attrName>ppt_y</p:attrName>
                                        </p:attrNameLst>
                                      </p:cBhvr>
                                      <p:tavLst>
                                        <p:tav tm="0">
                                          <p:val>
                                            <p:strVal val="#ppt_y"/>
                                          </p:val>
                                        </p:tav>
                                        <p:tav tm="100000">
                                          <p:val>
                                            <p:strVal val="#ppt_y"/>
                                          </p:val>
                                        </p:tav>
                                      </p:tavLst>
                                    </p:anim>
                                  </p:childTnLst>
                                </p:cTn>
                              </p:par>
                              <p:par>
                                <p:cTn id="9" presetID="22" presetClass="entr" presetSubtype="2" fill="hold" grpId="1" nodeType="with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right)">
                                      <p:cBhvr>
                                        <p:cTn id="11" dur="750"/>
                                        <p:tgtEl>
                                          <p:spTgt spid="49"/>
                                        </p:tgtEl>
                                      </p:cBhvr>
                                    </p:animEffect>
                                  </p:childTnLst>
                                </p:cTn>
                              </p:par>
                              <p:par>
                                <p:cTn id="12" presetID="2" presetClass="entr" presetSubtype="8" decel="100000" fill="hold" grpId="0" nodeType="withEffect">
                                  <p:stCondLst>
                                    <p:cond delay="25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750" fill="hold"/>
                                        <p:tgtEl>
                                          <p:spTgt spid="47"/>
                                        </p:tgtEl>
                                        <p:attrNameLst>
                                          <p:attrName>ppt_x</p:attrName>
                                        </p:attrNameLst>
                                      </p:cBhvr>
                                      <p:tavLst>
                                        <p:tav tm="0">
                                          <p:val>
                                            <p:strVal val="0-#ppt_w/2"/>
                                          </p:val>
                                        </p:tav>
                                        <p:tav tm="100000">
                                          <p:val>
                                            <p:strVal val="#ppt_x"/>
                                          </p:val>
                                        </p:tav>
                                      </p:tavLst>
                                    </p:anim>
                                    <p:anim calcmode="lin" valueType="num">
                                      <p:cBhvr additive="base">
                                        <p:cTn id="15" dur="750" fill="hold"/>
                                        <p:tgtEl>
                                          <p:spTgt spid="47"/>
                                        </p:tgtEl>
                                        <p:attrNameLst>
                                          <p:attrName>ppt_y</p:attrName>
                                        </p:attrNameLst>
                                      </p:cBhvr>
                                      <p:tavLst>
                                        <p:tav tm="0">
                                          <p:val>
                                            <p:strVal val="#ppt_y"/>
                                          </p:val>
                                        </p:tav>
                                        <p:tav tm="100000">
                                          <p:val>
                                            <p:strVal val="#ppt_y"/>
                                          </p:val>
                                        </p:tav>
                                      </p:tavLst>
                                    </p:anim>
                                  </p:childTnLst>
                                </p:cTn>
                              </p:par>
                              <p:par>
                                <p:cTn id="16" presetID="22" presetClass="entr" presetSubtype="2" fill="hold" grpId="1" nodeType="withEffect">
                                  <p:stCondLst>
                                    <p:cond delay="25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750"/>
                                        <p:tgtEl>
                                          <p:spTgt spid="47"/>
                                        </p:tgtEl>
                                      </p:cBhvr>
                                    </p:animEffect>
                                  </p:childTnLst>
                                </p:cTn>
                              </p:par>
                              <p:par>
                                <p:cTn id="19" presetID="2" presetClass="entr" presetSubtype="8" decel="100000" fill="hold" grpId="0" nodeType="withEffect">
                                  <p:stCondLst>
                                    <p:cond delay="50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750" fill="hold"/>
                                        <p:tgtEl>
                                          <p:spTgt spid="48"/>
                                        </p:tgtEl>
                                        <p:attrNameLst>
                                          <p:attrName>ppt_x</p:attrName>
                                        </p:attrNameLst>
                                      </p:cBhvr>
                                      <p:tavLst>
                                        <p:tav tm="0">
                                          <p:val>
                                            <p:strVal val="0-#ppt_w/2"/>
                                          </p:val>
                                        </p:tav>
                                        <p:tav tm="100000">
                                          <p:val>
                                            <p:strVal val="#ppt_x"/>
                                          </p:val>
                                        </p:tav>
                                      </p:tavLst>
                                    </p:anim>
                                    <p:anim calcmode="lin" valueType="num">
                                      <p:cBhvr additive="base">
                                        <p:cTn id="22" dur="750" fill="hold"/>
                                        <p:tgtEl>
                                          <p:spTgt spid="48"/>
                                        </p:tgtEl>
                                        <p:attrNameLst>
                                          <p:attrName>ppt_y</p:attrName>
                                        </p:attrNameLst>
                                      </p:cBhvr>
                                      <p:tavLst>
                                        <p:tav tm="0">
                                          <p:val>
                                            <p:strVal val="#ppt_y"/>
                                          </p:val>
                                        </p:tav>
                                        <p:tav tm="100000">
                                          <p:val>
                                            <p:strVal val="#ppt_y"/>
                                          </p:val>
                                        </p:tav>
                                      </p:tavLst>
                                    </p:anim>
                                  </p:childTnLst>
                                </p:cTn>
                              </p:par>
                              <p:par>
                                <p:cTn id="23" presetID="22" presetClass="entr" presetSubtype="2" fill="hold" grpId="1" nodeType="withEffect">
                                  <p:stCondLst>
                                    <p:cond delay="500"/>
                                  </p:stCondLst>
                                  <p:childTnLst>
                                    <p:set>
                                      <p:cBhvr>
                                        <p:cTn id="24" dur="1" fill="hold">
                                          <p:stCondLst>
                                            <p:cond delay="0"/>
                                          </p:stCondLst>
                                        </p:cTn>
                                        <p:tgtEl>
                                          <p:spTgt spid="48"/>
                                        </p:tgtEl>
                                        <p:attrNameLst>
                                          <p:attrName>style.visibility</p:attrName>
                                        </p:attrNameLst>
                                      </p:cBhvr>
                                      <p:to>
                                        <p:strVal val="visible"/>
                                      </p:to>
                                    </p:set>
                                    <p:animEffect transition="in" filter="wipe(right)">
                                      <p:cBhvr>
                                        <p:cTn id="25" dur="750"/>
                                        <p:tgtEl>
                                          <p:spTgt spid="48"/>
                                        </p:tgtEl>
                                      </p:cBhvr>
                                    </p:animEffect>
                                  </p:childTnLst>
                                </p:cTn>
                              </p:par>
                              <p:par>
                                <p:cTn id="26" presetID="10"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35" presetClass="path" presetSubtype="0" decel="100000" fill="hold" nodeType="withEffect">
                                  <p:stCondLst>
                                    <p:cond delay="0"/>
                                  </p:stCondLst>
                                  <p:childTnLst>
                                    <p:animMotion origin="layout" path="M 8.33333E-7 2.96296E-6 L -0.25 2.96296E-6 " pathEditMode="relative" rAng="0" ptsTypes="AA">
                                      <p:cBhvr>
                                        <p:cTn id="30" dur="1000" spd="-100000" fill="hold"/>
                                        <p:tgtEl>
                                          <p:spTgt spid="4"/>
                                        </p:tgtEl>
                                        <p:attrNameLst>
                                          <p:attrName>ppt_x</p:attrName>
                                          <p:attrName>ppt_y</p:attrName>
                                        </p:attrNameLst>
                                      </p:cBhvr>
                                      <p:rCtr x="-12500" y="0"/>
                                    </p:animMotion>
                                  </p:childTnLst>
                                </p:cTn>
                              </p:par>
                              <p:par>
                                <p:cTn id="31" presetID="10" presetClass="entr" presetSubtype="0" fill="hold" grpId="0" nodeType="withEffect">
                                  <p:stCondLst>
                                    <p:cond delay="5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35" presetClass="path" presetSubtype="0" decel="100000" fill="hold" grpId="1" nodeType="withEffect">
                                  <p:stCondLst>
                                    <p:cond delay="500"/>
                                  </p:stCondLst>
                                  <p:childTnLst>
                                    <p:animMotion origin="layout" path="M 8.33333E-7 2.96296E-6 L -0.25 2.96296E-6 " pathEditMode="relative" rAng="0" ptsTypes="AA">
                                      <p:cBhvr>
                                        <p:cTn id="35" dur="1000" spd="-100000" fill="hold"/>
                                        <p:tgtEl>
                                          <p:spTgt spid="18"/>
                                        </p:tgtEl>
                                        <p:attrNameLst>
                                          <p:attrName>ppt_x</p:attrName>
                                          <p:attrName>ppt_y</p:attrName>
                                        </p:attrNameLst>
                                      </p:cBhvr>
                                      <p:rCtr x="-12500" y="0"/>
                                    </p:animMotion>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decel="100000" fill="hold" nodeType="withEffect">
                                  <p:stCondLst>
                                    <p:cond delay="0"/>
                                  </p:stCondLst>
                                  <p:childTnLst>
                                    <p:animMotion origin="layout" path="M 8.33333E-7 2.96296E-6 L -0.25 2.96296E-6 " pathEditMode="relative" rAng="0" ptsTypes="AA">
                                      <p:cBhvr>
                                        <p:cTn id="42" dur="1000" spd="-100000" fill="hold"/>
                                        <p:tgtEl>
                                          <p:spTgt spid="7"/>
                                        </p:tgtEl>
                                        <p:attrNameLst>
                                          <p:attrName>ppt_x</p:attrName>
                                          <p:attrName>ppt_y</p:attrName>
                                        </p:attrNameLst>
                                      </p:cBhvr>
                                      <p:rCtr x="-12500" y="0"/>
                                    </p:animMotion>
                                  </p:childTnLst>
                                </p:cTn>
                              </p:par>
                              <p:par>
                                <p:cTn id="43" presetID="10" presetClass="entr" presetSubtype="0" fill="hold" grpId="0" nodeType="withEffect">
                                  <p:stCondLst>
                                    <p:cond delay="75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35" presetClass="path" presetSubtype="0" decel="100000" fill="hold" grpId="1" nodeType="withEffect">
                                  <p:stCondLst>
                                    <p:cond delay="750"/>
                                  </p:stCondLst>
                                  <p:childTnLst>
                                    <p:animMotion origin="layout" path="M 8.33333E-7 2.96296E-6 L -0.25 2.96296E-6 " pathEditMode="relative" rAng="0" ptsTypes="AA">
                                      <p:cBhvr>
                                        <p:cTn id="47" dur="1000" spd="-100000" fill="hold"/>
                                        <p:tgtEl>
                                          <p:spTgt spid="35"/>
                                        </p:tgtEl>
                                        <p:attrNameLst>
                                          <p:attrName>ppt_x</p:attrName>
                                          <p:attrName>ppt_y</p:attrName>
                                        </p:attrNameLst>
                                      </p:cBhvr>
                                      <p:rCtr x="-12500" y="0"/>
                                    </p:animMotion>
                                  </p:childTnLst>
                                </p:cTn>
                              </p:par>
                              <p:par>
                                <p:cTn id="48" presetID="2" presetClass="entr" presetSubtype="8" decel="100000" fill="hold" grpId="0" nodeType="withEffect">
                                  <p:stCondLst>
                                    <p:cond delay="75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1250" fill="hold"/>
                                        <p:tgtEl>
                                          <p:spTgt spid="52"/>
                                        </p:tgtEl>
                                        <p:attrNameLst>
                                          <p:attrName>ppt_x</p:attrName>
                                        </p:attrNameLst>
                                      </p:cBhvr>
                                      <p:tavLst>
                                        <p:tav tm="0">
                                          <p:val>
                                            <p:strVal val="0-#ppt_w/2"/>
                                          </p:val>
                                        </p:tav>
                                        <p:tav tm="100000">
                                          <p:val>
                                            <p:strVal val="#ppt_x"/>
                                          </p:val>
                                        </p:tav>
                                      </p:tavLst>
                                    </p:anim>
                                    <p:anim calcmode="lin" valueType="num">
                                      <p:cBhvr additive="base">
                                        <p:cTn id="51" dur="1250" fill="hold"/>
                                        <p:tgtEl>
                                          <p:spTgt spid="52"/>
                                        </p:tgtEl>
                                        <p:attrNameLst>
                                          <p:attrName>ppt_y</p:attrName>
                                        </p:attrNameLst>
                                      </p:cBhvr>
                                      <p:tavLst>
                                        <p:tav tm="0">
                                          <p:val>
                                            <p:strVal val="#ppt_y"/>
                                          </p:val>
                                        </p:tav>
                                        <p:tav tm="100000">
                                          <p:val>
                                            <p:strVal val="#ppt_y"/>
                                          </p:val>
                                        </p:tav>
                                      </p:tavLst>
                                    </p:anim>
                                  </p:childTnLst>
                                </p:cTn>
                              </p:par>
                              <p:par>
                                <p:cTn id="52" presetID="22" presetClass="entr" presetSubtype="2" fill="hold" grpId="1" nodeType="withEffect">
                                  <p:stCondLst>
                                    <p:cond delay="750"/>
                                  </p:stCondLst>
                                  <p:childTnLst>
                                    <p:set>
                                      <p:cBhvr>
                                        <p:cTn id="53" dur="1" fill="hold">
                                          <p:stCondLst>
                                            <p:cond delay="0"/>
                                          </p:stCondLst>
                                        </p:cTn>
                                        <p:tgtEl>
                                          <p:spTgt spid="52"/>
                                        </p:tgtEl>
                                        <p:attrNameLst>
                                          <p:attrName>style.visibility</p:attrName>
                                        </p:attrNameLst>
                                      </p:cBhvr>
                                      <p:to>
                                        <p:strVal val="visible"/>
                                      </p:to>
                                    </p:set>
                                    <p:animEffect transition="in" filter="wipe(right)">
                                      <p:cBhvr>
                                        <p:cTn id="54" dur="1250"/>
                                        <p:tgtEl>
                                          <p:spTgt spid="52"/>
                                        </p:tgtEl>
                                      </p:cBhvr>
                                    </p:animEffect>
                                  </p:childTnLst>
                                </p:cTn>
                              </p:par>
                              <p:par>
                                <p:cTn id="55" presetID="2" presetClass="entr" presetSubtype="8" decel="100000" fill="hold" grpId="0" nodeType="withEffect">
                                  <p:stCondLst>
                                    <p:cond delay="100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1250" fill="hold"/>
                                        <p:tgtEl>
                                          <p:spTgt spid="53"/>
                                        </p:tgtEl>
                                        <p:attrNameLst>
                                          <p:attrName>ppt_x</p:attrName>
                                        </p:attrNameLst>
                                      </p:cBhvr>
                                      <p:tavLst>
                                        <p:tav tm="0">
                                          <p:val>
                                            <p:strVal val="0-#ppt_w/2"/>
                                          </p:val>
                                        </p:tav>
                                        <p:tav tm="100000">
                                          <p:val>
                                            <p:strVal val="#ppt_x"/>
                                          </p:val>
                                        </p:tav>
                                      </p:tavLst>
                                    </p:anim>
                                    <p:anim calcmode="lin" valueType="num">
                                      <p:cBhvr additive="base">
                                        <p:cTn id="58" dur="1250" fill="hold"/>
                                        <p:tgtEl>
                                          <p:spTgt spid="53"/>
                                        </p:tgtEl>
                                        <p:attrNameLst>
                                          <p:attrName>ppt_y</p:attrName>
                                        </p:attrNameLst>
                                      </p:cBhvr>
                                      <p:tavLst>
                                        <p:tav tm="0">
                                          <p:val>
                                            <p:strVal val="#ppt_y"/>
                                          </p:val>
                                        </p:tav>
                                        <p:tav tm="100000">
                                          <p:val>
                                            <p:strVal val="#ppt_y"/>
                                          </p:val>
                                        </p:tav>
                                      </p:tavLst>
                                    </p:anim>
                                  </p:childTnLst>
                                </p:cTn>
                              </p:par>
                              <p:par>
                                <p:cTn id="59" presetID="22" presetClass="entr" presetSubtype="2" fill="hold" grpId="1" nodeType="withEffect">
                                  <p:stCondLst>
                                    <p:cond delay="1000"/>
                                  </p:stCondLst>
                                  <p:childTnLst>
                                    <p:set>
                                      <p:cBhvr>
                                        <p:cTn id="60" dur="1" fill="hold">
                                          <p:stCondLst>
                                            <p:cond delay="0"/>
                                          </p:stCondLst>
                                        </p:cTn>
                                        <p:tgtEl>
                                          <p:spTgt spid="53"/>
                                        </p:tgtEl>
                                        <p:attrNameLst>
                                          <p:attrName>style.visibility</p:attrName>
                                        </p:attrNameLst>
                                      </p:cBhvr>
                                      <p:to>
                                        <p:strVal val="visible"/>
                                      </p:to>
                                    </p:set>
                                    <p:animEffect transition="in" filter="wipe(right)">
                                      <p:cBhvr>
                                        <p:cTn id="61" dur="1250"/>
                                        <p:tgtEl>
                                          <p:spTgt spid="5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par>
                                <p:cTn id="67" presetID="35" presetClass="path" presetSubtype="0" decel="100000" fill="hold" nodeType="withEffect">
                                  <p:stCondLst>
                                    <p:cond delay="0"/>
                                  </p:stCondLst>
                                  <p:childTnLst>
                                    <p:animMotion origin="layout" path="M 8.33333E-7 2.96296E-6 L -0.25 2.96296E-6 " pathEditMode="relative" rAng="0" ptsTypes="AA">
                                      <p:cBhvr>
                                        <p:cTn id="68" dur="1000" spd="-100000" fill="hold"/>
                                        <p:tgtEl>
                                          <p:spTgt spid="8"/>
                                        </p:tgtEl>
                                        <p:attrNameLst>
                                          <p:attrName>ppt_x</p:attrName>
                                          <p:attrName>ppt_y</p:attrName>
                                        </p:attrNameLst>
                                      </p:cBhvr>
                                      <p:rCtr x="-12500" y="0"/>
                                    </p:animMotion>
                                  </p:childTnLst>
                                </p:cTn>
                              </p:par>
                              <p:par>
                                <p:cTn id="69" presetID="10"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par>
                                <p:cTn id="72" presetID="35" presetClass="path" presetSubtype="0" decel="100000" fill="hold" grpId="1" nodeType="withEffect">
                                  <p:stCondLst>
                                    <p:cond delay="750"/>
                                  </p:stCondLst>
                                  <p:childTnLst>
                                    <p:animMotion origin="layout" path="M 8.33333E-7 2.96296E-6 L -0.25 2.96296E-6 " pathEditMode="relative" rAng="0" ptsTypes="AA">
                                      <p:cBhvr>
                                        <p:cTn id="73" dur="1000" spd="-100000" fill="hold"/>
                                        <p:tgtEl>
                                          <p:spTgt spid="41"/>
                                        </p:tgtEl>
                                        <p:attrNameLst>
                                          <p:attrName>ppt_x</p:attrName>
                                          <p:attrName>ppt_y</p:attrName>
                                        </p:attrNameLst>
                                      </p:cBhvr>
                                      <p:rCtr x="-12500" y="0"/>
                                    </p:animMotion>
                                  </p:childTnLst>
                                </p:cTn>
                              </p:par>
                              <p:par>
                                <p:cTn id="74" presetID="2" presetClass="entr" presetSubtype="8" decel="100000" fill="hold" grpId="0" nodeType="withEffect">
                                  <p:stCondLst>
                                    <p:cond delay="750"/>
                                  </p:stCondLst>
                                  <p:childTnLst>
                                    <p:set>
                                      <p:cBhvr>
                                        <p:cTn id="75" dur="1" fill="hold">
                                          <p:stCondLst>
                                            <p:cond delay="0"/>
                                          </p:stCondLst>
                                        </p:cTn>
                                        <p:tgtEl>
                                          <p:spTgt spid="58"/>
                                        </p:tgtEl>
                                        <p:attrNameLst>
                                          <p:attrName>style.visibility</p:attrName>
                                        </p:attrNameLst>
                                      </p:cBhvr>
                                      <p:to>
                                        <p:strVal val="visible"/>
                                      </p:to>
                                    </p:set>
                                    <p:anim calcmode="lin" valueType="num">
                                      <p:cBhvr additive="base">
                                        <p:cTn id="76" dur="1000" fill="hold"/>
                                        <p:tgtEl>
                                          <p:spTgt spid="58"/>
                                        </p:tgtEl>
                                        <p:attrNameLst>
                                          <p:attrName>ppt_x</p:attrName>
                                        </p:attrNameLst>
                                      </p:cBhvr>
                                      <p:tavLst>
                                        <p:tav tm="0">
                                          <p:val>
                                            <p:strVal val="0-#ppt_w/2"/>
                                          </p:val>
                                        </p:tav>
                                        <p:tav tm="100000">
                                          <p:val>
                                            <p:strVal val="#ppt_x"/>
                                          </p:val>
                                        </p:tav>
                                      </p:tavLst>
                                    </p:anim>
                                    <p:anim calcmode="lin" valueType="num">
                                      <p:cBhvr additive="base">
                                        <p:cTn id="77" dur="1000" fill="hold"/>
                                        <p:tgtEl>
                                          <p:spTgt spid="58"/>
                                        </p:tgtEl>
                                        <p:attrNameLst>
                                          <p:attrName>ppt_y</p:attrName>
                                        </p:attrNameLst>
                                      </p:cBhvr>
                                      <p:tavLst>
                                        <p:tav tm="0">
                                          <p:val>
                                            <p:strVal val="#ppt_y"/>
                                          </p:val>
                                        </p:tav>
                                        <p:tav tm="100000">
                                          <p:val>
                                            <p:strVal val="#ppt_y"/>
                                          </p:val>
                                        </p:tav>
                                      </p:tavLst>
                                    </p:anim>
                                  </p:childTnLst>
                                </p:cTn>
                              </p:par>
                              <p:par>
                                <p:cTn id="78" presetID="22" presetClass="entr" presetSubtype="2" fill="hold" grpId="1" nodeType="withEffect">
                                  <p:stCondLst>
                                    <p:cond delay="750"/>
                                  </p:stCondLst>
                                  <p:childTnLst>
                                    <p:set>
                                      <p:cBhvr>
                                        <p:cTn id="79" dur="1" fill="hold">
                                          <p:stCondLst>
                                            <p:cond delay="0"/>
                                          </p:stCondLst>
                                        </p:cTn>
                                        <p:tgtEl>
                                          <p:spTgt spid="58"/>
                                        </p:tgtEl>
                                        <p:attrNameLst>
                                          <p:attrName>style.visibility</p:attrName>
                                        </p:attrNameLst>
                                      </p:cBhvr>
                                      <p:to>
                                        <p:strVal val="visible"/>
                                      </p:to>
                                    </p:set>
                                    <p:animEffect transition="in" filter="wipe(right)">
                                      <p:cBhvr>
                                        <p:cTn id="80"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35" grpId="0"/>
      <p:bldP spid="35" grpId="1"/>
      <p:bldP spid="41" grpId="0"/>
      <p:bldP spid="41" grpId="1"/>
      <p:bldP spid="47" grpId="0" animBg="1"/>
      <p:bldP spid="47" grpId="1" animBg="1"/>
      <p:bldP spid="48" grpId="0" animBg="1"/>
      <p:bldP spid="48" grpId="1" animBg="1"/>
      <p:bldP spid="49" grpId="0" animBg="1"/>
      <p:bldP spid="49" grpId="1" animBg="1"/>
      <p:bldP spid="52" grpId="0" animBg="1"/>
      <p:bldP spid="52" grpId="1" animBg="1"/>
      <p:bldP spid="53" grpId="0" animBg="1"/>
      <p:bldP spid="53" grpId="1" animBg="1"/>
      <p:bldP spid="58" grpId="0" animBg="1"/>
      <p:bldP spid="5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蓝色的天空和建筑&#10;&#10;描述已自动生成">
            <a:extLst>
              <a:ext uri="{FF2B5EF4-FFF2-40B4-BE49-F238E27FC236}">
                <a16:creationId xmlns:a16="http://schemas.microsoft.com/office/drawing/2014/main" xmlns="" id="{2F14829B-0747-4B14-9407-B00823F6A63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0"/>
            <a:ext cx="12192002" cy="6858000"/>
          </a:xfrm>
          <a:prstGeom prst="rect">
            <a:avLst/>
          </a:prstGeom>
        </p:spPr>
      </p:pic>
      <p:sp>
        <p:nvSpPr>
          <p:cNvPr id="4" name="矩形 3">
            <a:extLst>
              <a:ext uri="{FF2B5EF4-FFF2-40B4-BE49-F238E27FC236}">
                <a16:creationId xmlns:a16="http://schemas.microsoft.com/office/drawing/2014/main" xmlns="" id="{1F6176D2-78F3-4DFC-957B-6C54A4F8C469}"/>
              </a:ext>
            </a:extLst>
          </p:cNvPr>
          <p:cNvSpPr/>
          <p:nvPr/>
        </p:nvSpPr>
        <p:spPr>
          <a:xfrm>
            <a:off x="0" y="0"/>
            <a:ext cx="12192000" cy="6858000"/>
          </a:xfrm>
          <a:prstGeom prst="rect">
            <a:avLst/>
          </a:prstGeom>
          <a:gradFill flip="none" rotWithShape="1">
            <a:gsLst>
              <a:gs pos="19000">
                <a:schemeClr val="bg1"/>
              </a:gs>
              <a:gs pos="98000">
                <a:schemeClr val="accent3">
                  <a:alpha val="8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FA6F13DD-DA29-4FC5-866B-158CD79FD4EA}"/>
              </a:ext>
            </a:extLst>
          </p:cNvPr>
          <p:cNvSpPr txBox="1"/>
          <p:nvPr/>
        </p:nvSpPr>
        <p:spPr>
          <a:xfrm>
            <a:off x="3165475" y="4203184"/>
            <a:ext cx="3781425" cy="338554"/>
          </a:xfrm>
          <a:prstGeom prst="rect">
            <a:avLst/>
          </a:prstGeom>
          <a:noFill/>
        </p:spPr>
        <p:txBody>
          <a:bodyPr wrap="square">
            <a:spAutoFit/>
          </a:bodyPr>
          <a:lstStyle/>
          <a:p>
            <a:pPr algn="dist"/>
            <a:r>
              <a:rPr lang="en-US" altLang="zh-CN" sz="1600" dirty="0">
                <a:solidFill>
                  <a:schemeClr val="bg1">
                    <a:lumMod val="65000"/>
                  </a:schemeClr>
                </a:solidFill>
              </a:rPr>
              <a:t>WORK RESULTS</a:t>
            </a:r>
          </a:p>
        </p:txBody>
      </p:sp>
      <p:sp>
        <p:nvSpPr>
          <p:cNvPr id="9" name="文本框 8">
            <a:extLst>
              <a:ext uri="{FF2B5EF4-FFF2-40B4-BE49-F238E27FC236}">
                <a16:creationId xmlns:a16="http://schemas.microsoft.com/office/drawing/2014/main" xmlns="" id="{480F2A5E-F4D6-4256-A665-E87B9C5908D6}"/>
              </a:ext>
            </a:extLst>
          </p:cNvPr>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TWO</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a:extLst>
              <a:ext uri="{FF2B5EF4-FFF2-40B4-BE49-F238E27FC236}">
                <a16:creationId xmlns:a16="http://schemas.microsoft.com/office/drawing/2014/main" xmlns="" id="{5F75D7B9-67F7-495C-992A-0D06EDE67BFF}"/>
              </a:ext>
            </a:extLst>
          </p:cNvPr>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69AEB5FB-14EC-4C5F-ABB8-CD8728216526}"/>
              </a:ext>
            </a:extLst>
          </p:cNvPr>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第二部分</a:t>
            </a:r>
          </a:p>
        </p:txBody>
      </p:sp>
      <p:grpSp>
        <p:nvGrpSpPr>
          <p:cNvPr id="12" name="组合 11">
            <a:extLst>
              <a:ext uri="{FF2B5EF4-FFF2-40B4-BE49-F238E27FC236}">
                <a16:creationId xmlns:a16="http://schemas.microsoft.com/office/drawing/2014/main" xmlns="" id="{8D123CD3-DDB6-474F-AE10-DE1908094198}"/>
              </a:ext>
            </a:extLst>
          </p:cNvPr>
          <p:cNvGrpSpPr/>
          <p:nvPr/>
        </p:nvGrpSpPr>
        <p:grpSpPr>
          <a:xfrm>
            <a:off x="10940571" y="3111500"/>
            <a:ext cx="140791" cy="1332486"/>
            <a:chOff x="4746625" y="2273300"/>
            <a:chExt cx="222250" cy="2103438"/>
          </a:xfrm>
        </p:grpSpPr>
        <p:sp>
          <p:nvSpPr>
            <p:cNvPr id="14" name="椭圆 13">
              <a:extLst>
                <a:ext uri="{FF2B5EF4-FFF2-40B4-BE49-F238E27FC236}">
                  <a16:creationId xmlns:a16="http://schemas.microsoft.com/office/drawing/2014/main" xmlns="" id="{038845FC-531B-4A00-AB12-47ECD13325F7}"/>
                </a:ext>
              </a:extLst>
            </p:cNvPr>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xmlns="" id="{01CB2298-4056-41DE-AE67-9E226BF6C055}"/>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74E9338C-21C4-4B78-9839-499F143C1710}"/>
              </a:ext>
            </a:extLst>
          </p:cNvPr>
          <p:cNvGrpSpPr/>
          <p:nvPr/>
        </p:nvGrpSpPr>
        <p:grpSpPr>
          <a:xfrm>
            <a:off x="10648861" y="3858061"/>
            <a:ext cx="139176" cy="1317196"/>
            <a:chOff x="4746625" y="2273300"/>
            <a:chExt cx="222250" cy="2103438"/>
          </a:xfrm>
        </p:grpSpPr>
        <p:sp>
          <p:nvSpPr>
            <p:cNvPr id="17" name="椭圆 16">
              <a:extLst>
                <a:ext uri="{FF2B5EF4-FFF2-40B4-BE49-F238E27FC236}">
                  <a16:creationId xmlns:a16="http://schemas.microsoft.com/office/drawing/2014/main" xmlns="" id="{A8D4169A-10F8-4EE0-BE15-07A0123B70E5}"/>
                </a:ext>
              </a:extLst>
            </p:cNvPr>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B7255159-AA8B-4905-9FE9-D2A6F4D99BF7}"/>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a:extLst>
              <a:ext uri="{FF2B5EF4-FFF2-40B4-BE49-F238E27FC236}">
                <a16:creationId xmlns:a16="http://schemas.microsoft.com/office/drawing/2014/main" xmlns="" id="{C0A1F2B2-6001-44DB-9FE3-0C18B386A20B}"/>
              </a:ext>
            </a:extLst>
          </p:cNvPr>
          <p:cNvCxnSpPr>
            <a:cxnSpLocks/>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1" name="图片 10" descr="徽标&#10;&#10;描述已自动生成">
            <a:extLst>
              <a:ext uri="{FF2B5EF4-FFF2-40B4-BE49-F238E27FC236}">
                <a16:creationId xmlns:a16="http://schemas.microsoft.com/office/drawing/2014/main" xmlns="" id="{06E3941C-8888-4FDC-9E53-D2F8EEBE9B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77374" y="601889"/>
            <a:ext cx="1688911" cy="628650"/>
          </a:xfrm>
          <a:prstGeom prst="rect">
            <a:avLst/>
          </a:prstGeom>
        </p:spPr>
      </p:pic>
      <p:grpSp>
        <p:nvGrpSpPr>
          <p:cNvPr id="28" name="组合 27">
            <a:extLst>
              <a:ext uri="{FF2B5EF4-FFF2-40B4-BE49-F238E27FC236}">
                <a16:creationId xmlns:a16="http://schemas.microsoft.com/office/drawing/2014/main" xmlns="" id="{02F6EABA-DFC8-4C8E-9212-86E35E2F99E7}"/>
              </a:ext>
            </a:extLst>
          </p:cNvPr>
          <p:cNvGrpSpPr/>
          <p:nvPr/>
        </p:nvGrpSpPr>
        <p:grpSpPr>
          <a:xfrm rot="17535812" flipH="1">
            <a:off x="8408259" y="1846073"/>
            <a:ext cx="2487899" cy="3888972"/>
            <a:chOff x="6880648" y="1185672"/>
            <a:chExt cx="3134070" cy="4899036"/>
          </a:xfrm>
        </p:grpSpPr>
        <p:sp>
          <p:nvSpPr>
            <p:cNvPr id="26" name="椭圆 25">
              <a:extLst>
                <a:ext uri="{FF2B5EF4-FFF2-40B4-BE49-F238E27FC236}">
                  <a16:creationId xmlns:a16="http://schemas.microsoft.com/office/drawing/2014/main" xmlns="" id="{B1C40357-EEAB-49C7-8320-A704CB8AB969}"/>
                </a:ext>
              </a:extLst>
            </p:cNvPr>
            <p:cNvSpPr/>
            <p:nvPr/>
          </p:nvSpPr>
          <p:spPr>
            <a:xfrm rot="6940917">
              <a:off x="6880648" y="2950638"/>
              <a:ext cx="3134070" cy="3134070"/>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a:extLst>
                <a:ext uri="{FF2B5EF4-FFF2-40B4-BE49-F238E27FC236}">
                  <a16:creationId xmlns:a16="http://schemas.microsoft.com/office/drawing/2014/main" xmlns="" id="{49B22630-0B8E-482B-BAB3-564ED6052A28}"/>
                </a:ext>
              </a:extLst>
            </p:cNvPr>
            <p:cNvSpPr/>
            <p:nvPr/>
          </p:nvSpPr>
          <p:spPr>
            <a:xfrm rot="17980162">
              <a:off x="6880648" y="1185672"/>
              <a:ext cx="3134070" cy="3134070"/>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grpSp>
      <p:sp>
        <p:nvSpPr>
          <p:cNvPr id="29" name="文本框 28">
            <a:extLst>
              <a:ext uri="{FF2B5EF4-FFF2-40B4-BE49-F238E27FC236}">
                <a16:creationId xmlns:a16="http://schemas.microsoft.com/office/drawing/2014/main" xmlns="" id="{416433B5-1520-428C-B8E3-0BE38D33B02C}"/>
              </a:ext>
            </a:extLst>
          </p:cNvPr>
          <p:cNvSpPr txBox="1"/>
          <p:nvPr/>
        </p:nvSpPr>
        <p:spPr>
          <a:xfrm>
            <a:off x="8076819" y="2384426"/>
            <a:ext cx="2884123" cy="2646878"/>
          </a:xfrm>
          <a:prstGeom prst="rect">
            <a:avLst/>
          </a:prstGeom>
          <a:noFill/>
        </p:spPr>
        <p:txBody>
          <a:bodyPr wrap="none" rtlCol="0">
            <a:spAutoFit/>
          </a:bodyPr>
          <a:lstStyle/>
          <a:p>
            <a:pPr algn="ctr"/>
            <a:r>
              <a:rPr lang="en-US" altLang="zh-CN" sz="16600" dirty="0">
                <a:gradFill flip="none" rotWithShape="1">
                  <a:gsLst>
                    <a:gs pos="35000">
                      <a:schemeClr val="bg1"/>
                    </a:gs>
                    <a:gs pos="78000">
                      <a:schemeClr val="bg1">
                        <a:alpha val="0"/>
                      </a:schemeClr>
                    </a:gs>
                  </a:gsLst>
                  <a:lin ang="5400000" scaled="1"/>
                  <a:tileRect/>
                </a:gradFill>
              </a:rPr>
              <a:t>02</a:t>
            </a:r>
            <a:endParaRPr lang="zh-CN" altLang="en-US" sz="16600" dirty="0">
              <a:gradFill flip="none" rotWithShape="1">
                <a:gsLst>
                  <a:gs pos="35000">
                    <a:schemeClr val="bg1"/>
                  </a:gs>
                  <a:gs pos="78000">
                    <a:schemeClr val="bg1">
                      <a:alpha val="0"/>
                    </a:schemeClr>
                  </a:gs>
                </a:gsLst>
                <a:lin ang="5400000" scaled="1"/>
                <a:tileRect/>
              </a:gradFill>
            </a:endParaRPr>
          </a:p>
        </p:txBody>
      </p:sp>
      <p:sp>
        <p:nvSpPr>
          <p:cNvPr id="31" name="矩形 30">
            <a:extLst>
              <a:ext uri="{FF2B5EF4-FFF2-40B4-BE49-F238E27FC236}">
                <a16:creationId xmlns:a16="http://schemas.microsoft.com/office/drawing/2014/main" xmlns="" id="{7831A331-0077-4B57-BE8F-87AB3C2F856C}"/>
              </a:ext>
            </a:extLst>
          </p:cNvPr>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31">
            <a:extLst>
              <a:ext uri="{FF2B5EF4-FFF2-40B4-BE49-F238E27FC236}">
                <a16:creationId xmlns:a16="http://schemas.microsoft.com/office/drawing/2014/main" xmlns="" id="{A6019FD0-4DF6-42F1-A935-5C00D19D3FAF}"/>
              </a:ext>
            </a:extLst>
          </p:cNvPr>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C909B299-40EA-4ABF-B419-1C0C99C94FFF}"/>
              </a:ext>
            </a:extLst>
          </p:cNvPr>
          <p:cNvSpPr txBox="1"/>
          <p:nvPr/>
        </p:nvSpPr>
        <p:spPr>
          <a:xfrm>
            <a:off x="1079500" y="2876033"/>
            <a:ext cx="49022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工作成果</a:t>
            </a:r>
          </a:p>
        </p:txBody>
      </p:sp>
      <p:sp>
        <p:nvSpPr>
          <p:cNvPr id="23" name="椭圆 22">
            <a:extLst>
              <a:ext uri="{FF2B5EF4-FFF2-40B4-BE49-F238E27FC236}">
                <a16:creationId xmlns:a16="http://schemas.microsoft.com/office/drawing/2014/main" xmlns="" id="{B303861A-D751-4388-9782-43E8A2CACBD2}"/>
              </a:ext>
            </a:extLst>
          </p:cNvPr>
          <p:cNvSpPr/>
          <p:nvPr/>
        </p:nvSpPr>
        <p:spPr>
          <a:xfrm rot="21239739">
            <a:off x="1177292" y="3325455"/>
            <a:ext cx="4220146" cy="775537"/>
          </a:xfrm>
          <a:prstGeom prst="ellipse">
            <a:avLst/>
          </a:prstGeom>
          <a:noFill/>
          <a:ln w="12700">
            <a:gradFill flip="none" rotWithShape="1">
              <a:gsLst>
                <a:gs pos="70000">
                  <a:srgbClr val="CDD3ED">
                    <a:alpha val="84000"/>
                  </a:srgbClr>
                </a:gs>
                <a:gs pos="23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a:extLst>
              <a:ext uri="{FF2B5EF4-FFF2-40B4-BE49-F238E27FC236}">
                <a16:creationId xmlns:a16="http://schemas.microsoft.com/office/drawing/2014/main" xmlns="" id="{817E934C-51F8-4738-85A6-254547A21EC7}"/>
              </a:ext>
            </a:extLst>
          </p:cNvPr>
          <p:cNvSpPr/>
          <p:nvPr/>
        </p:nvSpPr>
        <p:spPr>
          <a:xfrm rot="4888083">
            <a:off x="5029217" y="2750496"/>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4665750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descr="人在玩滑板&#10;&#10;中度可信度描述已自动生成">
            <a:extLst>
              <a:ext uri="{FF2B5EF4-FFF2-40B4-BE49-F238E27FC236}">
                <a16:creationId xmlns:a16="http://schemas.microsoft.com/office/drawing/2014/main" xmlns="" id="{30A82667-688B-4510-AA22-62C1B575A9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ED378735-1167-4A93-9AE4-4E54554DA1E0}"/>
              </a:ext>
            </a:extLst>
          </p:cNvPr>
          <p:cNvSpPr/>
          <p:nvPr/>
        </p:nvSpPr>
        <p:spPr>
          <a:xfrm>
            <a:off x="0" y="0"/>
            <a:ext cx="12192000" cy="6858000"/>
          </a:xfrm>
          <a:prstGeom prst="rect">
            <a:avLst/>
          </a:prstGeom>
          <a:gradFill flip="none" rotWithShape="1">
            <a:gsLst>
              <a:gs pos="20000">
                <a:schemeClr val="bg1"/>
              </a:gs>
              <a:gs pos="100000">
                <a:schemeClr val="accent4">
                  <a:alpha val="8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609D41CA-E295-4BC9-9C81-DB0D6C8A3629}"/>
              </a:ext>
            </a:extLst>
          </p:cNvPr>
          <p:cNvSpPr/>
          <p:nvPr/>
        </p:nvSpPr>
        <p:spPr>
          <a:xfrm rot="5400000" flipH="1">
            <a:off x="659003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425DB941-958A-4232-B7A9-CD786E13C6CF}"/>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目标完成情况</a:t>
            </a:r>
          </a:p>
        </p:txBody>
      </p:sp>
      <p:sp>
        <p:nvSpPr>
          <p:cNvPr id="5" name="椭圆 4">
            <a:extLst>
              <a:ext uri="{FF2B5EF4-FFF2-40B4-BE49-F238E27FC236}">
                <a16:creationId xmlns:a16="http://schemas.microsoft.com/office/drawing/2014/main" xmlns="" id="{02FBA0BA-AAD7-4650-9D7B-703508C48F80}"/>
              </a:ext>
            </a:extLst>
          </p:cNvPr>
          <p:cNvSpPr/>
          <p:nvPr/>
        </p:nvSpPr>
        <p:spPr>
          <a:xfrm>
            <a:off x="44876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 空心 6">
            <a:extLst>
              <a:ext uri="{FF2B5EF4-FFF2-40B4-BE49-F238E27FC236}">
                <a16:creationId xmlns:a16="http://schemas.microsoft.com/office/drawing/2014/main" xmlns="" id="{1007638B-8CA9-4FF6-ACBB-0DD1EE675CB3}"/>
              </a:ext>
            </a:extLst>
          </p:cNvPr>
          <p:cNvSpPr/>
          <p:nvPr/>
        </p:nvSpPr>
        <p:spPr>
          <a:xfrm>
            <a:off x="1197429" y="2356098"/>
            <a:ext cx="9797143" cy="9797143"/>
          </a:xfrm>
          <a:prstGeom prst="donut">
            <a:avLst/>
          </a:prstGeom>
          <a:gradFill>
            <a:gsLst>
              <a:gs pos="26000">
                <a:schemeClr val="accent1">
                  <a:alpha val="11000"/>
                </a:schemeClr>
              </a:gs>
              <a:gs pos="78000">
                <a:schemeClr val="accent1">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圆: 空心 13">
            <a:extLst>
              <a:ext uri="{FF2B5EF4-FFF2-40B4-BE49-F238E27FC236}">
                <a16:creationId xmlns:a16="http://schemas.microsoft.com/office/drawing/2014/main" xmlns="" id="{38691630-CF6D-4542-B1B4-845ACCA5F56F}"/>
              </a:ext>
            </a:extLst>
          </p:cNvPr>
          <p:cNvSpPr/>
          <p:nvPr/>
        </p:nvSpPr>
        <p:spPr>
          <a:xfrm>
            <a:off x="1626054" y="2356098"/>
            <a:ext cx="9797143" cy="9797143"/>
          </a:xfrm>
          <a:prstGeom prst="donut">
            <a:avLst/>
          </a:prstGeom>
          <a:gradFill>
            <a:gsLst>
              <a:gs pos="26000">
                <a:schemeClr val="accent1">
                  <a:alpha val="11000"/>
                </a:schemeClr>
              </a:gs>
              <a:gs pos="78000">
                <a:schemeClr val="accent1">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圆: 空心 14">
            <a:extLst>
              <a:ext uri="{FF2B5EF4-FFF2-40B4-BE49-F238E27FC236}">
                <a16:creationId xmlns:a16="http://schemas.microsoft.com/office/drawing/2014/main" xmlns="" id="{A1AC2B54-2796-41EB-B204-9E44766BF479}"/>
              </a:ext>
            </a:extLst>
          </p:cNvPr>
          <p:cNvSpPr/>
          <p:nvPr/>
        </p:nvSpPr>
        <p:spPr>
          <a:xfrm>
            <a:off x="654504" y="2356098"/>
            <a:ext cx="9797143" cy="9797143"/>
          </a:xfrm>
          <a:prstGeom prst="donut">
            <a:avLst/>
          </a:prstGeom>
          <a:gradFill>
            <a:gsLst>
              <a:gs pos="26000">
                <a:schemeClr val="accent3">
                  <a:alpha val="35000"/>
                </a:schemeClr>
              </a:gs>
              <a:gs pos="78000">
                <a:schemeClr val="accent1">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文本框 34">
            <a:extLst>
              <a:ext uri="{FF2B5EF4-FFF2-40B4-BE49-F238E27FC236}">
                <a16:creationId xmlns:a16="http://schemas.microsoft.com/office/drawing/2014/main" xmlns="" id="{9B290CE9-EEF2-454A-8DD5-9FAF54A1EF7E}"/>
              </a:ext>
            </a:extLst>
          </p:cNvPr>
          <p:cNvSpPr txBox="1"/>
          <p:nvPr/>
        </p:nvSpPr>
        <p:spPr>
          <a:xfrm rot="16200000">
            <a:off x="2061028" y="3305876"/>
            <a:ext cx="8194606" cy="8194606"/>
          </a:xfrm>
          <a:prstGeom prst="rect">
            <a:avLst/>
          </a:prstGeom>
          <a:noFill/>
          <a:scene3d>
            <a:camera prst="orthographicFront"/>
            <a:lightRig rig="threePt" dir="t"/>
          </a:scene3d>
        </p:spPr>
        <p:txBody>
          <a:bodyPr wrap="square" rtlCol="0">
            <a:prstTxWarp prst="textCircle">
              <a:avLst>
                <a:gd name="adj" fmla="val 73295"/>
              </a:avLst>
            </a:prstTxWarp>
            <a:spAutoFit/>
          </a:bodyPr>
          <a:lstStyle/>
          <a:p>
            <a:r>
              <a:rPr lang="en-US" altLang="zh-CN" spc="200" dirty="0">
                <a:solidFill>
                  <a:schemeClr val="accent4"/>
                </a:solidFill>
              </a:rPr>
              <a:t>|||||||||||||||||||||||||||||||||||||||||||||||||||||||||||||||||||||||||||||||||||||||||||||||||||||||||||||||||||||||||||||||||||||||||||||||||||||||||||||||||||||||||||||||||||||||||||||||||||</a:t>
            </a:r>
            <a:endParaRPr lang="zh-CN" altLang="en-US" spc="200" dirty="0">
              <a:solidFill>
                <a:schemeClr val="accent4"/>
              </a:solidFill>
            </a:endParaRPr>
          </a:p>
        </p:txBody>
      </p:sp>
      <p:sp>
        <p:nvSpPr>
          <p:cNvPr id="8" name="矩形: 圆角 7">
            <a:extLst>
              <a:ext uri="{FF2B5EF4-FFF2-40B4-BE49-F238E27FC236}">
                <a16:creationId xmlns:a16="http://schemas.microsoft.com/office/drawing/2014/main" xmlns="" id="{2DCB8B15-EBE3-47A1-9AE5-ADDC59E6C58F}"/>
              </a:ext>
            </a:extLst>
          </p:cNvPr>
          <p:cNvSpPr/>
          <p:nvPr/>
        </p:nvSpPr>
        <p:spPr>
          <a:xfrm>
            <a:off x="968375" y="2311400"/>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56E6C8BB-21C6-4BD1-881C-85D69427562A}"/>
              </a:ext>
            </a:extLst>
          </p:cNvPr>
          <p:cNvGrpSpPr/>
          <p:nvPr/>
        </p:nvGrpSpPr>
        <p:grpSpPr>
          <a:xfrm>
            <a:off x="1298576" y="1981200"/>
            <a:ext cx="1504950" cy="630751"/>
            <a:chOff x="1298576" y="1981200"/>
            <a:chExt cx="1504950" cy="630751"/>
          </a:xfrm>
        </p:grpSpPr>
        <p:sp>
          <p:nvSpPr>
            <p:cNvPr id="9" name="矩形: 圆角 8">
              <a:extLst>
                <a:ext uri="{FF2B5EF4-FFF2-40B4-BE49-F238E27FC236}">
                  <a16:creationId xmlns:a16="http://schemas.microsoft.com/office/drawing/2014/main" xmlns="" id="{92D4346F-008D-4861-9920-7EBE652B969B}"/>
                </a:ext>
              </a:extLst>
            </p:cNvPr>
            <p:cNvSpPr/>
            <p:nvPr/>
          </p:nvSpPr>
          <p:spPr>
            <a:xfrm>
              <a:off x="1298576" y="1981200"/>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3B3180F7-F5AD-46E9-A740-249A3FCDD9F9}"/>
                </a:ext>
              </a:extLst>
            </p:cNvPr>
            <p:cNvSpPr txBox="1"/>
            <p:nvPr/>
          </p:nvSpPr>
          <p:spPr>
            <a:xfrm>
              <a:off x="1450976" y="2034965"/>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A</a:t>
              </a:r>
              <a:endParaRPr lang="zh-CN" altLang="en-US" sz="2800" dirty="0">
                <a:solidFill>
                  <a:schemeClr val="tx2"/>
                </a:solidFill>
                <a:latin typeface="+mj-ea"/>
                <a:ea typeface="+mj-ea"/>
              </a:endParaRPr>
            </a:p>
          </p:txBody>
        </p:sp>
      </p:grpSp>
      <p:sp>
        <p:nvSpPr>
          <p:cNvPr id="13" name="文本框 12">
            <a:extLst>
              <a:ext uri="{FF2B5EF4-FFF2-40B4-BE49-F238E27FC236}">
                <a16:creationId xmlns:a16="http://schemas.microsoft.com/office/drawing/2014/main" xmlns="" id="{587BF8B5-1704-43A7-97B5-766E23CBEE50}"/>
              </a:ext>
            </a:extLst>
          </p:cNvPr>
          <p:cNvSpPr txBox="1"/>
          <p:nvPr/>
        </p:nvSpPr>
        <p:spPr>
          <a:xfrm>
            <a:off x="1285875" y="2805797"/>
            <a:ext cx="2905125" cy="596830"/>
          </a:xfrm>
          <a:prstGeom prst="rect">
            <a:avLst/>
          </a:prstGeom>
          <a:noFill/>
        </p:spPr>
        <p:txBody>
          <a:bodyPr wrap="square">
            <a:spAutoFit/>
          </a:bodyPr>
          <a:lstStyle/>
          <a:p>
            <a:pPr>
              <a:lnSpc>
                <a:spcPct val="120000"/>
              </a:lnSpc>
            </a:pPr>
            <a:r>
              <a:rPr lang="zh-CN" altLang="en-US" sz="1400" dirty="0">
                <a:solidFill>
                  <a:schemeClr val="tx2"/>
                </a:solidFill>
              </a:rPr>
              <a:t>成为品牌口碑产品，沉淀了上千名忠实用户，超额完成营收</a:t>
            </a:r>
            <a:r>
              <a:rPr lang="en-US" altLang="zh-CN" sz="1400" dirty="0">
                <a:solidFill>
                  <a:schemeClr val="tx2"/>
                </a:solidFill>
              </a:rPr>
              <a:t>50%</a:t>
            </a:r>
          </a:p>
        </p:txBody>
      </p:sp>
      <p:pic>
        <p:nvPicPr>
          <p:cNvPr id="19" name="图片 18" descr="图片包含 桌子, 食物, 小, 充满&#10;&#10;描述已自动生成">
            <a:extLst>
              <a:ext uri="{FF2B5EF4-FFF2-40B4-BE49-F238E27FC236}">
                <a16:creationId xmlns:a16="http://schemas.microsoft.com/office/drawing/2014/main" xmlns="" id="{C0D189BE-BC2A-41C4-A88B-AA3BD064FC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654131">
            <a:off x="4326282" y="1875967"/>
            <a:ext cx="1695922" cy="1695922"/>
          </a:xfrm>
          <a:prstGeom prst="rect">
            <a:avLst/>
          </a:prstGeom>
          <a:effectLst>
            <a:outerShdw blurRad="330200" sx="102000" sy="102000" algn="ctr" rotWithShape="0">
              <a:srgbClr val="FF7142">
                <a:alpha val="15000"/>
              </a:srgbClr>
            </a:outerShdw>
          </a:effectLst>
        </p:spPr>
      </p:pic>
      <p:sp>
        <p:nvSpPr>
          <p:cNvPr id="24" name="矩形: 圆角 23">
            <a:extLst>
              <a:ext uri="{FF2B5EF4-FFF2-40B4-BE49-F238E27FC236}">
                <a16:creationId xmlns:a16="http://schemas.microsoft.com/office/drawing/2014/main" xmlns="" id="{44292BE8-3E82-4CEF-8657-26B7286B0558}"/>
              </a:ext>
            </a:extLst>
          </p:cNvPr>
          <p:cNvSpPr/>
          <p:nvPr/>
        </p:nvSpPr>
        <p:spPr>
          <a:xfrm>
            <a:off x="6292850" y="2311400"/>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D886B862-CAD4-4319-80D3-432ED144A4F9}"/>
              </a:ext>
            </a:extLst>
          </p:cNvPr>
          <p:cNvGrpSpPr/>
          <p:nvPr/>
        </p:nvGrpSpPr>
        <p:grpSpPr>
          <a:xfrm>
            <a:off x="6623051" y="1981200"/>
            <a:ext cx="1504950" cy="630751"/>
            <a:chOff x="6623051" y="1981200"/>
            <a:chExt cx="1504950" cy="630751"/>
          </a:xfrm>
        </p:grpSpPr>
        <p:sp>
          <p:nvSpPr>
            <p:cNvPr id="25" name="矩形: 圆角 24">
              <a:extLst>
                <a:ext uri="{FF2B5EF4-FFF2-40B4-BE49-F238E27FC236}">
                  <a16:creationId xmlns:a16="http://schemas.microsoft.com/office/drawing/2014/main" xmlns="" id="{CC4CF3F5-C830-40C9-B186-A90028B818E9}"/>
                </a:ext>
              </a:extLst>
            </p:cNvPr>
            <p:cNvSpPr/>
            <p:nvPr/>
          </p:nvSpPr>
          <p:spPr>
            <a:xfrm>
              <a:off x="6623051" y="1981200"/>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C67DDFBE-66FC-42A6-BAD4-03A82E51B759}"/>
                </a:ext>
              </a:extLst>
            </p:cNvPr>
            <p:cNvSpPr txBox="1"/>
            <p:nvPr/>
          </p:nvSpPr>
          <p:spPr>
            <a:xfrm>
              <a:off x="6775451" y="2034965"/>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B</a:t>
              </a:r>
              <a:endParaRPr lang="zh-CN" altLang="en-US" sz="2800" dirty="0">
                <a:solidFill>
                  <a:schemeClr val="tx2"/>
                </a:solidFill>
                <a:latin typeface="+mj-ea"/>
                <a:ea typeface="+mj-ea"/>
              </a:endParaRPr>
            </a:p>
          </p:txBody>
        </p:sp>
      </p:grpSp>
      <p:sp>
        <p:nvSpPr>
          <p:cNvPr id="27" name="文本框 26">
            <a:extLst>
              <a:ext uri="{FF2B5EF4-FFF2-40B4-BE49-F238E27FC236}">
                <a16:creationId xmlns:a16="http://schemas.microsoft.com/office/drawing/2014/main" xmlns="" id="{C6713832-0382-4DB2-8064-4B7F51D8291B}"/>
              </a:ext>
            </a:extLst>
          </p:cNvPr>
          <p:cNvSpPr txBox="1"/>
          <p:nvPr/>
        </p:nvSpPr>
        <p:spPr>
          <a:xfrm>
            <a:off x="6610350" y="2805797"/>
            <a:ext cx="2905125" cy="596830"/>
          </a:xfrm>
          <a:prstGeom prst="rect">
            <a:avLst/>
          </a:prstGeom>
          <a:noFill/>
        </p:spPr>
        <p:txBody>
          <a:bodyPr wrap="square">
            <a:spAutoFit/>
          </a:bodyPr>
          <a:lstStyle/>
          <a:p>
            <a:pPr>
              <a:lnSpc>
                <a:spcPct val="120000"/>
              </a:lnSpc>
            </a:pPr>
            <a:r>
              <a:rPr lang="zh-CN" altLang="en-US" sz="1400" dirty="0">
                <a:solidFill>
                  <a:schemeClr val="tx2"/>
                </a:solidFill>
              </a:rPr>
              <a:t>解决了商品线上销售问题，超额完成销售额</a:t>
            </a:r>
            <a:r>
              <a:rPr lang="en-US" altLang="zh-CN" sz="1400" dirty="0">
                <a:solidFill>
                  <a:schemeClr val="tx2"/>
                </a:solidFill>
              </a:rPr>
              <a:t>20%</a:t>
            </a:r>
          </a:p>
        </p:txBody>
      </p:sp>
      <p:sp>
        <p:nvSpPr>
          <p:cNvPr id="31" name="矩形: 圆角 30">
            <a:extLst>
              <a:ext uri="{FF2B5EF4-FFF2-40B4-BE49-F238E27FC236}">
                <a16:creationId xmlns:a16="http://schemas.microsoft.com/office/drawing/2014/main" xmlns="" id="{A1B4FF02-F6E4-4F88-AB58-9A42465915A4}"/>
              </a:ext>
            </a:extLst>
          </p:cNvPr>
          <p:cNvSpPr/>
          <p:nvPr/>
        </p:nvSpPr>
        <p:spPr>
          <a:xfrm>
            <a:off x="968375" y="4454525"/>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31E58580-6192-4CDB-9997-19ADB2346272}"/>
              </a:ext>
            </a:extLst>
          </p:cNvPr>
          <p:cNvGrpSpPr/>
          <p:nvPr/>
        </p:nvGrpSpPr>
        <p:grpSpPr>
          <a:xfrm>
            <a:off x="1298576" y="4124325"/>
            <a:ext cx="1504950" cy="630751"/>
            <a:chOff x="1298576" y="4124325"/>
            <a:chExt cx="1504950" cy="630751"/>
          </a:xfrm>
        </p:grpSpPr>
        <p:sp>
          <p:nvSpPr>
            <p:cNvPr id="32" name="矩形: 圆角 31">
              <a:extLst>
                <a:ext uri="{FF2B5EF4-FFF2-40B4-BE49-F238E27FC236}">
                  <a16:creationId xmlns:a16="http://schemas.microsoft.com/office/drawing/2014/main" xmlns="" id="{3D8BE08C-4410-48F2-B36B-2606A7B4E1FD}"/>
                </a:ext>
              </a:extLst>
            </p:cNvPr>
            <p:cNvSpPr/>
            <p:nvPr/>
          </p:nvSpPr>
          <p:spPr>
            <a:xfrm>
              <a:off x="1298576" y="4124325"/>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EAF5F70B-EF5C-40BC-8346-FED397510E19}"/>
                </a:ext>
              </a:extLst>
            </p:cNvPr>
            <p:cNvSpPr txBox="1"/>
            <p:nvPr/>
          </p:nvSpPr>
          <p:spPr>
            <a:xfrm>
              <a:off x="1450976" y="4178090"/>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C</a:t>
              </a:r>
              <a:endParaRPr lang="zh-CN" altLang="en-US" sz="2800" dirty="0">
                <a:solidFill>
                  <a:schemeClr val="tx2"/>
                </a:solidFill>
                <a:latin typeface="+mj-ea"/>
                <a:ea typeface="+mj-ea"/>
              </a:endParaRPr>
            </a:p>
          </p:txBody>
        </p:sp>
      </p:grpSp>
      <p:sp>
        <p:nvSpPr>
          <p:cNvPr id="34" name="文本框 33">
            <a:extLst>
              <a:ext uri="{FF2B5EF4-FFF2-40B4-BE49-F238E27FC236}">
                <a16:creationId xmlns:a16="http://schemas.microsoft.com/office/drawing/2014/main" xmlns="" id="{55BA4D3F-9113-4F78-BA87-15BF1C462C26}"/>
              </a:ext>
            </a:extLst>
          </p:cNvPr>
          <p:cNvSpPr txBox="1"/>
          <p:nvPr/>
        </p:nvSpPr>
        <p:spPr>
          <a:xfrm>
            <a:off x="1285875" y="4948922"/>
            <a:ext cx="2905125" cy="596830"/>
          </a:xfrm>
          <a:prstGeom prst="rect">
            <a:avLst/>
          </a:prstGeom>
          <a:noFill/>
        </p:spPr>
        <p:txBody>
          <a:bodyPr wrap="square">
            <a:spAutoFit/>
          </a:bodyPr>
          <a:lstStyle/>
          <a:p>
            <a:pPr>
              <a:lnSpc>
                <a:spcPct val="120000"/>
              </a:lnSpc>
            </a:pPr>
            <a:r>
              <a:rPr lang="zh-CN" altLang="en-US" sz="1400" dirty="0">
                <a:solidFill>
                  <a:schemeClr val="tx2"/>
                </a:solidFill>
              </a:rPr>
              <a:t>成为品牌口碑产品，沉淀了上千名忠实用户，超额完成营收</a:t>
            </a:r>
            <a:r>
              <a:rPr lang="en-US" altLang="zh-CN" sz="1400" dirty="0">
                <a:solidFill>
                  <a:schemeClr val="tx2"/>
                </a:solidFill>
              </a:rPr>
              <a:t>50%</a:t>
            </a:r>
          </a:p>
        </p:txBody>
      </p:sp>
      <p:sp>
        <p:nvSpPr>
          <p:cNvPr id="38" name="矩形: 圆角 37">
            <a:extLst>
              <a:ext uri="{FF2B5EF4-FFF2-40B4-BE49-F238E27FC236}">
                <a16:creationId xmlns:a16="http://schemas.microsoft.com/office/drawing/2014/main" xmlns="" id="{BAB88C00-3758-431B-A286-672B0690BFDF}"/>
              </a:ext>
            </a:extLst>
          </p:cNvPr>
          <p:cNvSpPr/>
          <p:nvPr/>
        </p:nvSpPr>
        <p:spPr>
          <a:xfrm>
            <a:off x="6292850" y="4454525"/>
            <a:ext cx="4679950" cy="1336675"/>
          </a:xfrm>
          <a:prstGeom prst="roundRect">
            <a:avLst>
              <a:gd name="adj" fmla="val 11404"/>
            </a:avLst>
          </a:prstGeom>
          <a:solidFill>
            <a:schemeClr val="bg1"/>
          </a:solidFill>
          <a:ln>
            <a:noFill/>
          </a:ln>
          <a:effectLst>
            <a:outerShdw blurRad="660400" dist="203200" dir="5400000" algn="t" rotWithShape="0">
              <a:schemeClr val="accent3">
                <a:lumMod val="50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E8213E22-73C3-4ECC-803F-DA9705B196BF}"/>
              </a:ext>
            </a:extLst>
          </p:cNvPr>
          <p:cNvGrpSpPr/>
          <p:nvPr/>
        </p:nvGrpSpPr>
        <p:grpSpPr>
          <a:xfrm>
            <a:off x="6623051" y="4124325"/>
            <a:ext cx="1504950" cy="630751"/>
            <a:chOff x="6623051" y="4124325"/>
            <a:chExt cx="1504950" cy="630751"/>
          </a:xfrm>
        </p:grpSpPr>
        <p:sp>
          <p:nvSpPr>
            <p:cNvPr id="39" name="矩形: 圆角 38">
              <a:extLst>
                <a:ext uri="{FF2B5EF4-FFF2-40B4-BE49-F238E27FC236}">
                  <a16:creationId xmlns:a16="http://schemas.microsoft.com/office/drawing/2014/main" xmlns="" id="{98C7C326-4577-4C03-8F35-D1A4D6AE0F60}"/>
                </a:ext>
              </a:extLst>
            </p:cNvPr>
            <p:cNvSpPr/>
            <p:nvPr/>
          </p:nvSpPr>
          <p:spPr>
            <a:xfrm>
              <a:off x="6623051" y="4124325"/>
              <a:ext cx="1504950" cy="630751"/>
            </a:xfrm>
            <a:prstGeom prst="roundRect">
              <a:avLst>
                <a:gd name="adj" fmla="val 23441"/>
              </a:avLst>
            </a:prstGeom>
            <a:solidFill>
              <a:schemeClr val="bg1">
                <a:alpha val="51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75F47C46-A739-4B87-BBE2-DB57FF70EAAC}"/>
                </a:ext>
              </a:extLst>
            </p:cNvPr>
            <p:cNvSpPr txBox="1"/>
            <p:nvPr/>
          </p:nvSpPr>
          <p:spPr>
            <a:xfrm>
              <a:off x="6775451" y="4178090"/>
              <a:ext cx="1200150"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D</a:t>
              </a:r>
              <a:endParaRPr lang="zh-CN" altLang="en-US" sz="2800" dirty="0">
                <a:solidFill>
                  <a:schemeClr val="tx2"/>
                </a:solidFill>
                <a:latin typeface="+mj-ea"/>
                <a:ea typeface="+mj-ea"/>
              </a:endParaRPr>
            </a:p>
          </p:txBody>
        </p:sp>
      </p:grpSp>
      <p:sp>
        <p:nvSpPr>
          <p:cNvPr id="41" name="文本框 40">
            <a:extLst>
              <a:ext uri="{FF2B5EF4-FFF2-40B4-BE49-F238E27FC236}">
                <a16:creationId xmlns:a16="http://schemas.microsoft.com/office/drawing/2014/main" xmlns="" id="{4C395416-7B10-44D4-875D-56D969BA1F70}"/>
              </a:ext>
            </a:extLst>
          </p:cNvPr>
          <p:cNvSpPr txBox="1"/>
          <p:nvPr/>
        </p:nvSpPr>
        <p:spPr>
          <a:xfrm>
            <a:off x="6610350" y="4948922"/>
            <a:ext cx="2905125" cy="596830"/>
          </a:xfrm>
          <a:prstGeom prst="rect">
            <a:avLst/>
          </a:prstGeom>
          <a:noFill/>
        </p:spPr>
        <p:txBody>
          <a:bodyPr wrap="square">
            <a:spAutoFit/>
          </a:bodyPr>
          <a:lstStyle/>
          <a:p>
            <a:pPr>
              <a:lnSpc>
                <a:spcPct val="120000"/>
              </a:lnSpc>
            </a:pPr>
            <a:r>
              <a:rPr lang="zh-CN" altLang="en-US" sz="1400" dirty="0">
                <a:solidFill>
                  <a:schemeClr val="tx2"/>
                </a:solidFill>
              </a:rPr>
              <a:t>目前还在技术研发和更新阶段，还未产生营收</a:t>
            </a:r>
          </a:p>
        </p:txBody>
      </p:sp>
      <p:pic>
        <p:nvPicPr>
          <p:cNvPr id="43" name="图片 42" descr="杯子里有冰淇淋&#10;&#10;描述已自动生成">
            <a:extLst>
              <a:ext uri="{FF2B5EF4-FFF2-40B4-BE49-F238E27FC236}">
                <a16:creationId xmlns:a16="http://schemas.microsoft.com/office/drawing/2014/main" xmlns="" id="{ED435F4D-4D63-4A1D-9FC5-635026D6FB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48801" y="1876424"/>
            <a:ext cx="1695449" cy="1695449"/>
          </a:xfrm>
          <a:prstGeom prst="rect">
            <a:avLst/>
          </a:prstGeom>
          <a:effectLst>
            <a:outerShdw blurRad="330200" sx="102000" sy="102000" algn="ctr" rotWithShape="0">
              <a:srgbClr val="DDA45E">
                <a:alpha val="52000"/>
              </a:srgbClr>
            </a:outerShdw>
          </a:effectLst>
        </p:spPr>
      </p:pic>
      <p:pic>
        <p:nvPicPr>
          <p:cNvPr id="47" name="图片 46" descr="图片包含 体育, 食物, 游戏机, 碗&#10;&#10;描述已自动生成">
            <a:extLst>
              <a:ext uri="{FF2B5EF4-FFF2-40B4-BE49-F238E27FC236}">
                <a16:creationId xmlns:a16="http://schemas.microsoft.com/office/drawing/2014/main" xmlns="" id="{5A761168-FC13-4D42-BD63-529B57A2D3BA}"/>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rot="18965689">
            <a:off x="4124058" y="4216785"/>
            <a:ext cx="1668008" cy="1668008"/>
          </a:xfrm>
          <a:prstGeom prst="rect">
            <a:avLst/>
          </a:prstGeom>
          <a:effectLst>
            <a:outerShdw blurRad="330200" sx="102000" sy="102000" algn="ctr" rotWithShape="0">
              <a:srgbClr val="DBE4FD"/>
            </a:outerShdw>
          </a:effectLst>
        </p:spPr>
      </p:pic>
      <p:pic>
        <p:nvPicPr>
          <p:cNvPr id="45" name="图片 44" descr="图片包含 图示&#10;&#10;描述已自动生成">
            <a:extLst>
              <a:ext uri="{FF2B5EF4-FFF2-40B4-BE49-F238E27FC236}">
                <a16:creationId xmlns:a16="http://schemas.microsoft.com/office/drawing/2014/main" xmlns="" id="{DB8C0566-2D3B-43AD-8481-7DFD5A7A1A1E}"/>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rot="1337471">
            <a:off x="9548028" y="3980553"/>
            <a:ext cx="1857002" cy="1857002"/>
          </a:xfrm>
          <a:prstGeom prst="rect">
            <a:avLst/>
          </a:prstGeom>
          <a:effectLst>
            <a:outerShdw blurRad="330200" sx="102000" sy="102000" algn="ctr" rotWithShape="0">
              <a:srgbClr val="73E0F8">
                <a:alpha val="24000"/>
              </a:srgbClr>
            </a:outerShdw>
          </a:effectLst>
        </p:spPr>
      </p:pic>
    </p:spTree>
    <p:extLst>
      <p:ext uri="{BB962C8B-B14F-4D97-AF65-F5344CB8AC3E}">
        <p14:creationId xmlns:p14="http://schemas.microsoft.com/office/powerpoint/2010/main" val="27914686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35" presetClass="path" presetSubtype="0" decel="100000" fill="hold" nodeType="withEffect">
                                  <p:stCondLst>
                                    <p:cond delay="0"/>
                                  </p:stCondLst>
                                  <p:childTnLst>
                                    <p:animMotion origin="layout" path="M 8.33333E-7 -2.22222E-6 L -0.08698 -2.22222E-6 " pathEditMode="relative" rAng="0" ptsTypes="AA">
                                      <p:cBhvr>
                                        <p:cTn id="9" dur="1000" spd="-100000" fill="hold"/>
                                        <p:tgtEl>
                                          <p:spTgt spid="10"/>
                                        </p:tgtEl>
                                        <p:attrNameLst>
                                          <p:attrName>ppt_x</p:attrName>
                                          <p:attrName>ppt_y</p:attrName>
                                        </p:attrNameLst>
                                      </p:cBhvr>
                                      <p:rCtr x="-4349" y="0"/>
                                    </p:animMotion>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35" presetClass="path" presetSubtype="0" decel="100000" fill="hold" grpId="1" nodeType="withEffect">
                                  <p:stCondLst>
                                    <p:cond delay="0"/>
                                  </p:stCondLst>
                                  <p:childTnLst>
                                    <p:animMotion origin="layout" path="M 8.33333E-7 -2.22222E-6 L -0.08698 -2.22222E-6 " pathEditMode="relative" rAng="0" ptsTypes="AA">
                                      <p:cBhvr>
                                        <p:cTn id="14" dur="1000" spd="-100000" fill="hold"/>
                                        <p:tgtEl>
                                          <p:spTgt spid="8"/>
                                        </p:tgtEl>
                                        <p:attrNameLst>
                                          <p:attrName>ppt_x</p:attrName>
                                          <p:attrName>ppt_y</p:attrName>
                                        </p:attrNameLst>
                                      </p:cBhvr>
                                      <p:rCtr x="-4349" y="0"/>
                                    </p:animMotion>
                                  </p:childTnLst>
                                </p:cTn>
                              </p:par>
                              <p:par>
                                <p:cTn id="15" presetID="0" presetClass="entr" presetSubtype="0" decel="100000" fill="hold" grpId="0" nodeType="withEffect">
                                  <p:stCondLst>
                                    <p:cond delay="200"/>
                                  </p:stCondLst>
                                  <p:iterate type="wd">
                                    <p:tmPct val="10000"/>
                                  </p:iterate>
                                  <p:childTnLst>
                                    <p:set>
                                      <p:cBhvr>
                                        <p:cTn id="16" dur="1" fill="hold">
                                          <p:stCondLst>
                                            <p:cond delay="0"/>
                                          </p:stCondLst>
                                        </p:cTn>
                                        <p:tgtEl>
                                          <p:spTgt spid="13"/>
                                        </p:tgtEl>
                                        <p:attrNameLst>
                                          <p:attrName>style.visibility</p:attrName>
                                        </p:attrNameLst>
                                      </p:cBhvr>
                                      <p:to>
                                        <p:strVal val="visible"/>
                                      </p:to>
                                    </p:set>
                                    <p:animEffect transition="in" filter="fade">
                                      <p:cBhvr>
                                        <p:cTn id="17" dur="350">
                                          <p:stCondLst>
                                            <p:cond delay="0"/>
                                          </p:stCondLst>
                                        </p:cTn>
                                        <p:tgtEl>
                                          <p:spTgt spid="13"/>
                                        </p:tgtEl>
                                      </p:cBhvr>
                                    </p:animEffect>
                                    <p:anim to="" calcmode="lin" valueType="num">
                                      <p:cBhvr>
                                        <p:cTn id="18" dur="350" fill="hold">
                                          <p:stCondLst>
                                            <p:cond delay="0"/>
                                          </p:stCondLst>
                                        </p:cTn>
                                        <p:tgtEl>
                                          <p:spTgt spid="13"/>
                                        </p:tgtEl>
                                        <p:attrNameLst>
                                          <p:attrName>ppt_x</p:attrName>
                                        </p:attrNameLst>
                                      </p:cBhvr>
                                      <p:tavLst>
                                        <p:tav tm="0">
                                          <p:val>
                                            <p:strVal val="#ppt_x+0.03"/>
                                          </p:val>
                                        </p:tav>
                                        <p:tav tm="100000">
                                          <p:val>
                                            <p:strVal val="#ppt_x"/>
                                          </p:val>
                                        </p:tav>
                                      </p:tavLst>
                                    </p:anim>
                                  </p:childTnLst>
                                </p:cTn>
                              </p:par>
                              <p:par>
                                <p:cTn id="19" presetID="10" presetClass="entr" presetSubtype="0"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26" presetClass="emph" presetSubtype="0" fill="hold" nodeType="withEffect">
                                  <p:stCondLst>
                                    <p:cond delay="500"/>
                                  </p:stCondLst>
                                  <p:childTnLst>
                                    <p:animEffect transition="out" filter="fade">
                                      <p:cBhvr>
                                        <p:cTn id="23" dur="500" tmFilter="0, 0; .2, .5; .8, .5; 1, 0"/>
                                        <p:tgtEl>
                                          <p:spTgt spid="19"/>
                                        </p:tgtEl>
                                      </p:cBhvr>
                                    </p:animEffect>
                                    <p:animScale>
                                      <p:cBhvr>
                                        <p:cTn id="24" dur="250" autoRev="1" fill="hold"/>
                                        <p:tgtEl>
                                          <p:spTgt spid="19"/>
                                        </p:tgtEl>
                                      </p:cBhvr>
                                      <p:by x="105000" y="105000"/>
                                    </p:animScale>
                                  </p:childTnLst>
                                </p:cTn>
                              </p:par>
                            </p:childTnLst>
                          </p:cTn>
                        </p:par>
                        <p:par>
                          <p:cTn id="25" fill="hold">
                            <p:stCondLst>
                              <p:cond delay="1145"/>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35" presetClass="path" presetSubtype="0" decel="100000" fill="hold" nodeType="withEffect">
                                  <p:stCondLst>
                                    <p:cond delay="0"/>
                                  </p:stCondLst>
                                  <p:childTnLst>
                                    <p:animMotion origin="layout" path="M 8.33333E-7 -2.22222E-6 L -0.08698 -2.22222E-6 " pathEditMode="relative" rAng="0" ptsTypes="AA">
                                      <p:cBhvr>
                                        <p:cTn id="30" dur="1000" spd="-100000" fill="hold"/>
                                        <p:tgtEl>
                                          <p:spTgt spid="12"/>
                                        </p:tgtEl>
                                        <p:attrNameLst>
                                          <p:attrName>ppt_x</p:attrName>
                                          <p:attrName>ppt_y</p:attrName>
                                        </p:attrNameLst>
                                      </p:cBhvr>
                                      <p:rCtr x="-4349" y="0"/>
                                    </p:animMotion>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35" presetClass="path" presetSubtype="0" decel="100000" fill="hold" grpId="1" nodeType="withEffect">
                                  <p:stCondLst>
                                    <p:cond delay="0"/>
                                  </p:stCondLst>
                                  <p:childTnLst>
                                    <p:animMotion origin="layout" path="M 8.33333E-7 -2.22222E-6 L -0.08698 -2.22222E-6 " pathEditMode="relative" rAng="0" ptsTypes="AA">
                                      <p:cBhvr>
                                        <p:cTn id="35" dur="1000" spd="-100000" fill="hold"/>
                                        <p:tgtEl>
                                          <p:spTgt spid="24"/>
                                        </p:tgtEl>
                                        <p:attrNameLst>
                                          <p:attrName>ppt_x</p:attrName>
                                          <p:attrName>ppt_y</p:attrName>
                                        </p:attrNameLst>
                                      </p:cBhvr>
                                      <p:rCtr x="-4349" y="0"/>
                                    </p:animMotion>
                                  </p:childTnLst>
                                </p:cTn>
                              </p:par>
                              <p:par>
                                <p:cTn id="36" presetID="0" presetClass="entr" presetSubtype="0" decel="100000" fill="hold" grpId="0" nodeType="withEffect">
                                  <p:stCondLst>
                                    <p:cond delay="200"/>
                                  </p:stCondLst>
                                  <p:iterate type="wd">
                                    <p:tmPct val="10000"/>
                                  </p:iterate>
                                  <p:childTnLst>
                                    <p:set>
                                      <p:cBhvr>
                                        <p:cTn id="37" dur="1" fill="hold">
                                          <p:stCondLst>
                                            <p:cond delay="0"/>
                                          </p:stCondLst>
                                        </p:cTn>
                                        <p:tgtEl>
                                          <p:spTgt spid="27"/>
                                        </p:tgtEl>
                                        <p:attrNameLst>
                                          <p:attrName>style.visibility</p:attrName>
                                        </p:attrNameLst>
                                      </p:cBhvr>
                                      <p:to>
                                        <p:strVal val="visible"/>
                                      </p:to>
                                    </p:set>
                                    <p:animEffect transition="in" filter="fade">
                                      <p:cBhvr>
                                        <p:cTn id="38" dur="350">
                                          <p:stCondLst>
                                            <p:cond delay="0"/>
                                          </p:stCondLst>
                                        </p:cTn>
                                        <p:tgtEl>
                                          <p:spTgt spid="27"/>
                                        </p:tgtEl>
                                      </p:cBhvr>
                                    </p:animEffect>
                                    <p:anim to="" calcmode="lin" valueType="num">
                                      <p:cBhvr>
                                        <p:cTn id="39" dur="350" fill="hold">
                                          <p:stCondLst>
                                            <p:cond delay="0"/>
                                          </p:stCondLst>
                                        </p:cTn>
                                        <p:tgtEl>
                                          <p:spTgt spid="27"/>
                                        </p:tgtEl>
                                        <p:attrNameLst>
                                          <p:attrName>ppt_x</p:attrName>
                                        </p:attrNameLst>
                                      </p:cBhvr>
                                      <p:tavLst>
                                        <p:tav tm="0">
                                          <p:val>
                                            <p:strVal val="#ppt_x+0.03"/>
                                          </p:val>
                                        </p:tav>
                                        <p:tav tm="100000">
                                          <p:val>
                                            <p:strVal val="#ppt_x"/>
                                          </p:val>
                                        </p:tav>
                                      </p:tavLst>
                                    </p:anim>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26" presetClass="emph" presetSubtype="0" fill="hold" nodeType="withEffect">
                                  <p:stCondLst>
                                    <p:cond delay="500"/>
                                  </p:stCondLst>
                                  <p:childTnLst>
                                    <p:animEffect transition="out" filter="fade">
                                      <p:cBhvr>
                                        <p:cTn id="44" dur="500" tmFilter="0, 0; .2, .5; .8, .5; 1, 0"/>
                                        <p:tgtEl>
                                          <p:spTgt spid="43"/>
                                        </p:tgtEl>
                                      </p:cBhvr>
                                    </p:animEffect>
                                    <p:animScale>
                                      <p:cBhvr>
                                        <p:cTn id="45" dur="250" autoRev="1" fill="hold"/>
                                        <p:tgtEl>
                                          <p:spTgt spid="43"/>
                                        </p:tgtEl>
                                      </p:cBhvr>
                                      <p:by x="105000" y="105000"/>
                                    </p:animScale>
                                  </p:childTnLst>
                                </p:cTn>
                              </p:par>
                            </p:childTnLst>
                          </p:cTn>
                        </p:par>
                        <p:par>
                          <p:cTn id="46" fill="hold">
                            <p:stCondLst>
                              <p:cond delay="2145"/>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35" presetClass="path" presetSubtype="0" decel="100000" fill="hold" nodeType="withEffect">
                                  <p:stCondLst>
                                    <p:cond delay="0"/>
                                  </p:stCondLst>
                                  <p:childTnLst>
                                    <p:animMotion origin="layout" path="M 8.33333E-7 -2.22222E-6 L -0.08698 -2.22222E-6 " pathEditMode="relative" rAng="0" ptsTypes="AA">
                                      <p:cBhvr>
                                        <p:cTn id="51" dur="1000" spd="-100000" fill="hold"/>
                                        <p:tgtEl>
                                          <p:spTgt spid="16"/>
                                        </p:tgtEl>
                                        <p:attrNameLst>
                                          <p:attrName>ppt_x</p:attrName>
                                          <p:attrName>ppt_y</p:attrName>
                                        </p:attrNameLst>
                                      </p:cBhvr>
                                      <p:rCtr x="-4349" y="0"/>
                                    </p:animMotion>
                                  </p:childTnLst>
                                </p:cTn>
                              </p:par>
                              <p:par>
                                <p:cTn id="52" presetID="10"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35" presetClass="path" presetSubtype="0" decel="100000" fill="hold" grpId="1" nodeType="withEffect">
                                  <p:stCondLst>
                                    <p:cond delay="0"/>
                                  </p:stCondLst>
                                  <p:childTnLst>
                                    <p:animMotion origin="layout" path="M 8.33333E-7 -2.22222E-6 L -0.08698 -2.22222E-6 " pathEditMode="relative" rAng="0" ptsTypes="AA">
                                      <p:cBhvr>
                                        <p:cTn id="56" dur="1000" spd="-100000" fill="hold"/>
                                        <p:tgtEl>
                                          <p:spTgt spid="31"/>
                                        </p:tgtEl>
                                        <p:attrNameLst>
                                          <p:attrName>ppt_x</p:attrName>
                                          <p:attrName>ppt_y</p:attrName>
                                        </p:attrNameLst>
                                      </p:cBhvr>
                                      <p:rCtr x="-4349" y="0"/>
                                    </p:animMotion>
                                  </p:childTnLst>
                                </p:cTn>
                              </p:par>
                              <p:par>
                                <p:cTn id="57" presetID="0" presetClass="entr" presetSubtype="0" decel="100000" fill="hold" grpId="0" nodeType="withEffect">
                                  <p:stCondLst>
                                    <p:cond delay="200"/>
                                  </p:stCondLst>
                                  <p:iterate type="wd">
                                    <p:tmPct val="10000"/>
                                  </p:iterate>
                                  <p:childTnLst>
                                    <p:set>
                                      <p:cBhvr>
                                        <p:cTn id="58" dur="1" fill="hold">
                                          <p:stCondLst>
                                            <p:cond delay="0"/>
                                          </p:stCondLst>
                                        </p:cTn>
                                        <p:tgtEl>
                                          <p:spTgt spid="34"/>
                                        </p:tgtEl>
                                        <p:attrNameLst>
                                          <p:attrName>style.visibility</p:attrName>
                                        </p:attrNameLst>
                                      </p:cBhvr>
                                      <p:to>
                                        <p:strVal val="visible"/>
                                      </p:to>
                                    </p:set>
                                    <p:animEffect transition="in" filter="fade">
                                      <p:cBhvr>
                                        <p:cTn id="59" dur="350">
                                          <p:stCondLst>
                                            <p:cond delay="0"/>
                                          </p:stCondLst>
                                        </p:cTn>
                                        <p:tgtEl>
                                          <p:spTgt spid="34"/>
                                        </p:tgtEl>
                                      </p:cBhvr>
                                    </p:animEffect>
                                    <p:anim to="" calcmode="lin" valueType="num">
                                      <p:cBhvr>
                                        <p:cTn id="60" dur="350" fill="hold">
                                          <p:stCondLst>
                                            <p:cond delay="0"/>
                                          </p:stCondLst>
                                        </p:cTn>
                                        <p:tgtEl>
                                          <p:spTgt spid="34"/>
                                        </p:tgtEl>
                                        <p:attrNameLst>
                                          <p:attrName>ppt_x</p:attrName>
                                        </p:attrNameLst>
                                      </p:cBhvr>
                                      <p:tavLst>
                                        <p:tav tm="0">
                                          <p:val>
                                            <p:strVal val="#ppt_x+0.03"/>
                                          </p:val>
                                        </p:tav>
                                        <p:tav tm="100000">
                                          <p:val>
                                            <p:strVal val="#ppt_x"/>
                                          </p:val>
                                        </p:tav>
                                      </p:tavLst>
                                    </p:anim>
                                  </p:childTnLst>
                                </p:cTn>
                              </p:par>
                              <p:par>
                                <p:cTn id="61" presetID="10" presetClass="entr" presetSubtype="0" fill="hold" nodeType="withEffect">
                                  <p:stCondLst>
                                    <p:cond delay="50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par>
                                <p:cTn id="64" presetID="26" presetClass="emph" presetSubtype="0" fill="hold" nodeType="withEffect">
                                  <p:stCondLst>
                                    <p:cond delay="500"/>
                                  </p:stCondLst>
                                  <p:childTnLst>
                                    <p:animEffect transition="out" filter="fade">
                                      <p:cBhvr>
                                        <p:cTn id="65" dur="500" tmFilter="0, 0; .2, .5; .8, .5; 1, 0"/>
                                        <p:tgtEl>
                                          <p:spTgt spid="47"/>
                                        </p:tgtEl>
                                      </p:cBhvr>
                                    </p:animEffect>
                                    <p:animScale>
                                      <p:cBhvr>
                                        <p:cTn id="66" dur="250" autoRev="1" fill="hold"/>
                                        <p:tgtEl>
                                          <p:spTgt spid="47"/>
                                        </p:tgtEl>
                                      </p:cBhvr>
                                      <p:by x="105000" y="105000"/>
                                    </p:animScale>
                                  </p:childTnLst>
                                </p:cTn>
                              </p:par>
                            </p:childTnLst>
                          </p:cTn>
                        </p:par>
                        <p:par>
                          <p:cTn id="67" fill="hold">
                            <p:stCondLst>
                              <p:cond delay="3290"/>
                            </p:stCondLst>
                            <p:childTnLst>
                              <p:par>
                                <p:cTn id="68" presetID="10"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par>
                                <p:cTn id="71" presetID="35" presetClass="path" presetSubtype="0" decel="100000" fill="hold" nodeType="withEffect">
                                  <p:stCondLst>
                                    <p:cond delay="0"/>
                                  </p:stCondLst>
                                  <p:childTnLst>
                                    <p:animMotion origin="layout" path="M 8.33333E-7 -2.22222E-6 L -0.08698 -2.22222E-6 " pathEditMode="relative" rAng="0" ptsTypes="AA">
                                      <p:cBhvr>
                                        <p:cTn id="72" dur="1000" spd="-100000" fill="hold"/>
                                        <p:tgtEl>
                                          <p:spTgt spid="17"/>
                                        </p:tgtEl>
                                        <p:attrNameLst>
                                          <p:attrName>ppt_x</p:attrName>
                                          <p:attrName>ppt_y</p:attrName>
                                        </p:attrNameLst>
                                      </p:cBhvr>
                                      <p:rCtr x="-4349" y="0"/>
                                    </p:animMotion>
                                  </p:childTnLst>
                                </p:cTn>
                              </p:par>
                              <p:par>
                                <p:cTn id="73" presetID="10"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par>
                                <p:cTn id="76" presetID="35" presetClass="path" presetSubtype="0" decel="100000" fill="hold" grpId="1" nodeType="withEffect">
                                  <p:stCondLst>
                                    <p:cond delay="0"/>
                                  </p:stCondLst>
                                  <p:childTnLst>
                                    <p:animMotion origin="layout" path="M 8.33333E-7 -2.22222E-6 L -0.08698 -2.22222E-6 " pathEditMode="relative" rAng="0" ptsTypes="AA">
                                      <p:cBhvr>
                                        <p:cTn id="77" dur="1000" spd="-100000" fill="hold"/>
                                        <p:tgtEl>
                                          <p:spTgt spid="38"/>
                                        </p:tgtEl>
                                        <p:attrNameLst>
                                          <p:attrName>ppt_x</p:attrName>
                                          <p:attrName>ppt_y</p:attrName>
                                        </p:attrNameLst>
                                      </p:cBhvr>
                                      <p:rCtr x="-4349" y="0"/>
                                    </p:animMotion>
                                  </p:childTnLst>
                                </p:cTn>
                              </p:par>
                              <p:par>
                                <p:cTn id="78" presetID="0" presetClass="entr" presetSubtype="0" decel="100000" fill="hold" grpId="0" nodeType="withEffect">
                                  <p:stCondLst>
                                    <p:cond delay="200"/>
                                  </p:stCondLst>
                                  <p:iterate type="wd">
                                    <p:tmPct val="10000"/>
                                  </p:iterate>
                                  <p:childTnLst>
                                    <p:set>
                                      <p:cBhvr>
                                        <p:cTn id="79" dur="1" fill="hold">
                                          <p:stCondLst>
                                            <p:cond delay="0"/>
                                          </p:stCondLst>
                                        </p:cTn>
                                        <p:tgtEl>
                                          <p:spTgt spid="41"/>
                                        </p:tgtEl>
                                        <p:attrNameLst>
                                          <p:attrName>style.visibility</p:attrName>
                                        </p:attrNameLst>
                                      </p:cBhvr>
                                      <p:to>
                                        <p:strVal val="visible"/>
                                      </p:to>
                                    </p:set>
                                    <p:animEffect transition="in" filter="fade">
                                      <p:cBhvr>
                                        <p:cTn id="80" dur="350">
                                          <p:stCondLst>
                                            <p:cond delay="0"/>
                                          </p:stCondLst>
                                        </p:cTn>
                                        <p:tgtEl>
                                          <p:spTgt spid="41"/>
                                        </p:tgtEl>
                                      </p:cBhvr>
                                    </p:animEffect>
                                    <p:anim to="" calcmode="lin" valueType="num">
                                      <p:cBhvr>
                                        <p:cTn id="81" dur="350" fill="hold">
                                          <p:stCondLst>
                                            <p:cond delay="0"/>
                                          </p:stCondLst>
                                        </p:cTn>
                                        <p:tgtEl>
                                          <p:spTgt spid="41"/>
                                        </p:tgtEl>
                                        <p:attrNameLst>
                                          <p:attrName>ppt_x</p:attrName>
                                        </p:attrNameLst>
                                      </p:cBhvr>
                                      <p:tavLst>
                                        <p:tav tm="0">
                                          <p:val>
                                            <p:strVal val="#ppt_x+0.03"/>
                                          </p:val>
                                        </p:tav>
                                        <p:tav tm="100000">
                                          <p:val>
                                            <p:strVal val="#ppt_x"/>
                                          </p:val>
                                        </p:tav>
                                      </p:tavLst>
                                    </p:anim>
                                  </p:childTnLst>
                                </p:cTn>
                              </p:par>
                              <p:par>
                                <p:cTn id="82" presetID="10" presetClass="entr" presetSubtype="0" fill="hold" nodeType="withEffect">
                                  <p:stCondLst>
                                    <p:cond delay="50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par>
                                <p:cTn id="85" presetID="26" presetClass="emph" presetSubtype="0" fill="hold" nodeType="withEffect">
                                  <p:stCondLst>
                                    <p:cond delay="500"/>
                                  </p:stCondLst>
                                  <p:childTnLst>
                                    <p:animEffect transition="out" filter="fade">
                                      <p:cBhvr>
                                        <p:cTn id="86" dur="500" tmFilter="0, 0; .2, .5; .8, .5; 1, 0"/>
                                        <p:tgtEl>
                                          <p:spTgt spid="45"/>
                                        </p:tgtEl>
                                      </p:cBhvr>
                                    </p:animEffect>
                                    <p:animScale>
                                      <p:cBhvr>
                                        <p:cTn id="87" dur="250"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3" grpId="0"/>
      <p:bldP spid="24" grpId="0" animBg="1"/>
      <p:bldP spid="24" grpId="1" animBg="1"/>
      <p:bldP spid="27" grpId="0"/>
      <p:bldP spid="31" grpId="0" animBg="1"/>
      <p:bldP spid="31" grpId="1" animBg="1"/>
      <p:bldP spid="34" grpId="0"/>
      <p:bldP spid="38" grpId="0" animBg="1"/>
      <p:bldP spid="38" grpId="1" animBg="1"/>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E7803DF6-EC42-45B8-B500-9624BE0EFE00}"/>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a:extLst>
              <a:ext uri="{FF2B5EF4-FFF2-40B4-BE49-F238E27FC236}">
                <a16:creationId xmlns:a16="http://schemas.microsoft.com/office/drawing/2014/main" xmlns="" id="{79B349CA-9510-485A-808D-A934AA324E8D}"/>
              </a:ext>
            </a:extLst>
          </p:cNvPr>
          <p:cNvSpPr/>
          <p:nvPr/>
        </p:nvSpPr>
        <p:spPr>
          <a:xfrm rot="5400000" flipH="1">
            <a:off x="659003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文本框 2">
            <a:extLst>
              <a:ext uri="{FF2B5EF4-FFF2-40B4-BE49-F238E27FC236}">
                <a16:creationId xmlns:a16="http://schemas.microsoft.com/office/drawing/2014/main" xmlns="" id="{9D310715-49AB-4BFE-A47B-7093133EA9CB}"/>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全年业绩情况</a:t>
            </a:r>
          </a:p>
        </p:txBody>
      </p:sp>
      <p:sp>
        <p:nvSpPr>
          <p:cNvPr id="4" name="椭圆 3">
            <a:extLst>
              <a:ext uri="{FF2B5EF4-FFF2-40B4-BE49-F238E27FC236}">
                <a16:creationId xmlns:a16="http://schemas.microsoft.com/office/drawing/2014/main" xmlns="" id="{3B8A52C8-8D3E-4A68-9CE1-7CA16F50B514}"/>
              </a:ext>
            </a:extLst>
          </p:cNvPr>
          <p:cNvSpPr/>
          <p:nvPr/>
        </p:nvSpPr>
        <p:spPr>
          <a:xfrm>
            <a:off x="44114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1AFFEC66-F5E3-4C74-8E6A-2EE581D32B3C}"/>
              </a:ext>
            </a:extLst>
          </p:cNvPr>
          <p:cNvSpPr/>
          <p:nvPr/>
        </p:nvSpPr>
        <p:spPr>
          <a:xfrm>
            <a:off x="0" y="2859314"/>
            <a:ext cx="12192000" cy="3998686"/>
          </a:xfrm>
          <a:prstGeom prst="rect">
            <a:avLst/>
          </a:prstGeom>
          <a:solidFill>
            <a:srgbClr val="F7F7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6D8BD948-9055-4A8C-B973-D646C8782D81}"/>
              </a:ext>
            </a:extLst>
          </p:cNvPr>
          <p:cNvSpPr/>
          <p:nvPr/>
        </p:nvSpPr>
        <p:spPr>
          <a:xfrm>
            <a:off x="821417" y="2202090"/>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61A572ED-F4F3-4DD3-8BDA-1FA67DAC4391}"/>
              </a:ext>
            </a:extLst>
          </p:cNvPr>
          <p:cNvSpPr/>
          <p:nvPr/>
        </p:nvSpPr>
        <p:spPr>
          <a:xfrm>
            <a:off x="821417" y="4183290"/>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81798DA5-BCB1-4502-A727-4F8A3BC17713}"/>
              </a:ext>
            </a:extLst>
          </p:cNvPr>
          <p:cNvSpPr/>
          <p:nvPr/>
        </p:nvSpPr>
        <p:spPr>
          <a:xfrm>
            <a:off x="3862159" y="2202090"/>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E7B1DD10-C74E-4324-A3A4-8A5BF961C683}"/>
              </a:ext>
            </a:extLst>
          </p:cNvPr>
          <p:cNvSpPr/>
          <p:nvPr/>
        </p:nvSpPr>
        <p:spPr>
          <a:xfrm>
            <a:off x="3862159" y="4190547"/>
            <a:ext cx="2851150" cy="1801473"/>
          </a:xfrm>
          <a:prstGeom prst="roundRect">
            <a:avLst>
              <a:gd name="adj" fmla="val 8216"/>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17FA56F3-1C19-4F83-966C-EAB19293DDE8}"/>
              </a:ext>
            </a:extLst>
          </p:cNvPr>
          <p:cNvSpPr/>
          <p:nvPr/>
        </p:nvSpPr>
        <p:spPr>
          <a:xfrm>
            <a:off x="6888389" y="2202090"/>
            <a:ext cx="4482195" cy="3763281"/>
          </a:xfrm>
          <a:prstGeom prst="roundRect">
            <a:avLst>
              <a:gd name="adj" fmla="val 3559"/>
            </a:avLst>
          </a:prstGeom>
          <a:solidFill>
            <a:schemeClr val="bg1"/>
          </a:solidFill>
          <a:ln>
            <a:noFill/>
          </a:ln>
          <a:effectLst>
            <a:outerShdw blurRad="571500" sx="101000" sy="101000" algn="ctr" rotWithShape="0">
              <a:schemeClr val="tx2">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图表 18">
            <a:extLst>
              <a:ext uri="{FF2B5EF4-FFF2-40B4-BE49-F238E27FC236}">
                <a16:creationId xmlns:a16="http://schemas.microsoft.com/office/drawing/2014/main" xmlns="" id="{CD76758B-9BA8-4FEB-A166-FD174433354A}"/>
              </a:ext>
            </a:extLst>
          </p:cNvPr>
          <p:cNvGraphicFramePr/>
          <p:nvPr>
            <p:extLst>
              <p:ext uri="{D42A27DB-BD31-4B8C-83A1-F6EECF244321}">
                <p14:modId xmlns:p14="http://schemas.microsoft.com/office/powerpoint/2010/main" val="3712538082"/>
              </p:ext>
            </p:extLst>
          </p:nvPr>
        </p:nvGraphicFramePr>
        <p:xfrm>
          <a:off x="928460" y="2265046"/>
          <a:ext cx="2637064" cy="1433513"/>
        </p:xfrm>
        <a:graphic>
          <a:graphicData uri="http://schemas.openxmlformats.org/drawingml/2006/chart">
            <c:chart xmlns:c="http://schemas.openxmlformats.org/drawingml/2006/chart" xmlns:r="http://schemas.openxmlformats.org/officeDocument/2006/relationships" r:id="rId2"/>
          </a:graphicData>
        </a:graphic>
      </p:graphicFrame>
      <p:sp>
        <p:nvSpPr>
          <p:cNvPr id="25" name="文本框 24">
            <a:extLst>
              <a:ext uri="{FF2B5EF4-FFF2-40B4-BE49-F238E27FC236}">
                <a16:creationId xmlns:a16="http://schemas.microsoft.com/office/drawing/2014/main" xmlns="" id="{B2C18825-E788-48D5-B1BC-742D7CFB7C0C}"/>
              </a:ext>
            </a:extLst>
          </p:cNvPr>
          <p:cNvSpPr txBox="1"/>
          <p:nvPr/>
        </p:nvSpPr>
        <p:spPr>
          <a:xfrm>
            <a:off x="9745981" y="1775460"/>
            <a:ext cx="1577339" cy="307777"/>
          </a:xfrm>
          <a:prstGeom prst="rect">
            <a:avLst/>
          </a:prstGeom>
          <a:noFill/>
        </p:spPr>
        <p:txBody>
          <a:bodyPr wrap="square" rtlCol="0">
            <a:spAutoFit/>
          </a:bodyPr>
          <a:lstStyle/>
          <a:p>
            <a:pPr algn="r"/>
            <a:r>
              <a:rPr lang="zh-CN" altLang="en-US" sz="1400" dirty="0">
                <a:solidFill>
                  <a:schemeClr val="tx2"/>
                </a:solidFill>
              </a:rPr>
              <a:t>单位：万元</a:t>
            </a:r>
          </a:p>
        </p:txBody>
      </p:sp>
      <p:sp>
        <p:nvSpPr>
          <p:cNvPr id="26" name="文本框 25">
            <a:extLst>
              <a:ext uri="{FF2B5EF4-FFF2-40B4-BE49-F238E27FC236}">
                <a16:creationId xmlns:a16="http://schemas.microsoft.com/office/drawing/2014/main" xmlns="" id="{0BC6F38F-8C71-4905-8DD2-C96526B1BA38}"/>
              </a:ext>
            </a:extLst>
          </p:cNvPr>
          <p:cNvSpPr txBox="1"/>
          <p:nvPr/>
        </p:nvSpPr>
        <p:spPr>
          <a:xfrm>
            <a:off x="1864481" y="369570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A</a:t>
            </a:r>
            <a:endParaRPr lang="zh-CN" altLang="en-US" sz="1200" dirty="0">
              <a:solidFill>
                <a:schemeClr val="accent1"/>
              </a:solidFill>
            </a:endParaRPr>
          </a:p>
        </p:txBody>
      </p:sp>
      <p:graphicFrame>
        <p:nvGraphicFramePr>
          <p:cNvPr id="27" name="图表 26">
            <a:extLst>
              <a:ext uri="{FF2B5EF4-FFF2-40B4-BE49-F238E27FC236}">
                <a16:creationId xmlns:a16="http://schemas.microsoft.com/office/drawing/2014/main" xmlns="" id="{6B960961-EBC1-4ADA-89D1-BFA60DC263B5}"/>
              </a:ext>
            </a:extLst>
          </p:cNvPr>
          <p:cNvGraphicFramePr/>
          <p:nvPr>
            <p:extLst>
              <p:ext uri="{D42A27DB-BD31-4B8C-83A1-F6EECF244321}">
                <p14:modId xmlns:p14="http://schemas.microsoft.com/office/powerpoint/2010/main" val="693789582"/>
              </p:ext>
            </p:extLst>
          </p:nvPr>
        </p:nvGraphicFramePr>
        <p:xfrm>
          <a:off x="3969202" y="2265046"/>
          <a:ext cx="2637064" cy="1433513"/>
        </p:xfrm>
        <a:graphic>
          <a:graphicData uri="http://schemas.openxmlformats.org/drawingml/2006/chart">
            <c:chart xmlns:c="http://schemas.openxmlformats.org/drawingml/2006/chart" xmlns:r="http://schemas.openxmlformats.org/officeDocument/2006/relationships" r:id="rId3"/>
          </a:graphicData>
        </a:graphic>
      </p:graphicFrame>
      <p:sp>
        <p:nvSpPr>
          <p:cNvPr id="28" name="文本框 27">
            <a:extLst>
              <a:ext uri="{FF2B5EF4-FFF2-40B4-BE49-F238E27FC236}">
                <a16:creationId xmlns:a16="http://schemas.microsoft.com/office/drawing/2014/main" xmlns="" id="{47D6A73E-52AB-45F1-AE39-62A9603752D3}"/>
              </a:ext>
            </a:extLst>
          </p:cNvPr>
          <p:cNvSpPr txBox="1"/>
          <p:nvPr/>
        </p:nvSpPr>
        <p:spPr>
          <a:xfrm>
            <a:off x="4932194" y="369570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B</a:t>
            </a:r>
            <a:endParaRPr lang="zh-CN" altLang="en-US" sz="1200" dirty="0">
              <a:solidFill>
                <a:schemeClr val="accent1"/>
              </a:solidFill>
            </a:endParaRPr>
          </a:p>
        </p:txBody>
      </p:sp>
      <p:graphicFrame>
        <p:nvGraphicFramePr>
          <p:cNvPr id="29" name="图表 28">
            <a:extLst>
              <a:ext uri="{FF2B5EF4-FFF2-40B4-BE49-F238E27FC236}">
                <a16:creationId xmlns:a16="http://schemas.microsoft.com/office/drawing/2014/main" xmlns="" id="{D64DF92E-1545-4176-9D2D-12B36986B2A5}"/>
              </a:ext>
            </a:extLst>
          </p:cNvPr>
          <p:cNvGraphicFramePr/>
          <p:nvPr>
            <p:extLst>
              <p:ext uri="{D42A27DB-BD31-4B8C-83A1-F6EECF244321}">
                <p14:modId xmlns:p14="http://schemas.microsoft.com/office/powerpoint/2010/main" val="3722785575"/>
              </p:ext>
            </p:extLst>
          </p:nvPr>
        </p:nvGraphicFramePr>
        <p:xfrm>
          <a:off x="928460" y="4269106"/>
          <a:ext cx="2637064" cy="1433513"/>
        </p:xfrm>
        <a:graphic>
          <a:graphicData uri="http://schemas.openxmlformats.org/drawingml/2006/chart">
            <c:chart xmlns:c="http://schemas.openxmlformats.org/drawingml/2006/chart" xmlns:r="http://schemas.openxmlformats.org/officeDocument/2006/relationships" r:id="rId4"/>
          </a:graphicData>
        </a:graphic>
      </p:graphicFrame>
      <p:sp>
        <p:nvSpPr>
          <p:cNvPr id="30" name="文本框 29">
            <a:extLst>
              <a:ext uri="{FF2B5EF4-FFF2-40B4-BE49-F238E27FC236}">
                <a16:creationId xmlns:a16="http://schemas.microsoft.com/office/drawing/2014/main" xmlns="" id="{9446B27C-C8C5-47AA-899E-0E163786AEE6}"/>
              </a:ext>
            </a:extLst>
          </p:cNvPr>
          <p:cNvSpPr txBox="1"/>
          <p:nvPr/>
        </p:nvSpPr>
        <p:spPr>
          <a:xfrm>
            <a:off x="1864481" y="569976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C</a:t>
            </a:r>
            <a:endParaRPr lang="zh-CN" altLang="en-US" sz="1200" dirty="0">
              <a:solidFill>
                <a:schemeClr val="accent1"/>
              </a:solidFill>
            </a:endParaRPr>
          </a:p>
        </p:txBody>
      </p:sp>
      <p:graphicFrame>
        <p:nvGraphicFramePr>
          <p:cNvPr id="31" name="图表 30">
            <a:extLst>
              <a:ext uri="{FF2B5EF4-FFF2-40B4-BE49-F238E27FC236}">
                <a16:creationId xmlns:a16="http://schemas.microsoft.com/office/drawing/2014/main" xmlns="" id="{6E07379B-790C-4C7C-839F-39EDC9897158}"/>
              </a:ext>
            </a:extLst>
          </p:cNvPr>
          <p:cNvGraphicFramePr/>
          <p:nvPr>
            <p:extLst>
              <p:ext uri="{D42A27DB-BD31-4B8C-83A1-F6EECF244321}">
                <p14:modId xmlns:p14="http://schemas.microsoft.com/office/powerpoint/2010/main" val="1533334561"/>
              </p:ext>
            </p:extLst>
          </p:nvPr>
        </p:nvGraphicFramePr>
        <p:xfrm>
          <a:off x="3969202" y="4269106"/>
          <a:ext cx="2637064" cy="1433513"/>
        </p:xfrm>
        <a:graphic>
          <a:graphicData uri="http://schemas.openxmlformats.org/drawingml/2006/chart">
            <c:chart xmlns:c="http://schemas.openxmlformats.org/drawingml/2006/chart" xmlns:r="http://schemas.openxmlformats.org/officeDocument/2006/relationships" r:id="rId5"/>
          </a:graphicData>
        </a:graphic>
      </p:graphicFrame>
      <p:sp>
        <p:nvSpPr>
          <p:cNvPr id="32" name="文本框 31">
            <a:extLst>
              <a:ext uri="{FF2B5EF4-FFF2-40B4-BE49-F238E27FC236}">
                <a16:creationId xmlns:a16="http://schemas.microsoft.com/office/drawing/2014/main" xmlns="" id="{8406E86B-9C92-467C-970F-D502AEF9C37C}"/>
              </a:ext>
            </a:extLst>
          </p:cNvPr>
          <p:cNvSpPr txBox="1"/>
          <p:nvPr/>
        </p:nvSpPr>
        <p:spPr>
          <a:xfrm>
            <a:off x="4932194" y="5699760"/>
            <a:ext cx="711080" cy="276999"/>
          </a:xfrm>
          <a:prstGeom prst="rect">
            <a:avLst/>
          </a:prstGeom>
          <a:noFill/>
        </p:spPr>
        <p:txBody>
          <a:bodyPr wrap="square" rtlCol="0">
            <a:spAutoFit/>
          </a:bodyPr>
          <a:lstStyle/>
          <a:p>
            <a:pPr algn="ctr"/>
            <a:r>
              <a:rPr lang="zh-CN" altLang="en-US" sz="1200" dirty="0">
                <a:solidFill>
                  <a:schemeClr val="accent1"/>
                </a:solidFill>
              </a:rPr>
              <a:t>产品</a:t>
            </a:r>
            <a:r>
              <a:rPr lang="en-US" altLang="zh-CN" sz="1200" dirty="0">
                <a:solidFill>
                  <a:schemeClr val="accent1"/>
                </a:solidFill>
              </a:rPr>
              <a:t>D</a:t>
            </a:r>
            <a:endParaRPr lang="zh-CN" altLang="en-US" sz="1200" dirty="0">
              <a:solidFill>
                <a:schemeClr val="accent1"/>
              </a:solidFill>
            </a:endParaRPr>
          </a:p>
        </p:txBody>
      </p:sp>
      <p:sp>
        <p:nvSpPr>
          <p:cNvPr id="9" name="文本框 8">
            <a:extLst>
              <a:ext uri="{FF2B5EF4-FFF2-40B4-BE49-F238E27FC236}">
                <a16:creationId xmlns:a16="http://schemas.microsoft.com/office/drawing/2014/main" xmlns="" id="{41EB95A9-E6F5-4344-9DA3-77B6BBCE11E8}"/>
              </a:ext>
            </a:extLst>
          </p:cNvPr>
          <p:cNvSpPr txBox="1"/>
          <p:nvPr/>
        </p:nvSpPr>
        <p:spPr>
          <a:xfrm>
            <a:off x="7155180" y="2567940"/>
            <a:ext cx="1595309" cy="307777"/>
          </a:xfrm>
          <a:prstGeom prst="rect">
            <a:avLst/>
          </a:prstGeom>
          <a:noFill/>
        </p:spPr>
        <p:txBody>
          <a:bodyPr wrap="none" rtlCol="0">
            <a:spAutoFit/>
          </a:bodyPr>
          <a:lstStyle/>
          <a:p>
            <a:r>
              <a:rPr lang="zh-CN" altLang="en-US" sz="1400" dirty="0">
                <a:solidFill>
                  <a:schemeClr val="tx2"/>
                </a:solidFill>
              </a:rPr>
              <a:t>总销量占比（</a:t>
            </a:r>
            <a:r>
              <a:rPr lang="en-US" altLang="zh-CN" sz="1400" dirty="0">
                <a:solidFill>
                  <a:schemeClr val="tx2"/>
                </a:solidFill>
              </a:rPr>
              <a:t>%</a:t>
            </a:r>
            <a:r>
              <a:rPr lang="zh-CN" altLang="en-US" sz="1400" dirty="0">
                <a:solidFill>
                  <a:schemeClr val="tx2"/>
                </a:solidFill>
              </a:rPr>
              <a:t>）</a:t>
            </a:r>
          </a:p>
        </p:txBody>
      </p:sp>
      <p:sp>
        <p:nvSpPr>
          <p:cNvPr id="5" name="椭圆 4">
            <a:extLst>
              <a:ext uri="{FF2B5EF4-FFF2-40B4-BE49-F238E27FC236}">
                <a16:creationId xmlns:a16="http://schemas.microsoft.com/office/drawing/2014/main" xmlns="" id="{D75FF092-E1A0-4CCF-922D-5A02EE330912}"/>
              </a:ext>
            </a:extLst>
          </p:cNvPr>
          <p:cNvSpPr/>
          <p:nvPr/>
        </p:nvSpPr>
        <p:spPr>
          <a:xfrm>
            <a:off x="7379017" y="3860483"/>
            <a:ext cx="3641407" cy="1406844"/>
          </a:xfrm>
          <a:prstGeom prst="ellipse">
            <a:avLst/>
          </a:prstGeom>
          <a:gradFill flip="none" rotWithShape="1">
            <a:gsLst>
              <a:gs pos="0">
                <a:schemeClr val="accent2">
                  <a:alpha val="15000"/>
                </a:schemeClr>
              </a:gs>
              <a:gs pos="99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8" name="图表 17">
            <a:extLst>
              <a:ext uri="{FF2B5EF4-FFF2-40B4-BE49-F238E27FC236}">
                <a16:creationId xmlns:a16="http://schemas.microsoft.com/office/drawing/2014/main" xmlns="" id="{28CBC4BB-F405-42D8-8913-6608C10F88E2}"/>
              </a:ext>
            </a:extLst>
          </p:cNvPr>
          <p:cNvGraphicFramePr/>
          <p:nvPr>
            <p:extLst>
              <p:ext uri="{D42A27DB-BD31-4B8C-83A1-F6EECF244321}">
                <p14:modId xmlns:p14="http://schemas.microsoft.com/office/powerpoint/2010/main" val="3487985060"/>
              </p:ext>
            </p:extLst>
          </p:nvPr>
        </p:nvGraphicFramePr>
        <p:xfrm>
          <a:off x="7503160" y="3398521"/>
          <a:ext cx="3225799" cy="197273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40140733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3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42" presetClass="path" presetSubtype="0" decel="100000" fill="hold" grpId="1" nodeType="withEffect">
                                  <p:stCondLst>
                                    <p:cond delay="0"/>
                                  </p:stCondLst>
                                  <p:childTnLst>
                                    <p:animMotion origin="layout" path="M -4.79167E-6 -4.81481E-6 L -4.79167E-6 0.08288 " pathEditMode="relative" rAng="0" ptsTypes="AA">
                                      <p:cBhvr>
                                        <p:cTn id="12" dur="1000" spd="-100000" fill="hold"/>
                                        <p:tgtEl>
                                          <p:spTgt spid="8"/>
                                        </p:tgtEl>
                                        <p:attrNameLst>
                                          <p:attrName>ppt_x</p:attrName>
                                          <p:attrName>ppt_y</p:attrName>
                                        </p:attrNameLst>
                                      </p:cBhvr>
                                      <p:rCtr x="0" y="4144"/>
                                    </p:animMotion>
                                  </p:childTnLst>
                                </p:cTn>
                              </p:par>
                              <p:par>
                                <p:cTn id="13" presetID="22" presetClass="entr" presetSubtype="8" fill="hold" grpId="0" nodeType="withEffect">
                                  <p:stCondLst>
                                    <p:cond delay="500"/>
                                  </p:stCondLst>
                                  <p:childTnLst>
                                    <p:set>
                                      <p:cBhvr>
                                        <p:cTn id="14"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wipe(left)">
                                      <p:cBhvr>
                                        <p:cTn id="15" dur="500"/>
                                        <p:tgtEl>
                                          <p:spTgt spid="19">
                                            <p:graphicEl>
                                              <a:chart seriesIdx="-3" categoryIdx="-3" bldStep="gridLegend"/>
                                            </p:graphicEl>
                                          </p:spTgt>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9">
                                            <p:graphicEl>
                                              <a:chart seriesIdx="0" categoryIdx="-4" bldStep="series"/>
                                            </p:graphicEl>
                                          </p:spTgt>
                                        </p:tgtEl>
                                        <p:attrNameLst>
                                          <p:attrName>style.visibility</p:attrName>
                                        </p:attrNameLst>
                                      </p:cBhvr>
                                      <p:to>
                                        <p:strVal val="visible"/>
                                      </p:to>
                                    </p:set>
                                    <p:animEffect transition="in" filter="wipe(left)">
                                      <p:cBhvr>
                                        <p:cTn id="18" dur="500"/>
                                        <p:tgtEl>
                                          <p:spTgt spid="19">
                                            <p:graphicEl>
                                              <a:chart seriesIdx="0" categoryIdx="-4" bldStep="series"/>
                                            </p:graphicEl>
                                          </p:spTgt>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19">
                                            <p:graphicEl>
                                              <a:chart seriesIdx="1" categoryIdx="-4" bldStep="series"/>
                                            </p:graphicEl>
                                          </p:spTgt>
                                        </p:tgtEl>
                                        <p:attrNameLst>
                                          <p:attrName>style.visibility</p:attrName>
                                        </p:attrNameLst>
                                      </p:cBhvr>
                                      <p:to>
                                        <p:strVal val="visible"/>
                                      </p:to>
                                    </p:set>
                                    <p:animEffect transition="in" filter="wipe(left)">
                                      <p:cBhvr>
                                        <p:cTn id="21" dur="500"/>
                                        <p:tgtEl>
                                          <p:spTgt spid="19">
                                            <p:graphicEl>
                                              <a:chart seriesIdx="1" categoryIdx="-4" bldStep="series"/>
                                            </p:graphic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26" presetClass="emph" presetSubtype="0" fill="hold" grpId="1" nodeType="withEffect">
                                  <p:stCondLst>
                                    <p:cond delay="500"/>
                                  </p:stCondLst>
                                  <p:childTnLst>
                                    <p:animEffect transition="out" filter="fade">
                                      <p:cBhvr>
                                        <p:cTn id="26" dur="250" tmFilter="0, 0; .2, .5; .8, .5; 1, 0"/>
                                        <p:tgtEl>
                                          <p:spTgt spid="26"/>
                                        </p:tgtEl>
                                      </p:cBhvr>
                                    </p:animEffect>
                                    <p:animScale>
                                      <p:cBhvr>
                                        <p:cTn id="27" dur="125" autoRev="1" fill="hold"/>
                                        <p:tgtEl>
                                          <p:spTgt spid="26"/>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42" presetClass="path" presetSubtype="0" decel="100000" fill="hold" grpId="1" nodeType="withEffect">
                                  <p:stCondLst>
                                    <p:cond delay="0"/>
                                  </p:stCondLst>
                                  <p:childTnLst>
                                    <p:animMotion origin="layout" path="M -4.79167E-6 -4.81481E-6 L -4.79167E-6 0.08288 " pathEditMode="relative" rAng="0" ptsTypes="AA">
                                      <p:cBhvr>
                                        <p:cTn id="34" dur="1000" spd="-100000" fill="hold"/>
                                        <p:tgtEl>
                                          <p:spTgt spid="12"/>
                                        </p:tgtEl>
                                        <p:attrNameLst>
                                          <p:attrName>ppt_x</p:attrName>
                                          <p:attrName>ppt_y</p:attrName>
                                        </p:attrNameLst>
                                      </p:cBhvr>
                                      <p:rCtr x="0" y="4144"/>
                                    </p:animMotion>
                                  </p:childTnLst>
                                </p:cTn>
                              </p:par>
                              <p:par>
                                <p:cTn id="35" presetID="22" presetClass="entr" presetSubtype="8" fill="hold" grpId="0" nodeType="withEffect">
                                  <p:stCondLst>
                                    <p:cond delay="500"/>
                                  </p:stCondLst>
                                  <p:childTnLst>
                                    <p:set>
                                      <p:cBhvr>
                                        <p:cTn id="36" dur="1" fill="hold">
                                          <p:stCondLst>
                                            <p:cond delay="0"/>
                                          </p:stCondLst>
                                        </p:cTn>
                                        <p:tgtEl>
                                          <p:spTgt spid="27">
                                            <p:graphicEl>
                                              <a:chart seriesIdx="-3" categoryIdx="-3" bldStep="gridLegend"/>
                                            </p:graphicEl>
                                          </p:spTgt>
                                        </p:tgtEl>
                                        <p:attrNameLst>
                                          <p:attrName>style.visibility</p:attrName>
                                        </p:attrNameLst>
                                      </p:cBhvr>
                                      <p:to>
                                        <p:strVal val="visible"/>
                                      </p:to>
                                    </p:set>
                                    <p:animEffect transition="in" filter="wipe(left)">
                                      <p:cBhvr>
                                        <p:cTn id="37" dur="500"/>
                                        <p:tgtEl>
                                          <p:spTgt spid="27">
                                            <p:graphicEl>
                                              <a:chart seriesIdx="-3" categoryIdx="-3" bldStep="gridLegend"/>
                                            </p:graphicEl>
                                          </p:spTgt>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27">
                                            <p:graphicEl>
                                              <a:chart seriesIdx="0" categoryIdx="-4" bldStep="series"/>
                                            </p:graphicEl>
                                          </p:spTgt>
                                        </p:tgtEl>
                                        <p:attrNameLst>
                                          <p:attrName>style.visibility</p:attrName>
                                        </p:attrNameLst>
                                      </p:cBhvr>
                                      <p:to>
                                        <p:strVal val="visible"/>
                                      </p:to>
                                    </p:set>
                                    <p:animEffect transition="in" filter="wipe(left)">
                                      <p:cBhvr>
                                        <p:cTn id="40" dur="500"/>
                                        <p:tgtEl>
                                          <p:spTgt spid="27">
                                            <p:graphicEl>
                                              <a:chart seriesIdx="0" categoryIdx="-4" bldStep="series"/>
                                            </p:graphicEl>
                                          </p:spTgt>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27">
                                            <p:graphicEl>
                                              <a:chart seriesIdx="1" categoryIdx="-4" bldStep="series"/>
                                            </p:graphicEl>
                                          </p:spTgt>
                                        </p:tgtEl>
                                        <p:attrNameLst>
                                          <p:attrName>style.visibility</p:attrName>
                                        </p:attrNameLst>
                                      </p:cBhvr>
                                      <p:to>
                                        <p:strVal val="visible"/>
                                      </p:to>
                                    </p:set>
                                    <p:animEffect transition="in" filter="wipe(left)">
                                      <p:cBhvr>
                                        <p:cTn id="43" dur="500"/>
                                        <p:tgtEl>
                                          <p:spTgt spid="27">
                                            <p:graphicEl>
                                              <a:chart seriesIdx="1" categoryIdx="-4" bldStep="series"/>
                                            </p:graphicEl>
                                          </p:spTgt>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250"/>
                                        <p:tgtEl>
                                          <p:spTgt spid="28"/>
                                        </p:tgtEl>
                                      </p:cBhvr>
                                    </p:animEffect>
                                  </p:childTnLst>
                                </p:cTn>
                              </p:par>
                              <p:par>
                                <p:cTn id="47" presetID="26" presetClass="emph" presetSubtype="0" fill="hold" grpId="1" nodeType="withEffect">
                                  <p:stCondLst>
                                    <p:cond delay="500"/>
                                  </p:stCondLst>
                                  <p:childTnLst>
                                    <p:animEffect transition="out" filter="fade">
                                      <p:cBhvr>
                                        <p:cTn id="48" dur="250" tmFilter="0, 0; .2, .5; .8, .5; 1, 0"/>
                                        <p:tgtEl>
                                          <p:spTgt spid="28"/>
                                        </p:tgtEl>
                                      </p:cBhvr>
                                    </p:animEffect>
                                    <p:animScale>
                                      <p:cBhvr>
                                        <p:cTn id="49" dur="125" autoRev="1" fill="hold"/>
                                        <p:tgtEl>
                                          <p:spTgt spid="28"/>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42" presetClass="path" presetSubtype="0" decel="100000" fill="hold" grpId="1" nodeType="withEffect">
                                  <p:stCondLst>
                                    <p:cond delay="0"/>
                                  </p:stCondLst>
                                  <p:childTnLst>
                                    <p:animMotion origin="layout" path="M -4.79167E-6 -4.81481E-6 L -4.79167E-6 0.08288 " pathEditMode="relative" rAng="0" ptsTypes="AA">
                                      <p:cBhvr>
                                        <p:cTn id="56" dur="1000" spd="-100000" fill="hold"/>
                                        <p:tgtEl>
                                          <p:spTgt spid="11"/>
                                        </p:tgtEl>
                                        <p:attrNameLst>
                                          <p:attrName>ppt_x</p:attrName>
                                          <p:attrName>ppt_y</p:attrName>
                                        </p:attrNameLst>
                                      </p:cBhvr>
                                      <p:rCtr x="0" y="4144"/>
                                    </p:animMotion>
                                  </p:childTnLst>
                                </p:cTn>
                              </p:par>
                              <p:par>
                                <p:cTn id="57" presetID="22" presetClass="entr" presetSubtype="8" fill="hold" grpId="0" nodeType="withEffect">
                                  <p:stCondLst>
                                    <p:cond delay="500"/>
                                  </p:stCondLst>
                                  <p:childTnLst>
                                    <p:set>
                                      <p:cBhvr>
                                        <p:cTn id="58" dur="1" fill="hold">
                                          <p:stCondLst>
                                            <p:cond delay="0"/>
                                          </p:stCondLst>
                                        </p:cTn>
                                        <p:tgtEl>
                                          <p:spTgt spid="29">
                                            <p:graphicEl>
                                              <a:chart seriesIdx="-3" categoryIdx="-3" bldStep="gridLegend"/>
                                            </p:graphicEl>
                                          </p:spTgt>
                                        </p:tgtEl>
                                        <p:attrNameLst>
                                          <p:attrName>style.visibility</p:attrName>
                                        </p:attrNameLst>
                                      </p:cBhvr>
                                      <p:to>
                                        <p:strVal val="visible"/>
                                      </p:to>
                                    </p:set>
                                    <p:animEffect transition="in" filter="wipe(left)">
                                      <p:cBhvr>
                                        <p:cTn id="59" dur="500"/>
                                        <p:tgtEl>
                                          <p:spTgt spid="29">
                                            <p:graphicEl>
                                              <a:chart seriesIdx="-3" categoryIdx="-3" bldStep="gridLegend"/>
                                            </p:graphicEl>
                                          </p:spTgt>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29">
                                            <p:graphicEl>
                                              <a:chart seriesIdx="0" categoryIdx="-4" bldStep="series"/>
                                            </p:graphicEl>
                                          </p:spTgt>
                                        </p:tgtEl>
                                        <p:attrNameLst>
                                          <p:attrName>style.visibility</p:attrName>
                                        </p:attrNameLst>
                                      </p:cBhvr>
                                      <p:to>
                                        <p:strVal val="visible"/>
                                      </p:to>
                                    </p:set>
                                    <p:animEffect transition="in" filter="wipe(left)">
                                      <p:cBhvr>
                                        <p:cTn id="62" dur="500"/>
                                        <p:tgtEl>
                                          <p:spTgt spid="29">
                                            <p:graphicEl>
                                              <a:chart seriesIdx="0" categoryIdx="-4" bldStep="series"/>
                                            </p:graphicEl>
                                          </p:spTgt>
                                        </p:tgtEl>
                                      </p:cBhvr>
                                    </p:animEffect>
                                  </p:childTnLst>
                                </p:cTn>
                              </p:par>
                              <p:par>
                                <p:cTn id="63" presetID="22" presetClass="entr" presetSubtype="8" fill="hold" grpId="0" nodeType="withEffect">
                                  <p:stCondLst>
                                    <p:cond delay="500"/>
                                  </p:stCondLst>
                                  <p:childTnLst>
                                    <p:set>
                                      <p:cBhvr>
                                        <p:cTn id="64" dur="1" fill="hold">
                                          <p:stCondLst>
                                            <p:cond delay="0"/>
                                          </p:stCondLst>
                                        </p:cTn>
                                        <p:tgtEl>
                                          <p:spTgt spid="29">
                                            <p:graphicEl>
                                              <a:chart seriesIdx="1" categoryIdx="-4" bldStep="series"/>
                                            </p:graphicEl>
                                          </p:spTgt>
                                        </p:tgtEl>
                                        <p:attrNameLst>
                                          <p:attrName>style.visibility</p:attrName>
                                        </p:attrNameLst>
                                      </p:cBhvr>
                                      <p:to>
                                        <p:strVal val="visible"/>
                                      </p:to>
                                    </p:set>
                                    <p:animEffect transition="in" filter="wipe(left)">
                                      <p:cBhvr>
                                        <p:cTn id="65" dur="500"/>
                                        <p:tgtEl>
                                          <p:spTgt spid="29">
                                            <p:graphicEl>
                                              <a:chart seriesIdx="1" categoryIdx="-4" bldStep="series"/>
                                            </p:graphicEl>
                                          </p:spTgt>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250"/>
                                        <p:tgtEl>
                                          <p:spTgt spid="30"/>
                                        </p:tgtEl>
                                      </p:cBhvr>
                                    </p:animEffect>
                                  </p:childTnLst>
                                </p:cTn>
                              </p:par>
                              <p:par>
                                <p:cTn id="69" presetID="26" presetClass="emph" presetSubtype="0" fill="hold" grpId="1" nodeType="withEffect">
                                  <p:stCondLst>
                                    <p:cond delay="500"/>
                                  </p:stCondLst>
                                  <p:childTnLst>
                                    <p:animEffect transition="out" filter="fade">
                                      <p:cBhvr>
                                        <p:cTn id="70" dur="250" tmFilter="0, 0; .2, .5; .8, .5; 1, 0"/>
                                        <p:tgtEl>
                                          <p:spTgt spid="30"/>
                                        </p:tgtEl>
                                      </p:cBhvr>
                                    </p:animEffect>
                                    <p:animScale>
                                      <p:cBhvr>
                                        <p:cTn id="71" dur="125" autoRev="1" fill="hold"/>
                                        <p:tgtEl>
                                          <p:spTgt spid="30"/>
                                        </p:tgtEl>
                                      </p:cBhvr>
                                      <p:by x="105000" y="105000"/>
                                    </p:animScale>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par>
                                <p:cTn id="77" presetID="42" presetClass="path" presetSubtype="0" decel="100000" fill="hold" grpId="1" nodeType="withEffect">
                                  <p:stCondLst>
                                    <p:cond delay="0"/>
                                  </p:stCondLst>
                                  <p:childTnLst>
                                    <p:animMotion origin="layout" path="M -4.79167E-6 -4.81481E-6 L -4.79167E-6 0.08288 " pathEditMode="relative" rAng="0" ptsTypes="AA">
                                      <p:cBhvr>
                                        <p:cTn id="78" dur="1000" spd="-100000" fill="hold"/>
                                        <p:tgtEl>
                                          <p:spTgt spid="13"/>
                                        </p:tgtEl>
                                        <p:attrNameLst>
                                          <p:attrName>ppt_x</p:attrName>
                                          <p:attrName>ppt_y</p:attrName>
                                        </p:attrNameLst>
                                      </p:cBhvr>
                                      <p:rCtr x="0" y="4144"/>
                                    </p:animMotion>
                                  </p:childTnLst>
                                </p:cTn>
                              </p:par>
                              <p:par>
                                <p:cTn id="79" presetID="22" presetClass="entr" presetSubtype="8" fill="hold" grpId="0" nodeType="withEffect">
                                  <p:stCondLst>
                                    <p:cond delay="0"/>
                                  </p:stCondLst>
                                  <p:childTnLst>
                                    <p:set>
                                      <p:cBhvr>
                                        <p:cTn id="80" dur="1" fill="hold">
                                          <p:stCondLst>
                                            <p:cond delay="0"/>
                                          </p:stCondLst>
                                        </p:cTn>
                                        <p:tgtEl>
                                          <p:spTgt spid="31">
                                            <p:graphicEl>
                                              <a:chart seriesIdx="-3" categoryIdx="-3" bldStep="gridLegend"/>
                                            </p:graphicEl>
                                          </p:spTgt>
                                        </p:tgtEl>
                                        <p:attrNameLst>
                                          <p:attrName>style.visibility</p:attrName>
                                        </p:attrNameLst>
                                      </p:cBhvr>
                                      <p:to>
                                        <p:strVal val="visible"/>
                                      </p:to>
                                    </p:set>
                                    <p:animEffect transition="in" filter="wipe(left)">
                                      <p:cBhvr>
                                        <p:cTn id="81" dur="500"/>
                                        <p:tgtEl>
                                          <p:spTgt spid="31">
                                            <p:graphicEl>
                                              <a:chart seriesIdx="-3" categoryIdx="-3" bldStep="gridLegend"/>
                                            </p:graphicEl>
                                          </p:spTgt>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31">
                                            <p:graphicEl>
                                              <a:chart seriesIdx="0" categoryIdx="-4" bldStep="series"/>
                                            </p:graphicEl>
                                          </p:spTgt>
                                        </p:tgtEl>
                                        <p:attrNameLst>
                                          <p:attrName>style.visibility</p:attrName>
                                        </p:attrNameLst>
                                      </p:cBhvr>
                                      <p:to>
                                        <p:strVal val="visible"/>
                                      </p:to>
                                    </p:set>
                                    <p:animEffect transition="in" filter="wipe(left)">
                                      <p:cBhvr>
                                        <p:cTn id="84" dur="500"/>
                                        <p:tgtEl>
                                          <p:spTgt spid="31">
                                            <p:graphicEl>
                                              <a:chart seriesIdx="0" categoryIdx="-4" bldStep="series"/>
                                            </p:graphicEl>
                                          </p:spTgt>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31">
                                            <p:graphicEl>
                                              <a:chart seriesIdx="1" categoryIdx="-4" bldStep="series"/>
                                            </p:graphicEl>
                                          </p:spTgt>
                                        </p:tgtEl>
                                        <p:attrNameLst>
                                          <p:attrName>style.visibility</p:attrName>
                                        </p:attrNameLst>
                                      </p:cBhvr>
                                      <p:to>
                                        <p:strVal val="visible"/>
                                      </p:to>
                                    </p:set>
                                    <p:animEffect transition="in" filter="wipe(left)">
                                      <p:cBhvr>
                                        <p:cTn id="87" dur="500"/>
                                        <p:tgtEl>
                                          <p:spTgt spid="31">
                                            <p:graphicEl>
                                              <a:chart seriesIdx="1" categoryIdx="-4" bldStep="series"/>
                                            </p:graphicEl>
                                          </p:spTgt>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250"/>
                                        <p:tgtEl>
                                          <p:spTgt spid="32"/>
                                        </p:tgtEl>
                                      </p:cBhvr>
                                    </p:animEffect>
                                  </p:childTnLst>
                                </p:cTn>
                              </p:par>
                              <p:par>
                                <p:cTn id="91" presetID="26" presetClass="emph" presetSubtype="0" fill="hold" grpId="1" nodeType="withEffect">
                                  <p:stCondLst>
                                    <p:cond delay="500"/>
                                  </p:stCondLst>
                                  <p:childTnLst>
                                    <p:animEffect transition="out" filter="fade">
                                      <p:cBhvr>
                                        <p:cTn id="92" dur="250" tmFilter="0, 0; .2, .5; .8, .5; 1, 0"/>
                                        <p:tgtEl>
                                          <p:spTgt spid="32"/>
                                        </p:tgtEl>
                                      </p:cBhvr>
                                    </p:animEffect>
                                    <p:animScale>
                                      <p:cBhvr>
                                        <p:cTn id="93" dur="125" autoRev="1" fill="hold"/>
                                        <p:tgtEl>
                                          <p:spTgt spid="32"/>
                                        </p:tgtEl>
                                      </p:cBhvr>
                                      <p:by x="105000" y="105000"/>
                                    </p:animScale>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42" presetClass="path" presetSubtype="0" decel="100000" fill="hold" grpId="1" nodeType="withEffect">
                                  <p:stCondLst>
                                    <p:cond delay="0"/>
                                  </p:stCondLst>
                                  <p:childTnLst>
                                    <p:animMotion origin="layout" path="M -4.79167E-6 -4.81481E-6 L -4.79167E-6 0.08288 " pathEditMode="relative" rAng="0" ptsTypes="AA">
                                      <p:cBhvr>
                                        <p:cTn id="100" dur="1000" spd="-100000" fill="hold"/>
                                        <p:tgtEl>
                                          <p:spTgt spid="14"/>
                                        </p:tgtEl>
                                        <p:attrNameLst>
                                          <p:attrName>ppt_x</p:attrName>
                                          <p:attrName>ppt_y</p:attrName>
                                        </p:attrNameLst>
                                      </p:cBhvr>
                                      <p:rCtr x="0" y="4144"/>
                                    </p:animMotion>
                                  </p:childTnLst>
                                </p:cTn>
                              </p:par>
                              <p:par>
                                <p:cTn id="101" presetID="10" presetClass="entr" presetSubtype="0" fill="hold" grpId="0" nodeType="withEffect">
                                  <p:stCondLst>
                                    <p:cond delay="500"/>
                                  </p:stCondLst>
                                  <p:childTnLst>
                                    <p:set>
                                      <p:cBhvr>
                                        <p:cTn id="102" dur="1" fill="hold">
                                          <p:stCondLst>
                                            <p:cond delay="0"/>
                                          </p:stCondLst>
                                        </p:cTn>
                                        <p:tgtEl>
                                          <p:spTgt spid="9"/>
                                        </p:tgtEl>
                                        <p:attrNameLst>
                                          <p:attrName>style.visibility</p:attrName>
                                        </p:attrNameLst>
                                      </p:cBhvr>
                                      <p:to>
                                        <p:strVal val="visible"/>
                                      </p:to>
                                    </p:set>
                                    <p:animEffect transition="in" filter="fade">
                                      <p:cBhvr>
                                        <p:cTn id="103" dur="250"/>
                                        <p:tgtEl>
                                          <p:spTgt spid="9"/>
                                        </p:tgtEl>
                                      </p:cBhvr>
                                    </p:animEffect>
                                  </p:childTnLst>
                                </p:cTn>
                              </p:par>
                              <p:par>
                                <p:cTn id="104" presetID="26" presetClass="emph" presetSubtype="0" fill="hold" grpId="1" nodeType="withEffect">
                                  <p:stCondLst>
                                    <p:cond delay="500"/>
                                  </p:stCondLst>
                                  <p:childTnLst>
                                    <p:animEffect transition="out" filter="fade">
                                      <p:cBhvr>
                                        <p:cTn id="105" dur="250" tmFilter="0, 0; .2, .5; .8, .5; 1, 0"/>
                                        <p:tgtEl>
                                          <p:spTgt spid="9"/>
                                        </p:tgtEl>
                                      </p:cBhvr>
                                    </p:animEffect>
                                    <p:animScale>
                                      <p:cBhvr>
                                        <p:cTn id="106" dur="125" autoRev="1" fill="hold"/>
                                        <p:tgtEl>
                                          <p:spTgt spid="9"/>
                                        </p:tgtEl>
                                      </p:cBhvr>
                                      <p:by x="105000" y="105000"/>
                                    </p:animScale>
                                  </p:childTnLst>
                                </p:cTn>
                              </p:par>
                              <p:par>
                                <p:cTn id="107" presetID="10" presetClass="entr" presetSubtype="0" fill="hold" grpId="0" nodeType="withEffect">
                                  <p:stCondLst>
                                    <p:cond delay="500"/>
                                  </p:stCondLst>
                                  <p:childTnLst>
                                    <p:set>
                                      <p:cBhvr>
                                        <p:cTn id="108" dur="1" fill="hold">
                                          <p:stCondLst>
                                            <p:cond delay="0"/>
                                          </p:stCondLst>
                                        </p:cTn>
                                        <p:tgtEl>
                                          <p:spTgt spid="5"/>
                                        </p:tgtEl>
                                        <p:attrNameLst>
                                          <p:attrName>style.visibility</p:attrName>
                                        </p:attrNameLst>
                                      </p:cBhvr>
                                      <p:to>
                                        <p:strVal val="visible"/>
                                      </p:to>
                                    </p:set>
                                    <p:animEffect transition="in" filter="fade">
                                      <p:cBhvr>
                                        <p:cTn id="109" dur="500"/>
                                        <p:tgtEl>
                                          <p:spTgt spid="5"/>
                                        </p:tgtEl>
                                      </p:cBhvr>
                                    </p:animEffect>
                                  </p:childTnLst>
                                </p:cTn>
                              </p:par>
                              <p:par>
                                <p:cTn id="110" presetID="21" presetClass="entr" presetSubtype="1" fill="hold" grpId="0" nodeType="withEffect">
                                  <p:stCondLst>
                                    <p:cond delay="500"/>
                                  </p:stCondLst>
                                  <p:childTnLst>
                                    <p:set>
                                      <p:cBhvr>
                                        <p:cTn id="111"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heel(1)">
                                      <p:cBhvr>
                                        <p:cTn id="112" dur="1250"/>
                                        <p:tgtEl>
                                          <p:spTgt spid="18">
                                            <p:graphicEl>
                                              <a:chart seriesIdx="-3" categoryIdx="-3" bldStep="gridLegend"/>
                                            </p:graphicEl>
                                          </p:spTgt>
                                        </p:tgtEl>
                                      </p:cBhvr>
                                    </p:animEffect>
                                  </p:childTnLst>
                                </p:cTn>
                              </p:par>
                              <p:par>
                                <p:cTn id="113" presetID="21" presetClass="entr" presetSubtype="1" fill="hold" grpId="0" nodeType="withEffect">
                                  <p:stCondLst>
                                    <p:cond delay="750"/>
                                  </p:stCondLst>
                                  <p:childTnLst>
                                    <p:set>
                                      <p:cBhvr>
                                        <p:cTn id="114" dur="1" fill="hold">
                                          <p:stCondLst>
                                            <p:cond delay="0"/>
                                          </p:stCondLst>
                                        </p:cTn>
                                        <p:tgtEl>
                                          <p:spTgt spid="18">
                                            <p:graphicEl>
                                              <a:chart seriesIdx="-4" categoryIdx="0" bldStep="category"/>
                                            </p:graphicEl>
                                          </p:spTgt>
                                        </p:tgtEl>
                                        <p:attrNameLst>
                                          <p:attrName>style.visibility</p:attrName>
                                        </p:attrNameLst>
                                      </p:cBhvr>
                                      <p:to>
                                        <p:strVal val="visible"/>
                                      </p:to>
                                    </p:set>
                                    <p:animEffect transition="in" filter="wheel(1)">
                                      <p:cBhvr>
                                        <p:cTn id="115" dur="1250"/>
                                        <p:tgtEl>
                                          <p:spTgt spid="18">
                                            <p:graphicEl>
                                              <a:chart seriesIdx="-4" categoryIdx="0" bldStep="category"/>
                                            </p:graphicEl>
                                          </p:spTgt>
                                        </p:tgtEl>
                                      </p:cBhvr>
                                    </p:animEffect>
                                  </p:childTnLst>
                                </p:cTn>
                              </p:par>
                              <p:par>
                                <p:cTn id="116" presetID="21" presetClass="entr" presetSubtype="1" fill="hold" grpId="0" nodeType="withEffect">
                                  <p:stCondLst>
                                    <p:cond delay="1000"/>
                                  </p:stCondLst>
                                  <p:childTnLst>
                                    <p:set>
                                      <p:cBhvr>
                                        <p:cTn id="117" dur="1" fill="hold">
                                          <p:stCondLst>
                                            <p:cond delay="0"/>
                                          </p:stCondLst>
                                        </p:cTn>
                                        <p:tgtEl>
                                          <p:spTgt spid="18">
                                            <p:graphicEl>
                                              <a:chart seriesIdx="-4" categoryIdx="1" bldStep="category"/>
                                            </p:graphicEl>
                                          </p:spTgt>
                                        </p:tgtEl>
                                        <p:attrNameLst>
                                          <p:attrName>style.visibility</p:attrName>
                                        </p:attrNameLst>
                                      </p:cBhvr>
                                      <p:to>
                                        <p:strVal val="visible"/>
                                      </p:to>
                                    </p:set>
                                    <p:animEffect transition="in" filter="wheel(1)">
                                      <p:cBhvr>
                                        <p:cTn id="118" dur="1250"/>
                                        <p:tgtEl>
                                          <p:spTgt spid="18">
                                            <p:graphicEl>
                                              <a:chart seriesIdx="-4" categoryIdx="1" bldStep="category"/>
                                            </p:graphicEl>
                                          </p:spTgt>
                                        </p:tgtEl>
                                      </p:cBhvr>
                                    </p:animEffect>
                                  </p:childTnLst>
                                </p:cTn>
                              </p:par>
                              <p:par>
                                <p:cTn id="119" presetID="21" presetClass="entr" presetSubtype="1" fill="hold" grpId="0" nodeType="withEffect">
                                  <p:stCondLst>
                                    <p:cond delay="1250"/>
                                  </p:stCondLst>
                                  <p:childTnLst>
                                    <p:set>
                                      <p:cBhvr>
                                        <p:cTn id="120" dur="1" fill="hold">
                                          <p:stCondLst>
                                            <p:cond delay="0"/>
                                          </p:stCondLst>
                                        </p:cTn>
                                        <p:tgtEl>
                                          <p:spTgt spid="18">
                                            <p:graphicEl>
                                              <a:chart seriesIdx="-4" categoryIdx="2" bldStep="category"/>
                                            </p:graphicEl>
                                          </p:spTgt>
                                        </p:tgtEl>
                                        <p:attrNameLst>
                                          <p:attrName>style.visibility</p:attrName>
                                        </p:attrNameLst>
                                      </p:cBhvr>
                                      <p:to>
                                        <p:strVal val="visible"/>
                                      </p:to>
                                    </p:set>
                                    <p:animEffect transition="in" filter="wheel(1)">
                                      <p:cBhvr>
                                        <p:cTn id="121" dur="1250"/>
                                        <p:tgtEl>
                                          <p:spTgt spid="18">
                                            <p:graphicEl>
                                              <a:chart seriesIdx="-4" categoryIdx="2" bldStep="category"/>
                                            </p:graphicEl>
                                          </p:spTgt>
                                        </p:tgtEl>
                                      </p:cBhvr>
                                    </p:animEffect>
                                  </p:childTnLst>
                                </p:cTn>
                              </p:par>
                              <p:par>
                                <p:cTn id="122" presetID="21" presetClass="entr" presetSubtype="1" fill="hold" grpId="0" nodeType="withEffect">
                                  <p:stCondLst>
                                    <p:cond delay="1500"/>
                                  </p:stCondLst>
                                  <p:childTnLst>
                                    <p:set>
                                      <p:cBhvr>
                                        <p:cTn id="123" dur="1" fill="hold">
                                          <p:stCondLst>
                                            <p:cond delay="0"/>
                                          </p:stCondLst>
                                        </p:cTn>
                                        <p:tgtEl>
                                          <p:spTgt spid="18">
                                            <p:graphicEl>
                                              <a:chart seriesIdx="-4" categoryIdx="3" bldStep="category"/>
                                            </p:graphicEl>
                                          </p:spTgt>
                                        </p:tgtEl>
                                        <p:attrNameLst>
                                          <p:attrName>style.visibility</p:attrName>
                                        </p:attrNameLst>
                                      </p:cBhvr>
                                      <p:to>
                                        <p:strVal val="visible"/>
                                      </p:to>
                                    </p:set>
                                    <p:animEffect transition="in" filter="wheel(1)">
                                      <p:cBhvr>
                                        <p:cTn id="124" dur="1250"/>
                                        <p:tgtEl>
                                          <p:spTgt spid="18">
                                            <p:graphicEl>
                                              <a:chart seriesIdx="-4" categoryIdx="3" bldStep="category"/>
                                            </p:graphicEl>
                                          </p:spTgt>
                                        </p:tgtEl>
                                      </p:cBhvr>
                                    </p:animEffect>
                                  </p:childTnLst>
                                </p:cTn>
                              </p:par>
                              <p:par>
                                <p:cTn id="125" presetID="26" presetClass="emph" presetSubtype="0" fill="hold" grpId="1" nodeType="withEffect">
                                  <p:stCondLst>
                                    <p:cond delay="2750"/>
                                  </p:stCondLst>
                                  <p:childTnLst>
                                    <p:animEffect transition="out" filter="fade">
                                      <p:cBhvr>
                                        <p:cTn id="126" dur="750" tmFilter="0, 0; .2, .5; .8, .5; 1, 0"/>
                                        <p:tgtEl>
                                          <p:spTgt spid="18">
                                            <p:graphicEl>
                                              <a:chart seriesIdx="-3" categoryIdx="-3" bldStep="gridLegend"/>
                                            </p:graphicEl>
                                          </p:spTgt>
                                        </p:tgtEl>
                                      </p:cBhvr>
                                    </p:animEffect>
                                    <p:animScale>
                                      <p:cBhvr>
                                        <p:cTn id="127" dur="375" autoRev="1" fill="hold"/>
                                        <p:tgtEl>
                                          <p:spTgt spid="18">
                                            <p:graphicEl>
                                              <a:chart seriesIdx="-3" categoryIdx="-3" bldStep="gridLegend"/>
                                            </p:graphicEl>
                                          </p:spTgt>
                                        </p:tgtEl>
                                      </p:cBhvr>
                                      <p:by x="105000" y="105000"/>
                                    </p:animScale>
                                  </p:childTnLst>
                                </p:cTn>
                              </p:par>
                              <p:par>
                                <p:cTn id="128" presetID="26" presetClass="emph" presetSubtype="0" fill="hold" grpId="1" nodeType="withEffect">
                                  <p:stCondLst>
                                    <p:cond delay="2750"/>
                                  </p:stCondLst>
                                  <p:childTnLst>
                                    <p:animEffect transition="out" filter="fade">
                                      <p:cBhvr>
                                        <p:cTn id="129" dur="750" tmFilter="0, 0; .2, .5; .8, .5; 1, 0"/>
                                        <p:tgtEl>
                                          <p:spTgt spid="18">
                                            <p:graphicEl>
                                              <a:chart seriesIdx="-4" categoryIdx="0" bldStep="category"/>
                                            </p:graphicEl>
                                          </p:spTgt>
                                        </p:tgtEl>
                                      </p:cBhvr>
                                    </p:animEffect>
                                    <p:animScale>
                                      <p:cBhvr>
                                        <p:cTn id="130" dur="375" autoRev="1" fill="hold"/>
                                        <p:tgtEl>
                                          <p:spTgt spid="18">
                                            <p:graphicEl>
                                              <a:chart seriesIdx="-4" categoryIdx="0" bldStep="category"/>
                                            </p:graphicEl>
                                          </p:spTgt>
                                        </p:tgtEl>
                                      </p:cBhvr>
                                      <p:by x="105000" y="105000"/>
                                    </p:animScale>
                                  </p:childTnLst>
                                </p:cTn>
                              </p:par>
                              <p:par>
                                <p:cTn id="131" presetID="26" presetClass="emph" presetSubtype="0" fill="hold" grpId="1" nodeType="withEffect">
                                  <p:stCondLst>
                                    <p:cond delay="2750"/>
                                  </p:stCondLst>
                                  <p:childTnLst>
                                    <p:animEffect transition="out" filter="fade">
                                      <p:cBhvr>
                                        <p:cTn id="132" dur="750" tmFilter="0, 0; .2, .5; .8, .5; 1, 0"/>
                                        <p:tgtEl>
                                          <p:spTgt spid="18">
                                            <p:graphicEl>
                                              <a:chart seriesIdx="-4" categoryIdx="1" bldStep="category"/>
                                            </p:graphicEl>
                                          </p:spTgt>
                                        </p:tgtEl>
                                      </p:cBhvr>
                                    </p:animEffect>
                                    <p:animScale>
                                      <p:cBhvr>
                                        <p:cTn id="133" dur="375" autoRev="1" fill="hold"/>
                                        <p:tgtEl>
                                          <p:spTgt spid="18">
                                            <p:graphicEl>
                                              <a:chart seriesIdx="-4" categoryIdx="1" bldStep="category"/>
                                            </p:graphicEl>
                                          </p:spTgt>
                                        </p:tgtEl>
                                      </p:cBhvr>
                                      <p:by x="105000" y="105000"/>
                                    </p:animScale>
                                  </p:childTnLst>
                                </p:cTn>
                              </p:par>
                              <p:par>
                                <p:cTn id="134" presetID="26" presetClass="emph" presetSubtype="0" fill="hold" grpId="1" nodeType="withEffect">
                                  <p:stCondLst>
                                    <p:cond delay="2750"/>
                                  </p:stCondLst>
                                  <p:childTnLst>
                                    <p:animEffect transition="out" filter="fade">
                                      <p:cBhvr>
                                        <p:cTn id="135" dur="750" tmFilter="0, 0; .2, .5; .8, .5; 1, 0"/>
                                        <p:tgtEl>
                                          <p:spTgt spid="18">
                                            <p:graphicEl>
                                              <a:chart seriesIdx="-4" categoryIdx="2" bldStep="category"/>
                                            </p:graphicEl>
                                          </p:spTgt>
                                        </p:tgtEl>
                                      </p:cBhvr>
                                    </p:animEffect>
                                    <p:animScale>
                                      <p:cBhvr>
                                        <p:cTn id="136" dur="375" autoRev="1" fill="hold"/>
                                        <p:tgtEl>
                                          <p:spTgt spid="18">
                                            <p:graphicEl>
                                              <a:chart seriesIdx="-4" categoryIdx="2" bldStep="category"/>
                                            </p:graphicEl>
                                          </p:spTgt>
                                        </p:tgtEl>
                                      </p:cBhvr>
                                      <p:by x="105000" y="105000"/>
                                    </p:animScale>
                                  </p:childTnLst>
                                </p:cTn>
                              </p:par>
                              <p:par>
                                <p:cTn id="137" presetID="26" presetClass="emph" presetSubtype="0" fill="hold" grpId="1" nodeType="withEffect">
                                  <p:stCondLst>
                                    <p:cond delay="2750"/>
                                  </p:stCondLst>
                                  <p:childTnLst>
                                    <p:animEffect transition="out" filter="fade">
                                      <p:cBhvr>
                                        <p:cTn id="138" dur="750" tmFilter="0, 0; .2, .5; .8, .5; 1, 0"/>
                                        <p:tgtEl>
                                          <p:spTgt spid="18">
                                            <p:graphicEl>
                                              <a:chart seriesIdx="-4" categoryIdx="3" bldStep="category"/>
                                            </p:graphicEl>
                                          </p:spTgt>
                                        </p:tgtEl>
                                      </p:cBhvr>
                                    </p:animEffect>
                                    <p:animScale>
                                      <p:cBhvr>
                                        <p:cTn id="139" dur="375" autoRev="1" fill="hold"/>
                                        <p:tgtEl>
                                          <p:spTgt spid="18">
                                            <p:graphicEl>
                                              <a:chart seriesIdx="-4" categoryIdx="3" bldStep="category"/>
                                            </p:graphicEl>
                                          </p:spTgt>
                                        </p:tgtEl>
                                      </p:cBhvr>
                                      <p:by x="105000" y="105000"/>
                                    </p:animScale>
                                  </p:childTnLst>
                                </p:cTn>
                              </p:par>
                              <p:par>
                                <p:cTn id="140" presetID="42" presetClass="path" presetSubtype="0" decel="100000" fill="hold" grpId="1" nodeType="withEffect">
                                  <p:stCondLst>
                                    <p:cond delay="0"/>
                                  </p:stCondLst>
                                  <p:childTnLst>
                                    <p:animMotion origin="layout" path="M 2.70833E-6 7.40741E-7 L 2.70833E-6 -2.96296E-6 " pathEditMode="relative" rAng="0" ptsTypes="AA">
                                      <p:cBhvr>
                                        <p:cTn id="141" dur="1000" spd="-100000" fill="hold"/>
                                        <p:tgtEl>
                                          <p:spTgt spid="5"/>
                                        </p:tgtEl>
                                        <p:attrNameLst>
                                          <p:attrName>ppt_x</p:attrName>
                                          <p:attrName>ppt_y</p:attrName>
                                        </p:attrNameLst>
                                      </p:cBhvr>
                                      <p:rCtr x="0" y="23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2" grpId="0" animBg="1"/>
      <p:bldP spid="12" grpId="1" animBg="1"/>
      <p:bldP spid="13" grpId="0" animBg="1"/>
      <p:bldP spid="13" grpId="1" animBg="1"/>
      <p:bldP spid="14" grpId="0" animBg="1"/>
      <p:bldP spid="14" grpId="1" animBg="1"/>
      <p:bldGraphic spid="19" grpId="0" uiExpand="1">
        <p:bldSub>
          <a:bldChart bld="series"/>
        </p:bldSub>
      </p:bldGraphic>
      <p:bldP spid="25" grpId="0"/>
      <p:bldP spid="26" grpId="0"/>
      <p:bldP spid="26" grpId="1"/>
      <p:bldGraphic spid="27" grpId="0" uiExpand="1">
        <p:bldSub>
          <a:bldChart bld="series"/>
        </p:bldSub>
      </p:bldGraphic>
      <p:bldP spid="28" grpId="0"/>
      <p:bldP spid="28" grpId="1"/>
      <p:bldGraphic spid="29" grpId="0" uiExpand="1">
        <p:bldSub>
          <a:bldChart bld="series"/>
        </p:bldSub>
      </p:bldGraphic>
      <p:bldP spid="30" grpId="0"/>
      <p:bldP spid="30" grpId="1"/>
      <p:bldGraphic spid="31" grpId="0" uiExpand="1">
        <p:bldSub>
          <a:bldChart bld="series"/>
        </p:bldSub>
      </p:bldGraphic>
      <p:bldP spid="32" grpId="0"/>
      <p:bldP spid="32" grpId="1"/>
      <p:bldP spid="9" grpId="0"/>
      <p:bldP spid="9" grpId="1"/>
      <p:bldP spid="5" grpId="0" animBg="1"/>
      <p:bldP spid="5" grpId="1" animBg="1"/>
      <p:bldGraphic spid="18" grpId="0" uiExpand="1">
        <p:bldSub>
          <a:bldChart bld="category"/>
        </p:bldSub>
      </p:bldGraphic>
      <p:bldGraphic spid="18" grpId="1">
        <p:bldSub>
          <a:bldChart bld="category"/>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descr="窗户旁边的桌子上&#10;&#10;描述已自动生成">
            <a:extLst>
              <a:ext uri="{FF2B5EF4-FFF2-40B4-BE49-F238E27FC236}">
                <a16:creationId xmlns:a16="http://schemas.microsoft.com/office/drawing/2014/main" xmlns="" id="{8DD36EE3-EFDB-48EC-B7B0-322C3EB4A06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0"/>
            <a:ext cx="12192002" cy="6858000"/>
          </a:xfrm>
          <a:prstGeom prst="rect">
            <a:avLst/>
          </a:prstGeom>
        </p:spPr>
      </p:pic>
      <p:sp>
        <p:nvSpPr>
          <p:cNvPr id="4" name="矩形 3">
            <a:extLst>
              <a:ext uri="{FF2B5EF4-FFF2-40B4-BE49-F238E27FC236}">
                <a16:creationId xmlns:a16="http://schemas.microsoft.com/office/drawing/2014/main" xmlns="" id="{F4FD2472-AE4E-46AA-9C47-DBEC1B4F7798}"/>
              </a:ext>
            </a:extLst>
          </p:cNvPr>
          <p:cNvSpPr/>
          <p:nvPr/>
        </p:nvSpPr>
        <p:spPr>
          <a:xfrm>
            <a:off x="0" y="0"/>
            <a:ext cx="12192000" cy="6858000"/>
          </a:xfrm>
          <a:prstGeom prst="rect">
            <a:avLst/>
          </a:prstGeom>
          <a:gradFill flip="none" rotWithShape="1">
            <a:gsLst>
              <a:gs pos="0">
                <a:schemeClr val="bg1">
                  <a:alpha val="70000"/>
                </a:schemeClr>
              </a:gs>
              <a:gs pos="90000">
                <a:srgbClr val="F3F3F3"/>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a:extLst>
              <a:ext uri="{FF2B5EF4-FFF2-40B4-BE49-F238E27FC236}">
                <a16:creationId xmlns:a16="http://schemas.microsoft.com/office/drawing/2014/main" xmlns="" id="{E811AE8B-4C7F-47D5-9DDA-DD46DA4EC1B9}"/>
              </a:ext>
            </a:extLst>
          </p:cNvPr>
          <p:cNvSpPr/>
          <p:nvPr/>
        </p:nvSpPr>
        <p:spPr>
          <a:xfrm>
            <a:off x="0" y="4978400"/>
            <a:ext cx="15087600" cy="1562100"/>
          </a:xfrm>
          <a:prstGeom prst="rect">
            <a:avLst/>
          </a:prstGeom>
          <a:gradFill flip="none" rotWithShape="1">
            <a:gsLst>
              <a:gs pos="0">
                <a:schemeClr val="accent1">
                  <a:lumMod val="20000"/>
                  <a:lumOff val="80000"/>
                  <a:alpha val="50000"/>
                </a:schemeClr>
              </a:gs>
              <a:gs pos="100000">
                <a:schemeClr val="accent1">
                  <a:lumMod val="20000"/>
                  <a:lumOff val="8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520D2C-E01D-4077-BCCF-72895AA48B49}"/>
              </a:ext>
            </a:extLst>
          </p:cNvPr>
          <p:cNvSpPr/>
          <p:nvPr/>
        </p:nvSpPr>
        <p:spPr>
          <a:xfrm rot="5400000" flipH="1">
            <a:off x="659003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AB0680C1-C81C-46EF-9849-305A1A1ED403}"/>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产品亮点总结</a:t>
            </a:r>
          </a:p>
        </p:txBody>
      </p:sp>
      <p:sp>
        <p:nvSpPr>
          <p:cNvPr id="7" name="椭圆 6">
            <a:extLst>
              <a:ext uri="{FF2B5EF4-FFF2-40B4-BE49-F238E27FC236}">
                <a16:creationId xmlns:a16="http://schemas.microsoft.com/office/drawing/2014/main" xmlns="" id="{D8B5E944-4148-4CCD-935E-DC46E6FD5B8A}"/>
              </a:ext>
            </a:extLst>
          </p:cNvPr>
          <p:cNvSpPr/>
          <p:nvPr/>
        </p:nvSpPr>
        <p:spPr>
          <a:xfrm>
            <a:off x="44876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18BB8C54-1581-4217-95A1-FC09ED27AC20}"/>
              </a:ext>
            </a:extLst>
          </p:cNvPr>
          <p:cNvSpPr/>
          <p:nvPr/>
        </p:nvSpPr>
        <p:spPr>
          <a:xfrm>
            <a:off x="970643" y="2066471"/>
            <a:ext cx="3168650" cy="4000500"/>
          </a:xfrm>
          <a:prstGeom prst="roundRect">
            <a:avLst>
              <a:gd name="adj" fmla="val 8334"/>
            </a:avLst>
          </a:prstGeom>
          <a:gradFill flip="none" rotWithShape="1">
            <a:gsLst>
              <a:gs pos="0">
                <a:schemeClr val="accent2"/>
              </a:gs>
              <a:gs pos="100000">
                <a:schemeClr val="accent1"/>
              </a:gs>
            </a:gsLst>
            <a:lin ang="5400000" scaled="1"/>
            <a:tileRect/>
          </a:gra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4326ECC2-4073-4D13-B3A0-12FA75AD180D}"/>
              </a:ext>
            </a:extLst>
          </p:cNvPr>
          <p:cNvSpPr/>
          <p:nvPr/>
        </p:nvSpPr>
        <p:spPr>
          <a:xfrm>
            <a:off x="4590143" y="2599871"/>
            <a:ext cx="2641600" cy="3467100"/>
          </a:xfrm>
          <a:prstGeom prst="roundRect">
            <a:avLst>
              <a:gd name="adj" fmla="val 8334"/>
            </a:avLst>
          </a:prstGeom>
          <a:solidFill>
            <a:schemeClr val="bg1"/>
          </a:soli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57CD4943-59B2-416A-8D2D-F82C3440AF58}"/>
              </a:ext>
            </a:extLst>
          </p:cNvPr>
          <p:cNvSpPr/>
          <p:nvPr/>
        </p:nvSpPr>
        <p:spPr>
          <a:xfrm>
            <a:off x="7714343" y="2599871"/>
            <a:ext cx="2641600" cy="3467100"/>
          </a:xfrm>
          <a:prstGeom prst="roundRect">
            <a:avLst>
              <a:gd name="adj" fmla="val 8334"/>
            </a:avLst>
          </a:prstGeom>
          <a:solidFill>
            <a:schemeClr val="bg1"/>
          </a:soli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C3952D2F-1618-48F5-88A6-0AF7BFEC9B48}"/>
              </a:ext>
            </a:extLst>
          </p:cNvPr>
          <p:cNvSpPr txBox="1"/>
          <p:nvPr/>
        </p:nvSpPr>
        <p:spPr>
          <a:xfrm>
            <a:off x="1180193" y="3256580"/>
            <a:ext cx="1416050" cy="369332"/>
          </a:xfrm>
          <a:prstGeom prst="rect">
            <a:avLst/>
          </a:prstGeom>
          <a:noFill/>
        </p:spPr>
        <p:txBody>
          <a:bodyPr wrap="square">
            <a:spAutoFit/>
          </a:bodyPr>
          <a:lstStyle/>
          <a:p>
            <a:r>
              <a:rPr lang="zh-CN" altLang="en-US" dirty="0">
                <a:solidFill>
                  <a:schemeClr val="bg1"/>
                </a:solidFill>
                <a:latin typeface="+mj-ea"/>
                <a:ea typeface="+mj-ea"/>
              </a:rPr>
              <a:t>用户反馈</a:t>
            </a:r>
          </a:p>
        </p:txBody>
      </p:sp>
      <p:grpSp>
        <p:nvGrpSpPr>
          <p:cNvPr id="8" name="组合 7">
            <a:extLst>
              <a:ext uri="{FF2B5EF4-FFF2-40B4-BE49-F238E27FC236}">
                <a16:creationId xmlns:a16="http://schemas.microsoft.com/office/drawing/2014/main" xmlns="" id="{739C0EE7-8864-4CD6-B76F-28442E3A0162}"/>
              </a:ext>
            </a:extLst>
          </p:cNvPr>
          <p:cNvGrpSpPr/>
          <p:nvPr/>
        </p:nvGrpSpPr>
        <p:grpSpPr>
          <a:xfrm>
            <a:off x="783770" y="2373868"/>
            <a:ext cx="1878282" cy="720437"/>
            <a:chOff x="783770" y="2373868"/>
            <a:chExt cx="1878282" cy="720437"/>
          </a:xfrm>
        </p:grpSpPr>
        <p:sp>
          <p:nvSpPr>
            <p:cNvPr id="16" name="矩形: 圆角 15">
              <a:extLst>
                <a:ext uri="{FF2B5EF4-FFF2-40B4-BE49-F238E27FC236}">
                  <a16:creationId xmlns:a16="http://schemas.microsoft.com/office/drawing/2014/main" xmlns="" id="{58FBC088-D597-4D74-98E5-0277843FF153}"/>
                </a:ext>
              </a:extLst>
            </p:cNvPr>
            <p:cNvSpPr/>
            <p:nvPr/>
          </p:nvSpPr>
          <p:spPr>
            <a:xfrm>
              <a:off x="783770" y="2373868"/>
              <a:ext cx="1834697" cy="720437"/>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6B0654CB-DC8B-4451-9609-C278A47D1ED5}"/>
                </a:ext>
              </a:extLst>
            </p:cNvPr>
            <p:cNvSpPr txBox="1"/>
            <p:nvPr/>
          </p:nvSpPr>
          <p:spPr>
            <a:xfrm>
              <a:off x="1112652" y="2441699"/>
              <a:ext cx="1549400" cy="584775"/>
            </a:xfrm>
            <a:prstGeom prst="rect">
              <a:avLst/>
            </a:prstGeom>
            <a:noFill/>
          </p:spPr>
          <p:txBody>
            <a:bodyPr wrap="square">
              <a:spAutoFit/>
            </a:bodyPr>
            <a:lstStyle/>
            <a:p>
              <a:r>
                <a:rPr lang="zh-CN" altLang="en-US" sz="3200" dirty="0">
                  <a:solidFill>
                    <a:schemeClr val="bg1"/>
                  </a:solidFill>
                  <a:effectLst>
                    <a:outerShdw blurRad="177800" dist="38100" dir="2700000" algn="tl">
                      <a:schemeClr val="accent1">
                        <a:lumMod val="75000"/>
                        <a:alpha val="29000"/>
                      </a:schemeClr>
                    </a:outerShdw>
                  </a:effectLst>
                  <a:latin typeface="+mj-ea"/>
                  <a:ea typeface="+mj-ea"/>
                </a:rPr>
                <a:t>产品</a:t>
              </a:r>
              <a:r>
                <a:rPr lang="en-US" altLang="zh-CN" sz="3200" dirty="0">
                  <a:solidFill>
                    <a:schemeClr val="bg1"/>
                  </a:solidFill>
                  <a:effectLst>
                    <a:outerShdw blurRad="177800" dist="38100" dir="2700000" algn="tl">
                      <a:schemeClr val="accent1">
                        <a:lumMod val="75000"/>
                        <a:alpha val="29000"/>
                      </a:schemeClr>
                    </a:outerShdw>
                  </a:effectLst>
                  <a:latin typeface="+mj-ea"/>
                  <a:ea typeface="+mj-ea"/>
                </a:rPr>
                <a:t>A</a:t>
              </a:r>
              <a:endParaRPr lang="zh-CN" altLang="en-US" sz="3200" dirty="0">
                <a:solidFill>
                  <a:schemeClr val="bg1"/>
                </a:solidFill>
                <a:effectLst>
                  <a:outerShdw blurRad="177800" dist="38100" dir="2700000" algn="tl">
                    <a:schemeClr val="accent1">
                      <a:lumMod val="75000"/>
                      <a:alpha val="29000"/>
                    </a:schemeClr>
                  </a:outerShdw>
                </a:effectLst>
                <a:latin typeface="+mj-ea"/>
                <a:ea typeface="+mj-ea"/>
              </a:endParaRPr>
            </a:p>
          </p:txBody>
        </p:sp>
      </p:grpSp>
      <p:sp>
        <p:nvSpPr>
          <p:cNvPr id="18" name="文本框 17">
            <a:extLst>
              <a:ext uri="{FF2B5EF4-FFF2-40B4-BE49-F238E27FC236}">
                <a16:creationId xmlns:a16="http://schemas.microsoft.com/office/drawing/2014/main" xmlns="" id="{2363ECC5-C30F-49F7-A399-C0A9FDC05E30}"/>
              </a:ext>
            </a:extLst>
          </p:cNvPr>
          <p:cNvSpPr txBox="1"/>
          <p:nvPr/>
        </p:nvSpPr>
        <p:spPr>
          <a:xfrm>
            <a:off x="1180193" y="3666968"/>
            <a:ext cx="2657475" cy="855362"/>
          </a:xfrm>
          <a:prstGeom prst="rect">
            <a:avLst/>
          </a:prstGeom>
          <a:noFill/>
        </p:spPr>
        <p:txBody>
          <a:bodyPr wrap="square">
            <a:spAutoFit/>
          </a:bodyPr>
          <a:lstStyle/>
          <a:p>
            <a:pPr>
              <a:lnSpc>
                <a:spcPct val="120000"/>
              </a:lnSpc>
            </a:pPr>
            <a:r>
              <a:rPr lang="en-US" altLang="zh-CN" sz="1400" dirty="0">
                <a:solidFill>
                  <a:schemeClr val="bg1"/>
                </a:solidFill>
              </a:rPr>
              <a:t>1</a:t>
            </a:r>
            <a:r>
              <a:rPr lang="zh-CN" altLang="en-US" sz="1400" dirty="0">
                <a:solidFill>
                  <a:schemeClr val="bg1"/>
                </a:solidFill>
              </a:rPr>
              <a:t>、为用户线上消费提供了便捷</a:t>
            </a:r>
          </a:p>
          <a:p>
            <a:pPr>
              <a:lnSpc>
                <a:spcPct val="120000"/>
              </a:lnSpc>
            </a:pPr>
            <a:r>
              <a:rPr lang="en-US" altLang="zh-CN" sz="1400" dirty="0">
                <a:solidFill>
                  <a:schemeClr val="bg1"/>
                </a:solidFill>
              </a:rPr>
              <a:t>2</a:t>
            </a:r>
            <a:r>
              <a:rPr lang="zh-CN" altLang="en-US" sz="1400" dirty="0">
                <a:solidFill>
                  <a:schemeClr val="bg1"/>
                </a:solidFill>
              </a:rPr>
              <a:t>、帮助了居家工作者</a:t>
            </a:r>
          </a:p>
          <a:p>
            <a:pPr>
              <a:lnSpc>
                <a:spcPct val="120000"/>
              </a:lnSpc>
            </a:pPr>
            <a:r>
              <a:rPr lang="en-US" altLang="zh-CN" sz="1400" dirty="0">
                <a:solidFill>
                  <a:schemeClr val="bg1"/>
                </a:solidFill>
              </a:rPr>
              <a:t>……</a:t>
            </a:r>
          </a:p>
        </p:txBody>
      </p:sp>
      <p:sp>
        <p:nvSpPr>
          <p:cNvPr id="19" name="文本框 18">
            <a:extLst>
              <a:ext uri="{FF2B5EF4-FFF2-40B4-BE49-F238E27FC236}">
                <a16:creationId xmlns:a16="http://schemas.microsoft.com/office/drawing/2014/main" xmlns="" id="{FCB13850-0DA0-48BB-AAA3-83CD50611BD9}"/>
              </a:ext>
            </a:extLst>
          </p:cNvPr>
          <p:cNvSpPr txBox="1"/>
          <p:nvPr/>
        </p:nvSpPr>
        <p:spPr>
          <a:xfrm>
            <a:off x="1180193" y="4656755"/>
            <a:ext cx="1758950" cy="369332"/>
          </a:xfrm>
          <a:prstGeom prst="rect">
            <a:avLst/>
          </a:prstGeom>
          <a:noFill/>
        </p:spPr>
        <p:txBody>
          <a:bodyPr wrap="square">
            <a:spAutoFit/>
          </a:bodyPr>
          <a:lstStyle/>
          <a:p>
            <a:r>
              <a:rPr lang="zh-CN" altLang="en-US" dirty="0">
                <a:solidFill>
                  <a:schemeClr val="bg1"/>
                </a:solidFill>
                <a:latin typeface="+mj-ea"/>
                <a:ea typeface="+mj-ea"/>
              </a:rPr>
              <a:t>实用场景案例</a:t>
            </a:r>
          </a:p>
        </p:txBody>
      </p:sp>
      <p:sp>
        <p:nvSpPr>
          <p:cNvPr id="20" name="文本框 19">
            <a:extLst>
              <a:ext uri="{FF2B5EF4-FFF2-40B4-BE49-F238E27FC236}">
                <a16:creationId xmlns:a16="http://schemas.microsoft.com/office/drawing/2014/main" xmlns="" id="{FD57EB02-5C4C-468D-B015-B615CF88D618}"/>
              </a:ext>
            </a:extLst>
          </p:cNvPr>
          <p:cNvSpPr txBox="1"/>
          <p:nvPr/>
        </p:nvSpPr>
        <p:spPr>
          <a:xfrm>
            <a:off x="1180193" y="5067143"/>
            <a:ext cx="2873375" cy="855362"/>
          </a:xfrm>
          <a:prstGeom prst="rect">
            <a:avLst/>
          </a:prstGeom>
          <a:noFill/>
        </p:spPr>
        <p:txBody>
          <a:bodyPr wrap="square">
            <a:spAutoFit/>
          </a:bodyPr>
          <a:lstStyle/>
          <a:p>
            <a:pPr>
              <a:lnSpc>
                <a:spcPct val="120000"/>
              </a:lnSpc>
            </a:pPr>
            <a:r>
              <a:rPr lang="zh-CN" altLang="en-US" sz="1400" dirty="0">
                <a:solidFill>
                  <a:schemeClr val="bg1"/>
                </a:solidFill>
              </a:rPr>
              <a:t>线上直播中，为广告主提供了快速的用户体验，节省了付款流程</a:t>
            </a:r>
          </a:p>
          <a:p>
            <a:pPr>
              <a:lnSpc>
                <a:spcPct val="120000"/>
              </a:lnSpc>
            </a:pPr>
            <a:r>
              <a:rPr lang="en-US" altLang="zh-CN" sz="1400" dirty="0">
                <a:solidFill>
                  <a:schemeClr val="bg1"/>
                </a:solidFill>
              </a:rPr>
              <a:t>……</a:t>
            </a:r>
          </a:p>
        </p:txBody>
      </p:sp>
      <p:grpSp>
        <p:nvGrpSpPr>
          <p:cNvPr id="12" name="组合 11">
            <a:extLst>
              <a:ext uri="{FF2B5EF4-FFF2-40B4-BE49-F238E27FC236}">
                <a16:creationId xmlns:a16="http://schemas.microsoft.com/office/drawing/2014/main" xmlns="" id="{451D3720-AF25-4753-B65B-B56DC41FD25F}"/>
              </a:ext>
            </a:extLst>
          </p:cNvPr>
          <p:cNvGrpSpPr/>
          <p:nvPr/>
        </p:nvGrpSpPr>
        <p:grpSpPr>
          <a:xfrm>
            <a:off x="5969329" y="2369910"/>
            <a:ext cx="1483032" cy="616075"/>
            <a:chOff x="5969329" y="2369910"/>
            <a:chExt cx="1483032" cy="616075"/>
          </a:xfrm>
        </p:grpSpPr>
        <p:sp>
          <p:nvSpPr>
            <p:cNvPr id="22" name="矩形: 圆角 21">
              <a:extLst>
                <a:ext uri="{FF2B5EF4-FFF2-40B4-BE49-F238E27FC236}">
                  <a16:creationId xmlns:a16="http://schemas.microsoft.com/office/drawing/2014/main" xmlns="" id="{F65FCFE1-F7C3-44B8-A2C9-C540A35CEF80}"/>
                </a:ext>
              </a:extLst>
            </p:cNvPr>
            <p:cNvSpPr/>
            <p:nvPr/>
          </p:nvSpPr>
          <p:spPr>
            <a:xfrm>
              <a:off x="5969329" y="2369910"/>
              <a:ext cx="1483032" cy="616075"/>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23" name="文本框 22">
              <a:extLst>
                <a:ext uri="{FF2B5EF4-FFF2-40B4-BE49-F238E27FC236}">
                  <a16:creationId xmlns:a16="http://schemas.microsoft.com/office/drawing/2014/main" xmlns="" id="{FE3BF35B-E04A-403E-B9F3-11489D78849D}"/>
                </a:ext>
              </a:extLst>
            </p:cNvPr>
            <p:cNvSpPr txBox="1"/>
            <p:nvPr/>
          </p:nvSpPr>
          <p:spPr>
            <a:xfrm>
              <a:off x="6089402" y="2416337"/>
              <a:ext cx="1295071"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B</a:t>
              </a:r>
              <a:endParaRPr lang="zh-CN" altLang="en-US" sz="2800" dirty="0">
                <a:solidFill>
                  <a:schemeClr val="tx2"/>
                </a:solidFill>
                <a:latin typeface="+mj-ea"/>
                <a:ea typeface="+mj-ea"/>
              </a:endParaRPr>
            </a:p>
          </p:txBody>
        </p:sp>
      </p:grpSp>
      <p:sp>
        <p:nvSpPr>
          <p:cNvPr id="24" name="文本框 23">
            <a:extLst>
              <a:ext uri="{FF2B5EF4-FFF2-40B4-BE49-F238E27FC236}">
                <a16:creationId xmlns:a16="http://schemas.microsoft.com/office/drawing/2014/main" xmlns="" id="{E1FDE672-6D37-4FD5-8C44-EABC3B386845}"/>
              </a:ext>
            </a:extLst>
          </p:cNvPr>
          <p:cNvSpPr txBox="1"/>
          <p:nvPr/>
        </p:nvSpPr>
        <p:spPr>
          <a:xfrm>
            <a:off x="4799693" y="3447080"/>
            <a:ext cx="1183357" cy="300878"/>
          </a:xfrm>
          <a:prstGeom prst="rect">
            <a:avLst/>
          </a:prstGeom>
          <a:noFill/>
        </p:spPr>
        <p:txBody>
          <a:bodyPr wrap="square">
            <a:spAutoFit/>
          </a:bodyPr>
          <a:lstStyle/>
          <a:p>
            <a:r>
              <a:rPr lang="zh-CN" altLang="en-US" sz="1600" dirty="0">
                <a:solidFill>
                  <a:schemeClr val="tx2"/>
                </a:solidFill>
                <a:latin typeface="+mj-ea"/>
                <a:ea typeface="+mj-ea"/>
              </a:rPr>
              <a:t>用户反馈</a:t>
            </a:r>
          </a:p>
        </p:txBody>
      </p:sp>
      <p:sp>
        <p:nvSpPr>
          <p:cNvPr id="25" name="文本框 24">
            <a:extLst>
              <a:ext uri="{FF2B5EF4-FFF2-40B4-BE49-F238E27FC236}">
                <a16:creationId xmlns:a16="http://schemas.microsoft.com/office/drawing/2014/main" xmlns="" id="{D8366513-92C9-47E1-8E92-D6FB68457728}"/>
              </a:ext>
            </a:extLst>
          </p:cNvPr>
          <p:cNvSpPr txBox="1"/>
          <p:nvPr/>
        </p:nvSpPr>
        <p:spPr>
          <a:xfrm>
            <a:off x="4799693" y="3811797"/>
            <a:ext cx="2325007" cy="746423"/>
          </a:xfrm>
          <a:prstGeom prst="rect">
            <a:avLst/>
          </a:prstGeom>
          <a:noFill/>
        </p:spPr>
        <p:txBody>
          <a:bodyPr wrap="square">
            <a:spAutoFit/>
          </a:bodyPr>
          <a:lstStyle/>
          <a:p>
            <a:pPr>
              <a:lnSpc>
                <a:spcPct val="120000"/>
              </a:lnSpc>
            </a:pPr>
            <a:r>
              <a:rPr lang="en-US" altLang="zh-CN" sz="1200" dirty="0">
                <a:solidFill>
                  <a:schemeClr val="tx1">
                    <a:lumMod val="50000"/>
                    <a:lumOff val="50000"/>
                  </a:schemeClr>
                </a:solidFill>
              </a:rPr>
              <a:t>1</a:t>
            </a:r>
            <a:r>
              <a:rPr lang="zh-CN" altLang="en-US" sz="1200" dirty="0">
                <a:solidFill>
                  <a:schemeClr val="tx1">
                    <a:lumMod val="50000"/>
                    <a:lumOff val="50000"/>
                  </a:schemeClr>
                </a:solidFill>
              </a:rPr>
              <a:t>、为用户线上消费提供了便捷</a:t>
            </a:r>
          </a:p>
          <a:p>
            <a:pPr>
              <a:lnSpc>
                <a:spcPct val="120000"/>
              </a:lnSpc>
            </a:pPr>
            <a:r>
              <a:rPr lang="en-US" altLang="zh-CN" sz="1200" dirty="0">
                <a:solidFill>
                  <a:schemeClr val="tx1">
                    <a:lumMod val="50000"/>
                    <a:lumOff val="50000"/>
                  </a:schemeClr>
                </a:solidFill>
              </a:rPr>
              <a:t>2</a:t>
            </a:r>
            <a:r>
              <a:rPr lang="zh-CN" altLang="en-US" sz="1200" dirty="0">
                <a:solidFill>
                  <a:schemeClr val="tx1">
                    <a:lumMod val="50000"/>
                    <a:lumOff val="50000"/>
                  </a:schemeClr>
                </a:solidFill>
              </a:rPr>
              <a:t>、帮助了居家工作者</a:t>
            </a:r>
          </a:p>
          <a:p>
            <a:pPr>
              <a:lnSpc>
                <a:spcPct val="120000"/>
              </a:lnSpc>
            </a:pPr>
            <a:r>
              <a:rPr lang="en-US" altLang="zh-CN" sz="1200" dirty="0">
                <a:solidFill>
                  <a:schemeClr val="tx1">
                    <a:lumMod val="50000"/>
                    <a:lumOff val="50000"/>
                  </a:schemeClr>
                </a:solidFill>
              </a:rPr>
              <a:t>……</a:t>
            </a:r>
          </a:p>
        </p:txBody>
      </p:sp>
      <p:sp>
        <p:nvSpPr>
          <p:cNvPr id="26" name="文本框 25">
            <a:extLst>
              <a:ext uri="{FF2B5EF4-FFF2-40B4-BE49-F238E27FC236}">
                <a16:creationId xmlns:a16="http://schemas.microsoft.com/office/drawing/2014/main" xmlns="" id="{B09FDBAF-11B7-4B54-81CC-50AEC411C383}"/>
              </a:ext>
            </a:extLst>
          </p:cNvPr>
          <p:cNvSpPr txBox="1"/>
          <p:nvPr/>
        </p:nvSpPr>
        <p:spPr>
          <a:xfrm>
            <a:off x="4799693" y="4691434"/>
            <a:ext cx="1469910" cy="300878"/>
          </a:xfrm>
          <a:prstGeom prst="rect">
            <a:avLst/>
          </a:prstGeom>
          <a:noFill/>
        </p:spPr>
        <p:txBody>
          <a:bodyPr wrap="square">
            <a:spAutoFit/>
          </a:bodyPr>
          <a:lstStyle/>
          <a:p>
            <a:r>
              <a:rPr lang="zh-CN" altLang="en-US" sz="1600" dirty="0">
                <a:solidFill>
                  <a:schemeClr val="tx2"/>
                </a:solidFill>
                <a:latin typeface="+mj-ea"/>
                <a:ea typeface="+mj-ea"/>
              </a:rPr>
              <a:t>实用场景案例</a:t>
            </a:r>
          </a:p>
        </p:txBody>
      </p:sp>
      <p:sp>
        <p:nvSpPr>
          <p:cNvPr id="27" name="文本框 26">
            <a:extLst>
              <a:ext uri="{FF2B5EF4-FFF2-40B4-BE49-F238E27FC236}">
                <a16:creationId xmlns:a16="http://schemas.microsoft.com/office/drawing/2014/main" xmlns="" id="{3B0B9658-02F2-44EC-A552-E7BDD8BFE064}"/>
              </a:ext>
            </a:extLst>
          </p:cNvPr>
          <p:cNvSpPr txBox="1"/>
          <p:nvPr/>
        </p:nvSpPr>
        <p:spPr>
          <a:xfrm>
            <a:off x="4799693" y="5056152"/>
            <a:ext cx="2401207" cy="746423"/>
          </a:xfrm>
          <a:prstGeom prst="rect">
            <a:avLst/>
          </a:prstGeom>
          <a:noFill/>
        </p:spPr>
        <p:txBody>
          <a:bodyPr wrap="square">
            <a:spAutoFit/>
          </a:bodyPr>
          <a:lstStyle/>
          <a:p>
            <a:pPr>
              <a:lnSpc>
                <a:spcPct val="120000"/>
              </a:lnSpc>
            </a:pPr>
            <a:r>
              <a:rPr lang="zh-CN" altLang="en-US" sz="1200" dirty="0">
                <a:solidFill>
                  <a:schemeClr val="tx1">
                    <a:lumMod val="50000"/>
                    <a:lumOff val="50000"/>
                  </a:schemeClr>
                </a:solidFill>
              </a:rPr>
              <a:t>线上直播中，为广告主提供了快速的用户体验，节省了付款流程</a:t>
            </a:r>
          </a:p>
          <a:p>
            <a:pPr>
              <a:lnSpc>
                <a:spcPct val="120000"/>
              </a:lnSpc>
            </a:pPr>
            <a:r>
              <a:rPr lang="en-US" altLang="zh-CN" sz="1200" dirty="0">
                <a:solidFill>
                  <a:schemeClr val="tx1">
                    <a:lumMod val="50000"/>
                    <a:lumOff val="50000"/>
                  </a:schemeClr>
                </a:solidFill>
              </a:rPr>
              <a:t>……</a:t>
            </a:r>
          </a:p>
        </p:txBody>
      </p:sp>
      <p:grpSp>
        <p:nvGrpSpPr>
          <p:cNvPr id="14" name="组合 13">
            <a:extLst>
              <a:ext uri="{FF2B5EF4-FFF2-40B4-BE49-F238E27FC236}">
                <a16:creationId xmlns:a16="http://schemas.microsoft.com/office/drawing/2014/main" xmlns="" id="{FDDDFB2E-D45F-4059-AE53-193AC83C4C2C}"/>
              </a:ext>
            </a:extLst>
          </p:cNvPr>
          <p:cNvGrpSpPr/>
          <p:nvPr/>
        </p:nvGrpSpPr>
        <p:grpSpPr>
          <a:xfrm>
            <a:off x="9169729" y="2369910"/>
            <a:ext cx="1399211" cy="616075"/>
            <a:chOff x="9169729" y="2369910"/>
            <a:chExt cx="1399211" cy="616075"/>
          </a:xfrm>
        </p:grpSpPr>
        <p:sp>
          <p:nvSpPr>
            <p:cNvPr id="29" name="矩形: 圆角 28">
              <a:extLst>
                <a:ext uri="{FF2B5EF4-FFF2-40B4-BE49-F238E27FC236}">
                  <a16:creationId xmlns:a16="http://schemas.microsoft.com/office/drawing/2014/main" xmlns="" id="{E7EBCC75-8B8C-45EA-8939-71C21C4396F2}"/>
                </a:ext>
              </a:extLst>
            </p:cNvPr>
            <p:cNvSpPr/>
            <p:nvPr/>
          </p:nvSpPr>
          <p:spPr>
            <a:xfrm>
              <a:off x="9169729" y="2369910"/>
              <a:ext cx="1399211" cy="616075"/>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30" name="文本框 29">
              <a:extLst>
                <a:ext uri="{FF2B5EF4-FFF2-40B4-BE49-F238E27FC236}">
                  <a16:creationId xmlns:a16="http://schemas.microsoft.com/office/drawing/2014/main" xmlns="" id="{6BC58BC7-A453-490B-A8A2-528CDF692572}"/>
                </a:ext>
              </a:extLst>
            </p:cNvPr>
            <p:cNvSpPr txBox="1"/>
            <p:nvPr/>
          </p:nvSpPr>
          <p:spPr>
            <a:xfrm>
              <a:off x="9289802" y="2416337"/>
              <a:ext cx="1253507" cy="523220"/>
            </a:xfrm>
            <a:prstGeom prst="rect">
              <a:avLst/>
            </a:prstGeom>
            <a:noFill/>
          </p:spPr>
          <p:txBody>
            <a:bodyPr wrap="square">
              <a:spAutoFit/>
            </a:bodyPr>
            <a:lstStyle/>
            <a:p>
              <a:r>
                <a:rPr lang="zh-CN" altLang="en-US" sz="2800" dirty="0">
                  <a:solidFill>
                    <a:schemeClr val="tx2"/>
                  </a:solidFill>
                  <a:latin typeface="+mj-ea"/>
                  <a:ea typeface="+mj-ea"/>
                </a:rPr>
                <a:t>产品</a:t>
              </a:r>
              <a:r>
                <a:rPr lang="en-US" altLang="zh-CN" sz="2800" dirty="0">
                  <a:solidFill>
                    <a:schemeClr val="tx2"/>
                  </a:solidFill>
                  <a:latin typeface="+mj-ea"/>
                  <a:ea typeface="+mj-ea"/>
                </a:rPr>
                <a:t>C</a:t>
              </a:r>
              <a:endParaRPr lang="zh-CN" altLang="en-US" sz="2800" dirty="0">
                <a:solidFill>
                  <a:schemeClr val="tx2"/>
                </a:solidFill>
                <a:latin typeface="+mj-ea"/>
                <a:ea typeface="+mj-ea"/>
              </a:endParaRPr>
            </a:p>
          </p:txBody>
        </p:sp>
      </p:grpSp>
      <p:sp>
        <p:nvSpPr>
          <p:cNvPr id="31" name="文本框 30">
            <a:extLst>
              <a:ext uri="{FF2B5EF4-FFF2-40B4-BE49-F238E27FC236}">
                <a16:creationId xmlns:a16="http://schemas.microsoft.com/office/drawing/2014/main" xmlns="" id="{998D6406-CBF2-4295-A5F5-E9D33B91EDE1}"/>
              </a:ext>
            </a:extLst>
          </p:cNvPr>
          <p:cNvSpPr txBox="1"/>
          <p:nvPr/>
        </p:nvSpPr>
        <p:spPr>
          <a:xfrm>
            <a:off x="8000093" y="3447080"/>
            <a:ext cx="1183357" cy="300878"/>
          </a:xfrm>
          <a:prstGeom prst="rect">
            <a:avLst/>
          </a:prstGeom>
          <a:noFill/>
        </p:spPr>
        <p:txBody>
          <a:bodyPr wrap="square">
            <a:spAutoFit/>
          </a:bodyPr>
          <a:lstStyle/>
          <a:p>
            <a:r>
              <a:rPr lang="zh-CN" altLang="en-US" sz="1600" dirty="0">
                <a:solidFill>
                  <a:schemeClr val="tx2"/>
                </a:solidFill>
                <a:latin typeface="+mj-ea"/>
                <a:ea typeface="+mj-ea"/>
              </a:rPr>
              <a:t>用户反馈</a:t>
            </a:r>
          </a:p>
        </p:txBody>
      </p:sp>
      <p:sp>
        <p:nvSpPr>
          <p:cNvPr id="32" name="文本框 31">
            <a:extLst>
              <a:ext uri="{FF2B5EF4-FFF2-40B4-BE49-F238E27FC236}">
                <a16:creationId xmlns:a16="http://schemas.microsoft.com/office/drawing/2014/main" xmlns="" id="{2C4A99F2-FF72-4C02-AE63-45F4A0F68006}"/>
              </a:ext>
            </a:extLst>
          </p:cNvPr>
          <p:cNvSpPr txBox="1"/>
          <p:nvPr/>
        </p:nvSpPr>
        <p:spPr>
          <a:xfrm>
            <a:off x="8000093" y="3811797"/>
            <a:ext cx="2325007" cy="746423"/>
          </a:xfrm>
          <a:prstGeom prst="rect">
            <a:avLst/>
          </a:prstGeom>
          <a:noFill/>
        </p:spPr>
        <p:txBody>
          <a:bodyPr wrap="square">
            <a:spAutoFit/>
          </a:bodyPr>
          <a:lstStyle/>
          <a:p>
            <a:pPr>
              <a:lnSpc>
                <a:spcPct val="120000"/>
              </a:lnSpc>
            </a:pPr>
            <a:r>
              <a:rPr lang="en-US" altLang="zh-CN" sz="1200" dirty="0">
                <a:solidFill>
                  <a:schemeClr val="tx1">
                    <a:lumMod val="50000"/>
                    <a:lumOff val="50000"/>
                  </a:schemeClr>
                </a:solidFill>
              </a:rPr>
              <a:t>1</a:t>
            </a:r>
            <a:r>
              <a:rPr lang="zh-CN" altLang="en-US" sz="1200" dirty="0">
                <a:solidFill>
                  <a:schemeClr val="tx1">
                    <a:lumMod val="50000"/>
                    <a:lumOff val="50000"/>
                  </a:schemeClr>
                </a:solidFill>
              </a:rPr>
              <a:t>、为用户线上消费提供了便捷</a:t>
            </a:r>
          </a:p>
          <a:p>
            <a:pPr>
              <a:lnSpc>
                <a:spcPct val="120000"/>
              </a:lnSpc>
            </a:pPr>
            <a:r>
              <a:rPr lang="en-US" altLang="zh-CN" sz="1200" dirty="0">
                <a:solidFill>
                  <a:schemeClr val="tx1">
                    <a:lumMod val="50000"/>
                    <a:lumOff val="50000"/>
                  </a:schemeClr>
                </a:solidFill>
              </a:rPr>
              <a:t>2</a:t>
            </a:r>
            <a:r>
              <a:rPr lang="zh-CN" altLang="en-US" sz="1200" dirty="0">
                <a:solidFill>
                  <a:schemeClr val="tx1">
                    <a:lumMod val="50000"/>
                    <a:lumOff val="50000"/>
                  </a:schemeClr>
                </a:solidFill>
              </a:rPr>
              <a:t>、帮助了居家工作者</a:t>
            </a:r>
          </a:p>
          <a:p>
            <a:pPr>
              <a:lnSpc>
                <a:spcPct val="120000"/>
              </a:lnSpc>
            </a:pPr>
            <a:r>
              <a:rPr lang="en-US" altLang="zh-CN" sz="1200" dirty="0">
                <a:solidFill>
                  <a:schemeClr val="tx1">
                    <a:lumMod val="50000"/>
                    <a:lumOff val="50000"/>
                  </a:schemeClr>
                </a:solidFill>
              </a:rPr>
              <a:t>……</a:t>
            </a:r>
          </a:p>
        </p:txBody>
      </p:sp>
      <p:sp>
        <p:nvSpPr>
          <p:cNvPr id="33" name="文本框 32">
            <a:extLst>
              <a:ext uri="{FF2B5EF4-FFF2-40B4-BE49-F238E27FC236}">
                <a16:creationId xmlns:a16="http://schemas.microsoft.com/office/drawing/2014/main" xmlns="" id="{D874D716-E888-4620-9B8E-62EC26D22400}"/>
              </a:ext>
            </a:extLst>
          </p:cNvPr>
          <p:cNvSpPr txBox="1"/>
          <p:nvPr/>
        </p:nvSpPr>
        <p:spPr>
          <a:xfrm>
            <a:off x="8000093" y="4691434"/>
            <a:ext cx="1469910" cy="300878"/>
          </a:xfrm>
          <a:prstGeom prst="rect">
            <a:avLst/>
          </a:prstGeom>
          <a:noFill/>
        </p:spPr>
        <p:txBody>
          <a:bodyPr wrap="square">
            <a:spAutoFit/>
          </a:bodyPr>
          <a:lstStyle/>
          <a:p>
            <a:r>
              <a:rPr lang="zh-CN" altLang="en-US" sz="1600" dirty="0">
                <a:solidFill>
                  <a:schemeClr val="tx2"/>
                </a:solidFill>
                <a:latin typeface="+mj-ea"/>
                <a:ea typeface="+mj-ea"/>
              </a:rPr>
              <a:t>实用场景案例</a:t>
            </a:r>
          </a:p>
        </p:txBody>
      </p:sp>
      <p:sp>
        <p:nvSpPr>
          <p:cNvPr id="34" name="文本框 33">
            <a:extLst>
              <a:ext uri="{FF2B5EF4-FFF2-40B4-BE49-F238E27FC236}">
                <a16:creationId xmlns:a16="http://schemas.microsoft.com/office/drawing/2014/main" xmlns="" id="{96AE9FD9-640A-4E44-A0D7-8D43E1D7A080}"/>
              </a:ext>
            </a:extLst>
          </p:cNvPr>
          <p:cNvSpPr txBox="1"/>
          <p:nvPr/>
        </p:nvSpPr>
        <p:spPr>
          <a:xfrm>
            <a:off x="8000093" y="5056152"/>
            <a:ext cx="2401207" cy="746423"/>
          </a:xfrm>
          <a:prstGeom prst="rect">
            <a:avLst/>
          </a:prstGeom>
          <a:noFill/>
        </p:spPr>
        <p:txBody>
          <a:bodyPr wrap="square">
            <a:spAutoFit/>
          </a:bodyPr>
          <a:lstStyle/>
          <a:p>
            <a:pPr>
              <a:lnSpc>
                <a:spcPct val="120000"/>
              </a:lnSpc>
            </a:pPr>
            <a:r>
              <a:rPr lang="zh-CN" altLang="en-US" sz="1200" dirty="0">
                <a:solidFill>
                  <a:schemeClr val="tx1">
                    <a:lumMod val="50000"/>
                    <a:lumOff val="50000"/>
                  </a:schemeClr>
                </a:solidFill>
              </a:rPr>
              <a:t>线上直播中，为广告主提供了快速的用户体验，节省了付款流程</a:t>
            </a:r>
          </a:p>
          <a:p>
            <a:pPr>
              <a:lnSpc>
                <a:spcPct val="120000"/>
              </a:lnSpc>
            </a:pPr>
            <a:r>
              <a:rPr lang="en-US" altLang="zh-CN" sz="1200" dirty="0">
                <a:solidFill>
                  <a:schemeClr val="tx1">
                    <a:lumMod val="50000"/>
                    <a:lumOff val="50000"/>
                  </a:schemeClr>
                </a:solidFill>
              </a:rPr>
              <a:t>……</a:t>
            </a:r>
          </a:p>
        </p:txBody>
      </p:sp>
      <p:grpSp>
        <p:nvGrpSpPr>
          <p:cNvPr id="28" name="组合 27">
            <a:extLst>
              <a:ext uri="{FF2B5EF4-FFF2-40B4-BE49-F238E27FC236}">
                <a16:creationId xmlns:a16="http://schemas.microsoft.com/office/drawing/2014/main" xmlns="" id="{6D0200A4-7BD1-4155-B6B9-6EA5832096E3}"/>
              </a:ext>
            </a:extLst>
          </p:cNvPr>
          <p:cNvGrpSpPr/>
          <p:nvPr/>
        </p:nvGrpSpPr>
        <p:grpSpPr>
          <a:xfrm>
            <a:off x="10871200" y="2369910"/>
            <a:ext cx="2890520" cy="3675290"/>
            <a:chOff x="10871200" y="2369910"/>
            <a:chExt cx="2890520" cy="3675290"/>
          </a:xfrm>
        </p:grpSpPr>
        <p:sp>
          <p:nvSpPr>
            <p:cNvPr id="21" name="矩形: 圆角 20">
              <a:extLst>
                <a:ext uri="{FF2B5EF4-FFF2-40B4-BE49-F238E27FC236}">
                  <a16:creationId xmlns:a16="http://schemas.microsoft.com/office/drawing/2014/main" xmlns="" id="{37AA44C6-DC40-4017-B010-6D7D511BD8CB}"/>
                </a:ext>
              </a:extLst>
            </p:cNvPr>
            <p:cNvSpPr/>
            <p:nvPr/>
          </p:nvSpPr>
          <p:spPr>
            <a:xfrm>
              <a:off x="10871200" y="2578100"/>
              <a:ext cx="2641600" cy="3467100"/>
            </a:xfrm>
            <a:prstGeom prst="roundRect">
              <a:avLst>
                <a:gd name="adj" fmla="val 8334"/>
              </a:avLst>
            </a:prstGeom>
            <a:gradFill flip="none" rotWithShape="1">
              <a:gsLst>
                <a:gs pos="0">
                  <a:schemeClr val="bg1">
                    <a:alpha val="81000"/>
                  </a:schemeClr>
                </a:gs>
                <a:gs pos="100000">
                  <a:schemeClr val="bg1">
                    <a:alpha val="0"/>
                  </a:schemeClr>
                </a:gs>
              </a:gsLst>
              <a:lin ang="0" scaled="1"/>
              <a:tileRect/>
            </a:gra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7B8EF788-1A67-4328-A946-16D650C04268}"/>
                </a:ext>
              </a:extLst>
            </p:cNvPr>
            <p:cNvGrpSpPr/>
            <p:nvPr/>
          </p:nvGrpSpPr>
          <p:grpSpPr>
            <a:xfrm>
              <a:off x="12370129" y="2369910"/>
              <a:ext cx="1391591" cy="616075"/>
              <a:chOff x="12370129" y="2369910"/>
              <a:chExt cx="1391591" cy="616075"/>
            </a:xfrm>
          </p:grpSpPr>
          <p:sp>
            <p:nvSpPr>
              <p:cNvPr id="35" name="矩形: 圆角 34">
                <a:extLst>
                  <a:ext uri="{FF2B5EF4-FFF2-40B4-BE49-F238E27FC236}">
                    <a16:creationId xmlns:a16="http://schemas.microsoft.com/office/drawing/2014/main" xmlns="" id="{4D25DA42-71C7-401E-B1F2-7E1FFF48D166}"/>
                  </a:ext>
                </a:extLst>
              </p:cNvPr>
              <p:cNvSpPr/>
              <p:nvPr/>
            </p:nvSpPr>
            <p:spPr>
              <a:xfrm>
                <a:off x="12370129" y="2369910"/>
                <a:ext cx="1391591" cy="616075"/>
              </a:xfrm>
              <a:prstGeom prst="roundRect">
                <a:avLst>
                  <a:gd name="adj" fmla="val 23441"/>
                </a:avLst>
              </a:prstGeom>
              <a:solidFill>
                <a:schemeClr val="bg1">
                  <a:alpha val="63000"/>
                </a:schemeClr>
              </a:solidFill>
              <a:ln>
                <a:solidFill>
                  <a:schemeClr val="bg1"/>
                </a:solid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36" name="文本框 35">
                <a:extLst>
                  <a:ext uri="{FF2B5EF4-FFF2-40B4-BE49-F238E27FC236}">
                    <a16:creationId xmlns:a16="http://schemas.microsoft.com/office/drawing/2014/main" xmlns="" id="{0A25A6CE-97CA-4738-927A-1C5EE65A78F8}"/>
                  </a:ext>
                </a:extLst>
              </p:cNvPr>
              <p:cNvSpPr txBox="1"/>
              <p:nvPr/>
            </p:nvSpPr>
            <p:spPr>
              <a:xfrm>
                <a:off x="12490202" y="2416337"/>
                <a:ext cx="1225798" cy="523220"/>
              </a:xfrm>
              <a:prstGeom prst="rect">
                <a:avLst/>
              </a:prstGeom>
              <a:noFill/>
            </p:spPr>
            <p:txBody>
              <a:bodyPr wrap="square">
                <a:spAutoFit/>
              </a:bodyPr>
              <a:lstStyle/>
              <a:p>
                <a:r>
                  <a:rPr lang="zh-CN" altLang="en-US" sz="2800" dirty="0">
                    <a:solidFill>
                      <a:schemeClr val="tx2">
                        <a:alpha val="60000"/>
                      </a:schemeClr>
                    </a:solidFill>
                    <a:latin typeface="+mj-ea"/>
                    <a:ea typeface="+mj-ea"/>
                  </a:rPr>
                  <a:t>产品</a:t>
                </a:r>
                <a:r>
                  <a:rPr lang="en-US" altLang="zh-CN" sz="2800" dirty="0">
                    <a:solidFill>
                      <a:schemeClr val="tx2">
                        <a:alpha val="60000"/>
                      </a:schemeClr>
                    </a:solidFill>
                    <a:latin typeface="+mj-ea"/>
                    <a:ea typeface="+mj-ea"/>
                  </a:rPr>
                  <a:t>D</a:t>
                </a:r>
                <a:endParaRPr lang="zh-CN" altLang="en-US" sz="2800" dirty="0">
                  <a:solidFill>
                    <a:schemeClr val="tx2">
                      <a:alpha val="60000"/>
                    </a:schemeClr>
                  </a:solidFill>
                  <a:latin typeface="+mj-ea"/>
                  <a:ea typeface="+mj-ea"/>
                </a:endParaRPr>
              </a:p>
            </p:txBody>
          </p:sp>
        </p:grpSp>
        <p:sp>
          <p:nvSpPr>
            <p:cNvPr id="37" name="文本框 36">
              <a:extLst>
                <a:ext uri="{FF2B5EF4-FFF2-40B4-BE49-F238E27FC236}">
                  <a16:creationId xmlns:a16="http://schemas.microsoft.com/office/drawing/2014/main" xmlns="" id="{E079A0C5-D656-4F60-BCF1-36429C80EC54}"/>
                </a:ext>
              </a:extLst>
            </p:cNvPr>
            <p:cNvSpPr txBox="1"/>
            <p:nvPr/>
          </p:nvSpPr>
          <p:spPr>
            <a:xfrm>
              <a:off x="11200493" y="3447080"/>
              <a:ext cx="1183357" cy="338554"/>
            </a:xfrm>
            <a:prstGeom prst="rect">
              <a:avLst/>
            </a:prstGeom>
            <a:noFill/>
          </p:spPr>
          <p:txBody>
            <a:bodyPr wrap="square">
              <a:spAutoFit/>
            </a:bodyPr>
            <a:lstStyle/>
            <a:p>
              <a:r>
                <a:rPr lang="zh-CN" altLang="en-US" sz="1600" dirty="0">
                  <a:solidFill>
                    <a:schemeClr val="tx2">
                      <a:alpha val="45000"/>
                    </a:schemeClr>
                  </a:solidFill>
                  <a:latin typeface="+mj-ea"/>
                  <a:ea typeface="+mj-ea"/>
                </a:rPr>
                <a:t>用户反馈</a:t>
              </a:r>
            </a:p>
          </p:txBody>
        </p:sp>
        <p:sp>
          <p:nvSpPr>
            <p:cNvPr id="38" name="文本框 37">
              <a:extLst>
                <a:ext uri="{FF2B5EF4-FFF2-40B4-BE49-F238E27FC236}">
                  <a16:creationId xmlns:a16="http://schemas.microsoft.com/office/drawing/2014/main" xmlns="" id="{3447656F-F412-4EEA-B747-3D9A28040D41}"/>
                </a:ext>
              </a:extLst>
            </p:cNvPr>
            <p:cNvSpPr txBox="1"/>
            <p:nvPr/>
          </p:nvSpPr>
          <p:spPr>
            <a:xfrm>
              <a:off x="11200493" y="3811797"/>
              <a:ext cx="2325007" cy="746423"/>
            </a:xfrm>
            <a:prstGeom prst="rect">
              <a:avLst/>
            </a:prstGeom>
            <a:noFill/>
          </p:spPr>
          <p:txBody>
            <a:bodyPr wrap="square">
              <a:spAutoFit/>
            </a:bodyPr>
            <a:lstStyle/>
            <a:p>
              <a:pPr>
                <a:lnSpc>
                  <a:spcPct val="120000"/>
                </a:lnSpc>
              </a:pPr>
              <a:r>
                <a:rPr lang="en-US" altLang="zh-CN" sz="1200" dirty="0">
                  <a:solidFill>
                    <a:schemeClr val="tx1">
                      <a:lumMod val="50000"/>
                      <a:lumOff val="50000"/>
                      <a:alpha val="45000"/>
                    </a:schemeClr>
                  </a:solidFill>
                </a:rPr>
                <a:t>1</a:t>
              </a:r>
              <a:r>
                <a:rPr lang="zh-CN" altLang="en-US" sz="1200" dirty="0">
                  <a:solidFill>
                    <a:schemeClr val="tx1">
                      <a:lumMod val="50000"/>
                      <a:lumOff val="50000"/>
                      <a:alpha val="45000"/>
                    </a:schemeClr>
                  </a:solidFill>
                </a:rPr>
                <a:t>、为用户线上消费提供了便捷</a:t>
              </a:r>
            </a:p>
            <a:p>
              <a:pPr>
                <a:lnSpc>
                  <a:spcPct val="120000"/>
                </a:lnSpc>
              </a:pPr>
              <a:r>
                <a:rPr lang="en-US" altLang="zh-CN" sz="1200" dirty="0">
                  <a:solidFill>
                    <a:schemeClr val="tx1">
                      <a:lumMod val="50000"/>
                      <a:lumOff val="50000"/>
                      <a:alpha val="45000"/>
                    </a:schemeClr>
                  </a:solidFill>
                </a:rPr>
                <a:t>2</a:t>
              </a:r>
              <a:r>
                <a:rPr lang="zh-CN" altLang="en-US" sz="1200" dirty="0">
                  <a:solidFill>
                    <a:schemeClr val="tx1">
                      <a:lumMod val="50000"/>
                      <a:lumOff val="50000"/>
                      <a:alpha val="45000"/>
                    </a:schemeClr>
                  </a:solidFill>
                </a:rPr>
                <a:t>、帮助了居家工作者</a:t>
              </a:r>
            </a:p>
            <a:p>
              <a:pPr>
                <a:lnSpc>
                  <a:spcPct val="120000"/>
                </a:lnSpc>
              </a:pPr>
              <a:r>
                <a:rPr lang="en-US" altLang="zh-CN" sz="1200" dirty="0">
                  <a:solidFill>
                    <a:schemeClr val="tx1">
                      <a:lumMod val="50000"/>
                      <a:lumOff val="50000"/>
                      <a:alpha val="45000"/>
                    </a:schemeClr>
                  </a:solidFill>
                </a:rPr>
                <a:t>……</a:t>
              </a:r>
            </a:p>
          </p:txBody>
        </p:sp>
        <p:sp>
          <p:nvSpPr>
            <p:cNvPr id="39" name="文本框 38">
              <a:extLst>
                <a:ext uri="{FF2B5EF4-FFF2-40B4-BE49-F238E27FC236}">
                  <a16:creationId xmlns:a16="http://schemas.microsoft.com/office/drawing/2014/main" xmlns="" id="{9F400325-BD56-4676-BD48-F5922D413CB9}"/>
                </a:ext>
              </a:extLst>
            </p:cNvPr>
            <p:cNvSpPr txBox="1"/>
            <p:nvPr/>
          </p:nvSpPr>
          <p:spPr>
            <a:xfrm>
              <a:off x="11200493" y="4691434"/>
              <a:ext cx="1469910" cy="338554"/>
            </a:xfrm>
            <a:prstGeom prst="rect">
              <a:avLst/>
            </a:prstGeom>
            <a:noFill/>
          </p:spPr>
          <p:txBody>
            <a:bodyPr wrap="square">
              <a:spAutoFit/>
            </a:bodyPr>
            <a:lstStyle/>
            <a:p>
              <a:r>
                <a:rPr lang="zh-CN" altLang="en-US" sz="1600" dirty="0">
                  <a:solidFill>
                    <a:schemeClr val="tx2">
                      <a:alpha val="45000"/>
                    </a:schemeClr>
                  </a:solidFill>
                  <a:latin typeface="+mj-ea"/>
                  <a:ea typeface="+mj-ea"/>
                </a:rPr>
                <a:t>实用场景案例</a:t>
              </a:r>
            </a:p>
          </p:txBody>
        </p:sp>
        <p:sp>
          <p:nvSpPr>
            <p:cNvPr id="40" name="文本框 39">
              <a:extLst>
                <a:ext uri="{FF2B5EF4-FFF2-40B4-BE49-F238E27FC236}">
                  <a16:creationId xmlns:a16="http://schemas.microsoft.com/office/drawing/2014/main" xmlns="" id="{33A7AE6F-48AB-420E-B072-51900B7CDF59}"/>
                </a:ext>
              </a:extLst>
            </p:cNvPr>
            <p:cNvSpPr txBox="1"/>
            <p:nvPr/>
          </p:nvSpPr>
          <p:spPr>
            <a:xfrm>
              <a:off x="11200493" y="5056152"/>
              <a:ext cx="2401207" cy="746423"/>
            </a:xfrm>
            <a:prstGeom prst="rect">
              <a:avLst/>
            </a:prstGeom>
            <a:noFill/>
          </p:spPr>
          <p:txBody>
            <a:bodyPr wrap="square">
              <a:spAutoFit/>
            </a:bodyPr>
            <a:lstStyle/>
            <a:p>
              <a:pPr>
                <a:lnSpc>
                  <a:spcPct val="120000"/>
                </a:lnSpc>
              </a:pPr>
              <a:r>
                <a:rPr lang="zh-CN" altLang="en-US" sz="1200" dirty="0">
                  <a:solidFill>
                    <a:schemeClr val="tx1">
                      <a:lumMod val="50000"/>
                      <a:lumOff val="50000"/>
                      <a:alpha val="45000"/>
                    </a:schemeClr>
                  </a:solidFill>
                </a:rPr>
                <a:t>线上直播中，为广告主提供了快速的用户体验，节省了付款流程</a:t>
              </a:r>
            </a:p>
            <a:p>
              <a:pPr>
                <a:lnSpc>
                  <a:spcPct val="120000"/>
                </a:lnSpc>
              </a:pPr>
              <a:r>
                <a:rPr lang="en-US" altLang="zh-CN" sz="1200" dirty="0">
                  <a:solidFill>
                    <a:schemeClr val="tx1">
                      <a:lumMod val="50000"/>
                      <a:lumOff val="50000"/>
                      <a:alpha val="45000"/>
                    </a:schemeClr>
                  </a:solidFill>
                </a:rPr>
                <a:t>……</a:t>
              </a:r>
            </a:p>
          </p:txBody>
        </p:sp>
      </p:grpSp>
    </p:spTree>
    <p:extLst>
      <p:ext uri="{BB962C8B-B14F-4D97-AF65-F5344CB8AC3E}">
        <p14:creationId xmlns:p14="http://schemas.microsoft.com/office/powerpoint/2010/main" val="362285653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35" presetClass="path" presetSubtype="0" decel="100000" fill="hold" nodeType="withEffect">
                                  <p:stCondLst>
                                    <p:cond delay="0"/>
                                  </p:stCondLst>
                                  <p:childTnLst>
                                    <p:animMotion origin="layout" path="M 3.95833E-6 -1.11111E-6 L -0.14128 -1.11111E-6 " pathEditMode="relative" rAng="0" ptsTypes="AA">
                                      <p:cBhvr>
                                        <p:cTn id="14" dur="1000" spd="-100000" fill="hold"/>
                                        <p:tgtEl>
                                          <p:spTgt spid="8"/>
                                        </p:tgtEl>
                                        <p:attrNameLst>
                                          <p:attrName>ppt_x</p:attrName>
                                          <p:attrName>ppt_y</p:attrName>
                                        </p:attrNameLst>
                                      </p:cBhvr>
                                      <p:rCtr x="-7070" y="0"/>
                                    </p:animMotion>
                                  </p:childTnLst>
                                </p:cTn>
                              </p:par>
                              <p:par>
                                <p:cTn id="15" presetID="42" presetClass="entr" presetSubtype="0" fill="hold" grpId="0" nodeType="withEffect">
                                  <p:stCondLst>
                                    <p:cond delay="250"/>
                                  </p:stCondLst>
                                  <p:iterate type="wd">
                                    <p:tmPct val="2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400"/>
                                        <p:tgtEl>
                                          <p:spTgt spid="15"/>
                                        </p:tgtEl>
                                      </p:cBhvr>
                                    </p:animEffect>
                                    <p:anim calcmode="lin" valueType="num">
                                      <p:cBhvr>
                                        <p:cTn id="18" dur="400" fill="hold"/>
                                        <p:tgtEl>
                                          <p:spTgt spid="15"/>
                                        </p:tgtEl>
                                        <p:attrNameLst>
                                          <p:attrName>ppt_x</p:attrName>
                                        </p:attrNameLst>
                                      </p:cBhvr>
                                      <p:tavLst>
                                        <p:tav tm="0">
                                          <p:val>
                                            <p:strVal val="#ppt_x"/>
                                          </p:val>
                                        </p:tav>
                                        <p:tav tm="100000">
                                          <p:val>
                                            <p:strVal val="#ppt_x"/>
                                          </p:val>
                                        </p:tav>
                                      </p:tavLst>
                                    </p:anim>
                                    <p:anim calcmode="lin" valueType="num">
                                      <p:cBhvr>
                                        <p:cTn id="19" dur="400" fill="hold"/>
                                        <p:tgtEl>
                                          <p:spTgt spid="15"/>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7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35" presetClass="path" presetSubtype="0" decel="100000" fill="hold" grpId="1" nodeType="withEffect">
                                  <p:stCondLst>
                                    <p:cond delay="750"/>
                                  </p:stCondLst>
                                  <p:childTnLst>
                                    <p:animMotion origin="layout" path="M 3.33333E-6 -2.22222E-6 L -0.25 -2.22222E-6 " pathEditMode="relative" rAng="0" ptsTypes="AA">
                                      <p:cBhvr>
                                        <p:cTn id="24" dur="1000" spd="-100000" fill="hold"/>
                                        <p:tgtEl>
                                          <p:spTgt spid="18"/>
                                        </p:tgtEl>
                                        <p:attrNameLst>
                                          <p:attrName>ppt_x</p:attrName>
                                          <p:attrName>ppt_y</p:attrName>
                                        </p:attrNameLst>
                                      </p:cBhvr>
                                      <p:rCtr x="-12500" y="0"/>
                                    </p:animMotion>
                                  </p:childTnLst>
                                </p:cTn>
                              </p:par>
                              <p:par>
                                <p:cTn id="25" presetID="42" presetClass="entr" presetSubtype="0" fill="hold" grpId="0" nodeType="withEffect">
                                  <p:stCondLst>
                                    <p:cond delay="250"/>
                                  </p:stCondLst>
                                  <p:iterate type="wd">
                                    <p:tmPct val="20000"/>
                                  </p:iterate>
                                  <p:childTnLst>
                                    <p:set>
                                      <p:cBhvr>
                                        <p:cTn id="26" dur="1" fill="hold">
                                          <p:stCondLst>
                                            <p:cond delay="0"/>
                                          </p:stCondLst>
                                        </p:cTn>
                                        <p:tgtEl>
                                          <p:spTgt spid="19"/>
                                        </p:tgtEl>
                                        <p:attrNameLst>
                                          <p:attrName>style.visibility</p:attrName>
                                        </p:attrNameLst>
                                      </p:cBhvr>
                                      <p:to>
                                        <p:strVal val="visible"/>
                                      </p:to>
                                    </p:set>
                                    <p:animEffect transition="in" filter="fade">
                                      <p:cBhvr>
                                        <p:cTn id="27" dur="400"/>
                                        <p:tgtEl>
                                          <p:spTgt spid="19"/>
                                        </p:tgtEl>
                                      </p:cBhvr>
                                    </p:animEffect>
                                    <p:anim calcmode="lin" valueType="num">
                                      <p:cBhvr>
                                        <p:cTn id="28" dur="400" fill="hold"/>
                                        <p:tgtEl>
                                          <p:spTgt spid="19"/>
                                        </p:tgtEl>
                                        <p:attrNameLst>
                                          <p:attrName>ppt_x</p:attrName>
                                        </p:attrNameLst>
                                      </p:cBhvr>
                                      <p:tavLst>
                                        <p:tav tm="0">
                                          <p:val>
                                            <p:strVal val="#ppt_x"/>
                                          </p:val>
                                        </p:tav>
                                        <p:tav tm="100000">
                                          <p:val>
                                            <p:strVal val="#ppt_x"/>
                                          </p:val>
                                        </p:tav>
                                      </p:tavLst>
                                    </p:anim>
                                    <p:anim calcmode="lin" valueType="num">
                                      <p:cBhvr>
                                        <p:cTn id="29" dur="400" fill="hold"/>
                                        <p:tgtEl>
                                          <p:spTgt spid="19"/>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95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35" presetClass="path" presetSubtype="0" decel="100000" fill="hold" grpId="1" nodeType="withEffect">
                                  <p:stCondLst>
                                    <p:cond delay="950"/>
                                  </p:stCondLst>
                                  <p:childTnLst>
                                    <p:animMotion origin="layout" path="M 3.33333E-6 -2.22222E-6 L -0.25 -2.22222E-6 " pathEditMode="relative" rAng="0" ptsTypes="AA">
                                      <p:cBhvr>
                                        <p:cTn id="34" dur="1000" spd="-100000" fill="hold"/>
                                        <p:tgtEl>
                                          <p:spTgt spid="20"/>
                                        </p:tgtEl>
                                        <p:attrNameLst>
                                          <p:attrName>ppt_x</p:attrName>
                                          <p:attrName>ppt_y</p:attrName>
                                        </p:attrNameLst>
                                      </p:cBhvr>
                                      <p:rCtr x="-12500" y="0"/>
                                    </p:animMotion>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35" presetClass="path" presetSubtype="0" decel="100000" fill="hold" nodeType="withEffect">
                                  <p:stCondLst>
                                    <p:cond delay="0"/>
                                  </p:stCondLst>
                                  <p:childTnLst>
                                    <p:animMotion origin="layout" path="M 3.95833E-6 -1.11111E-6 L -0.14128 -1.11111E-6 " pathEditMode="relative" rAng="0" ptsTypes="AA">
                                      <p:cBhvr>
                                        <p:cTn id="46" dur="1000" spd="-100000" fill="hold"/>
                                        <p:tgtEl>
                                          <p:spTgt spid="12"/>
                                        </p:tgtEl>
                                        <p:attrNameLst>
                                          <p:attrName>ppt_x</p:attrName>
                                          <p:attrName>ppt_y</p:attrName>
                                        </p:attrNameLst>
                                      </p:cBhvr>
                                      <p:rCtr x="-7070" y="0"/>
                                    </p:animMotion>
                                  </p:childTnLst>
                                </p:cTn>
                              </p:par>
                              <p:par>
                                <p:cTn id="47" presetID="42" presetClass="entr" presetSubtype="0" fill="hold" grpId="0" nodeType="withEffect">
                                  <p:stCondLst>
                                    <p:cond delay="250"/>
                                  </p:stCondLst>
                                  <p:iterate type="wd">
                                    <p:tmPct val="20000"/>
                                  </p:iterate>
                                  <p:childTnLst>
                                    <p:set>
                                      <p:cBhvr>
                                        <p:cTn id="48" dur="1" fill="hold">
                                          <p:stCondLst>
                                            <p:cond delay="0"/>
                                          </p:stCondLst>
                                        </p:cTn>
                                        <p:tgtEl>
                                          <p:spTgt spid="24"/>
                                        </p:tgtEl>
                                        <p:attrNameLst>
                                          <p:attrName>style.visibility</p:attrName>
                                        </p:attrNameLst>
                                      </p:cBhvr>
                                      <p:to>
                                        <p:strVal val="visible"/>
                                      </p:to>
                                    </p:set>
                                    <p:animEffect transition="in" filter="fade">
                                      <p:cBhvr>
                                        <p:cTn id="49" dur="400"/>
                                        <p:tgtEl>
                                          <p:spTgt spid="24"/>
                                        </p:tgtEl>
                                      </p:cBhvr>
                                    </p:animEffect>
                                    <p:anim calcmode="lin" valueType="num">
                                      <p:cBhvr>
                                        <p:cTn id="50" dur="400" fill="hold"/>
                                        <p:tgtEl>
                                          <p:spTgt spid="24"/>
                                        </p:tgtEl>
                                        <p:attrNameLst>
                                          <p:attrName>ppt_x</p:attrName>
                                        </p:attrNameLst>
                                      </p:cBhvr>
                                      <p:tavLst>
                                        <p:tav tm="0">
                                          <p:val>
                                            <p:strVal val="#ppt_x"/>
                                          </p:val>
                                        </p:tav>
                                        <p:tav tm="100000">
                                          <p:val>
                                            <p:strVal val="#ppt_x"/>
                                          </p:val>
                                        </p:tav>
                                      </p:tavLst>
                                    </p:anim>
                                    <p:anim calcmode="lin" valueType="num">
                                      <p:cBhvr>
                                        <p:cTn id="51" dur="400" fill="hold"/>
                                        <p:tgtEl>
                                          <p:spTgt spid="24"/>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75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35" presetClass="path" presetSubtype="0" decel="100000" fill="hold" grpId="1" nodeType="withEffect">
                                  <p:stCondLst>
                                    <p:cond delay="750"/>
                                  </p:stCondLst>
                                  <p:childTnLst>
                                    <p:animMotion origin="layout" path="M 3.33333E-6 -2.22222E-6 L -0.25 -2.22222E-6 " pathEditMode="relative" rAng="0" ptsTypes="AA">
                                      <p:cBhvr>
                                        <p:cTn id="56" dur="1000" spd="-100000" fill="hold"/>
                                        <p:tgtEl>
                                          <p:spTgt spid="25"/>
                                        </p:tgtEl>
                                        <p:attrNameLst>
                                          <p:attrName>ppt_x</p:attrName>
                                          <p:attrName>ppt_y</p:attrName>
                                        </p:attrNameLst>
                                      </p:cBhvr>
                                      <p:rCtr x="-12500" y="0"/>
                                    </p:animMotion>
                                  </p:childTnLst>
                                </p:cTn>
                              </p:par>
                              <p:par>
                                <p:cTn id="57" presetID="42" presetClass="entr" presetSubtype="0" fill="hold" grpId="0" nodeType="withEffect">
                                  <p:stCondLst>
                                    <p:cond delay="250"/>
                                  </p:stCondLst>
                                  <p:iterate type="wd">
                                    <p:tmPct val="20000"/>
                                  </p:iterate>
                                  <p:childTnLst>
                                    <p:set>
                                      <p:cBhvr>
                                        <p:cTn id="58" dur="1" fill="hold">
                                          <p:stCondLst>
                                            <p:cond delay="0"/>
                                          </p:stCondLst>
                                        </p:cTn>
                                        <p:tgtEl>
                                          <p:spTgt spid="26"/>
                                        </p:tgtEl>
                                        <p:attrNameLst>
                                          <p:attrName>style.visibility</p:attrName>
                                        </p:attrNameLst>
                                      </p:cBhvr>
                                      <p:to>
                                        <p:strVal val="visible"/>
                                      </p:to>
                                    </p:set>
                                    <p:animEffect transition="in" filter="fade">
                                      <p:cBhvr>
                                        <p:cTn id="59" dur="400"/>
                                        <p:tgtEl>
                                          <p:spTgt spid="26"/>
                                        </p:tgtEl>
                                      </p:cBhvr>
                                    </p:animEffect>
                                    <p:anim calcmode="lin" valueType="num">
                                      <p:cBhvr>
                                        <p:cTn id="60" dur="400" fill="hold"/>
                                        <p:tgtEl>
                                          <p:spTgt spid="26"/>
                                        </p:tgtEl>
                                        <p:attrNameLst>
                                          <p:attrName>ppt_x</p:attrName>
                                        </p:attrNameLst>
                                      </p:cBhvr>
                                      <p:tavLst>
                                        <p:tav tm="0">
                                          <p:val>
                                            <p:strVal val="#ppt_x"/>
                                          </p:val>
                                        </p:tav>
                                        <p:tav tm="100000">
                                          <p:val>
                                            <p:strVal val="#ppt_x"/>
                                          </p:val>
                                        </p:tav>
                                      </p:tavLst>
                                    </p:anim>
                                    <p:anim calcmode="lin" valueType="num">
                                      <p:cBhvr>
                                        <p:cTn id="61" dur="400" fill="hold"/>
                                        <p:tgtEl>
                                          <p:spTgt spid="26"/>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95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35" presetClass="path" presetSubtype="0" decel="100000" fill="hold" grpId="1" nodeType="withEffect">
                                  <p:stCondLst>
                                    <p:cond delay="950"/>
                                  </p:stCondLst>
                                  <p:childTnLst>
                                    <p:animMotion origin="layout" path="M 3.33333E-6 -2.22222E-6 L -0.25 -2.22222E-6 " pathEditMode="relative" rAng="0" ptsTypes="AA">
                                      <p:cBhvr>
                                        <p:cTn id="66" dur="1000" spd="-100000" fill="hold"/>
                                        <p:tgtEl>
                                          <p:spTgt spid="27"/>
                                        </p:tgtEl>
                                        <p:attrNameLst>
                                          <p:attrName>ppt_x</p:attrName>
                                          <p:attrName>ppt_y</p:attrName>
                                        </p:attrNameLst>
                                      </p:cBhvr>
                                      <p:rCtr x="-12500" y="0"/>
                                    </p:animMotion>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anim calcmode="lin" valueType="num">
                                      <p:cBhvr>
                                        <p:cTn id="72" dur="500" fill="hold"/>
                                        <p:tgtEl>
                                          <p:spTgt spid="11"/>
                                        </p:tgtEl>
                                        <p:attrNameLst>
                                          <p:attrName>ppt_x</p:attrName>
                                        </p:attrNameLst>
                                      </p:cBhvr>
                                      <p:tavLst>
                                        <p:tav tm="0">
                                          <p:val>
                                            <p:strVal val="#ppt_x"/>
                                          </p:val>
                                        </p:tav>
                                        <p:tav tm="100000">
                                          <p:val>
                                            <p:strVal val="#ppt_x"/>
                                          </p:val>
                                        </p:tav>
                                      </p:tavLst>
                                    </p:anim>
                                    <p:anim calcmode="lin" valueType="num">
                                      <p:cBhvr>
                                        <p:cTn id="73" dur="500" fill="hold"/>
                                        <p:tgtEl>
                                          <p:spTgt spid="11"/>
                                        </p:tgtEl>
                                        <p:attrNameLst>
                                          <p:attrName>ppt_y</p:attrName>
                                        </p:attrNameLst>
                                      </p:cBhvr>
                                      <p:tavLst>
                                        <p:tav tm="0">
                                          <p:val>
                                            <p:strVal val="#ppt_y+.1"/>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par>
                                <p:cTn id="77" presetID="35" presetClass="path" presetSubtype="0" decel="100000" fill="hold" nodeType="withEffect">
                                  <p:stCondLst>
                                    <p:cond delay="0"/>
                                  </p:stCondLst>
                                  <p:childTnLst>
                                    <p:animMotion origin="layout" path="M 3.95833E-6 -1.11111E-6 L -0.14128 -1.11111E-6 " pathEditMode="relative" rAng="0" ptsTypes="AA">
                                      <p:cBhvr>
                                        <p:cTn id="78" dur="1000" spd="-100000" fill="hold"/>
                                        <p:tgtEl>
                                          <p:spTgt spid="14"/>
                                        </p:tgtEl>
                                        <p:attrNameLst>
                                          <p:attrName>ppt_x</p:attrName>
                                          <p:attrName>ppt_y</p:attrName>
                                        </p:attrNameLst>
                                      </p:cBhvr>
                                      <p:rCtr x="-7070" y="0"/>
                                    </p:animMotion>
                                  </p:childTnLst>
                                </p:cTn>
                              </p:par>
                              <p:par>
                                <p:cTn id="79" presetID="42" presetClass="entr" presetSubtype="0" fill="hold" grpId="0" nodeType="withEffect">
                                  <p:stCondLst>
                                    <p:cond delay="250"/>
                                  </p:stCondLst>
                                  <p:iterate type="wd">
                                    <p:tmPct val="20000"/>
                                  </p:iterate>
                                  <p:childTnLst>
                                    <p:set>
                                      <p:cBhvr>
                                        <p:cTn id="80" dur="1" fill="hold">
                                          <p:stCondLst>
                                            <p:cond delay="0"/>
                                          </p:stCondLst>
                                        </p:cTn>
                                        <p:tgtEl>
                                          <p:spTgt spid="31"/>
                                        </p:tgtEl>
                                        <p:attrNameLst>
                                          <p:attrName>style.visibility</p:attrName>
                                        </p:attrNameLst>
                                      </p:cBhvr>
                                      <p:to>
                                        <p:strVal val="visible"/>
                                      </p:to>
                                    </p:set>
                                    <p:animEffect transition="in" filter="fade">
                                      <p:cBhvr>
                                        <p:cTn id="81" dur="400"/>
                                        <p:tgtEl>
                                          <p:spTgt spid="31"/>
                                        </p:tgtEl>
                                      </p:cBhvr>
                                    </p:animEffect>
                                    <p:anim calcmode="lin" valueType="num">
                                      <p:cBhvr>
                                        <p:cTn id="82" dur="400" fill="hold"/>
                                        <p:tgtEl>
                                          <p:spTgt spid="31"/>
                                        </p:tgtEl>
                                        <p:attrNameLst>
                                          <p:attrName>ppt_x</p:attrName>
                                        </p:attrNameLst>
                                      </p:cBhvr>
                                      <p:tavLst>
                                        <p:tav tm="0">
                                          <p:val>
                                            <p:strVal val="#ppt_x"/>
                                          </p:val>
                                        </p:tav>
                                        <p:tav tm="100000">
                                          <p:val>
                                            <p:strVal val="#ppt_x"/>
                                          </p:val>
                                        </p:tav>
                                      </p:tavLst>
                                    </p:anim>
                                    <p:anim calcmode="lin" valueType="num">
                                      <p:cBhvr>
                                        <p:cTn id="83" dur="400" fill="hold"/>
                                        <p:tgtEl>
                                          <p:spTgt spid="31"/>
                                        </p:tgtEl>
                                        <p:attrNameLst>
                                          <p:attrName>ppt_y</p:attrName>
                                        </p:attrNameLst>
                                      </p:cBhvr>
                                      <p:tavLst>
                                        <p:tav tm="0">
                                          <p:val>
                                            <p:strVal val="#ppt_y+.1"/>
                                          </p:val>
                                        </p:tav>
                                        <p:tav tm="100000">
                                          <p:val>
                                            <p:strVal val="#ppt_y"/>
                                          </p:val>
                                        </p:tav>
                                      </p:tavLst>
                                    </p:anim>
                                  </p:childTnLst>
                                </p:cTn>
                              </p:par>
                              <p:par>
                                <p:cTn id="84" presetID="10" presetClass="entr" presetSubtype="0" fill="hold" grpId="0" nodeType="withEffect">
                                  <p:stCondLst>
                                    <p:cond delay="75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500"/>
                                        <p:tgtEl>
                                          <p:spTgt spid="32"/>
                                        </p:tgtEl>
                                      </p:cBhvr>
                                    </p:animEffect>
                                  </p:childTnLst>
                                </p:cTn>
                              </p:par>
                              <p:par>
                                <p:cTn id="87" presetID="35" presetClass="path" presetSubtype="0" decel="100000" fill="hold" grpId="1" nodeType="withEffect">
                                  <p:stCondLst>
                                    <p:cond delay="750"/>
                                  </p:stCondLst>
                                  <p:childTnLst>
                                    <p:animMotion origin="layout" path="M 3.33333E-6 -2.22222E-6 L -0.25 -2.22222E-6 " pathEditMode="relative" rAng="0" ptsTypes="AA">
                                      <p:cBhvr>
                                        <p:cTn id="88" dur="1000" spd="-100000" fill="hold"/>
                                        <p:tgtEl>
                                          <p:spTgt spid="32"/>
                                        </p:tgtEl>
                                        <p:attrNameLst>
                                          <p:attrName>ppt_x</p:attrName>
                                          <p:attrName>ppt_y</p:attrName>
                                        </p:attrNameLst>
                                      </p:cBhvr>
                                      <p:rCtr x="-12500" y="0"/>
                                    </p:animMotion>
                                  </p:childTnLst>
                                </p:cTn>
                              </p:par>
                              <p:par>
                                <p:cTn id="89" presetID="42" presetClass="entr" presetSubtype="0" fill="hold" grpId="0" nodeType="withEffect">
                                  <p:stCondLst>
                                    <p:cond delay="250"/>
                                  </p:stCondLst>
                                  <p:iterate type="wd">
                                    <p:tmPct val="20000"/>
                                  </p:iterate>
                                  <p:childTnLst>
                                    <p:set>
                                      <p:cBhvr>
                                        <p:cTn id="90" dur="1" fill="hold">
                                          <p:stCondLst>
                                            <p:cond delay="0"/>
                                          </p:stCondLst>
                                        </p:cTn>
                                        <p:tgtEl>
                                          <p:spTgt spid="33"/>
                                        </p:tgtEl>
                                        <p:attrNameLst>
                                          <p:attrName>style.visibility</p:attrName>
                                        </p:attrNameLst>
                                      </p:cBhvr>
                                      <p:to>
                                        <p:strVal val="visible"/>
                                      </p:to>
                                    </p:set>
                                    <p:animEffect transition="in" filter="fade">
                                      <p:cBhvr>
                                        <p:cTn id="91" dur="400"/>
                                        <p:tgtEl>
                                          <p:spTgt spid="33"/>
                                        </p:tgtEl>
                                      </p:cBhvr>
                                    </p:animEffect>
                                    <p:anim calcmode="lin" valueType="num">
                                      <p:cBhvr>
                                        <p:cTn id="92" dur="400" fill="hold"/>
                                        <p:tgtEl>
                                          <p:spTgt spid="33"/>
                                        </p:tgtEl>
                                        <p:attrNameLst>
                                          <p:attrName>ppt_x</p:attrName>
                                        </p:attrNameLst>
                                      </p:cBhvr>
                                      <p:tavLst>
                                        <p:tav tm="0">
                                          <p:val>
                                            <p:strVal val="#ppt_x"/>
                                          </p:val>
                                        </p:tav>
                                        <p:tav tm="100000">
                                          <p:val>
                                            <p:strVal val="#ppt_x"/>
                                          </p:val>
                                        </p:tav>
                                      </p:tavLst>
                                    </p:anim>
                                    <p:anim calcmode="lin" valueType="num">
                                      <p:cBhvr>
                                        <p:cTn id="93" dur="400" fill="hold"/>
                                        <p:tgtEl>
                                          <p:spTgt spid="33"/>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95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par>
                                <p:cTn id="97" presetID="35" presetClass="path" presetSubtype="0" decel="100000" fill="hold" grpId="1" nodeType="withEffect">
                                  <p:stCondLst>
                                    <p:cond delay="950"/>
                                  </p:stCondLst>
                                  <p:childTnLst>
                                    <p:animMotion origin="layout" path="M 3.33333E-6 -2.22222E-6 L -0.25 -2.22222E-6 " pathEditMode="relative" rAng="0" ptsTypes="AA">
                                      <p:cBhvr>
                                        <p:cTn id="98" dur="1000" spd="-100000" fill="hold"/>
                                        <p:tgtEl>
                                          <p:spTgt spid="34"/>
                                        </p:tgtEl>
                                        <p:attrNameLst>
                                          <p:attrName>ppt_x</p:attrName>
                                          <p:attrName>ppt_y</p:attrName>
                                        </p:attrNameLst>
                                      </p:cBhvr>
                                      <p:rCtr x="-12500" y="0"/>
                                    </p:animMotion>
                                  </p:childTnLst>
                                </p:cTn>
                              </p:par>
                            </p:childTnLst>
                          </p:cTn>
                        </p:par>
                        <p:par>
                          <p:cTn id="99" fill="hold">
                            <p:stCondLst>
                              <p:cond delay="1950"/>
                            </p:stCondLst>
                            <p:childTnLst>
                              <p:par>
                                <p:cTn id="100" presetID="10" presetClass="entr" presetSubtype="0" fill="hold"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fade">
                                      <p:cBhvr>
                                        <p:cTn id="102" dur="750"/>
                                        <p:tgtEl>
                                          <p:spTgt spid="28"/>
                                        </p:tgtEl>
                                      </p:cBhvr>
                                    </p:animEffect>
                                  </p:childTnLst>
                                </p:cTn>
                              </p:par>
                              <p:par>
                                <p:cTn id="103" presetID="35" presetClass="path" presetSubtype="0" decel="100000" fill="hold" nodeType="withEffect">
                                  <p:stCondLst>
                                    <p:cond delay="0"/>
                                  </p:stCondLst>
                                  <p:childTnLst>
                                    <p:animMotion origin="layout" path="M 3.95833E-6 -1.11111E-6 L -0.14128 -1.11111E-6 " pathEditMode="relative" rAng="0" ptsTypes="AA">
                                      <p:cBhvr>
                                        <p:cTn id="104" dur="750" spd="-100000" fill="hold"/>
                                        <p:tgtEl>
                                          <p:spTgt spid="28"/>
                                        </p:tgtEl>
                                        <p:attrNameLst>
                                          <p:attrName>ppt_x</p:attrName>
                                          <p:attrName>ppt_y</p:attrName>
                                        </p:attrNameLst>
                                      </p:cBhvr>
                                      <p:rCtr x="-707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8" grpId="0"/>
      <p:bldP spid="18" grpId="1"/>
      <p:bldP spid="19" grpId="0"/>
      <p:bldP spid="20" grpId="0"/>
      <p:bldP spid="20" grpId="1"/>
      <p:bldP spid="24" grpId="0"/>
      <p:bldP spid="25" grpId="0"/>
      <p:bldP spid="25" grpId="1"/>
      <p:bldP spid="26" grpId="0"/>
      <p:bldP spid="27" grpId="0"/>
      <p:bldP spid="27" grpId="1"/>
      <p:bldP spid="31" grpId="0"/>
      <p:bldP spid="32" grpId="0"/>
      <p:bldP spid="32" grpId="1"/>
      <p:bldP spid="33" grpId="0"/>
      <p:bldP spid="34" grpId="0"/>
      <p:bldP spid="3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4A801C5-FD47-4D4E-965A-A97345C9FD22}"/>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3C0ACBB2-1865-4457-B7A4-960D48182903}"/>
              </a:ext>
            </a:extLst>
          </p:cNvPr>
          <p:cNvSpPr/>
          <p:nvPr/>
        </p:nvSpPr>
        <p:spPr>
          <a:xfrm rot="5400000" flipH="1">
            <a:off x="622808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AD0DF219-26C0-4270-8635-2B304CE059BB}"/>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工作成果</a:t>
            </a:r>
          </a:p>
        </p:txBody>
      </p:sp>
      <p:sp>
        <p:nvSpPr>
          <p:cNvPr id="5" name="椭圆 4">
            <a:extLst>
              <a:ext uri="{FF2B5EF4-FFF2-40B4-BE49-F238E27FC236}">
                <a16:creationId xmlns:a16="http://schemas.microsoft.com/office/drawing/2014/main" xmlns="" id="{CC6C7848-EE04-4D67-A606-54837E2294B0}"/>
              </a:ext>
            </a:extLst>
          </p:cNvPr>
          <p:cNvSpPr/>
          <p:nvPr/>
        </p:nvSpPr>
        <p:spPr>
          <a:xfrm>
            <a:off x="49448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5C4A64F5-AE81-4823-812F-918E40CFBB2C}"/>
              </a:ext>
            </a:extLst>
          </p:cNvPr>
          <p:cNvSpPr txBox="1"/>
          <p:nvPr/>
        </p:nvSpPr>
        <p:spPr>
          <a:xfrm>
            <a:off x="852157" y="4955135"/>
            <a:ext cx="2132344" cy="968022"/>
          </a:xfrm>
          <a:prstGeom prst="rect">
            <a:avLst/>
          </a:prstGeom>
          <a:noFill/>
        </p:spPr>
        <p:txBody>
          <a:bodyPr wrap="square">
            <a:spAutoFit/>
          </a:bodyPr>
          <a:lstStyle/>
          <a:p>
            <a:pPr>
              <a:lnSpc>
                <a:spcPct val="120000"/>
              </a:lnSpc>
            </a:pPr>
            <a:r>
              <a:rPr lang="zh-CN" altLang="en-US" sz="1200" dirty="0">
                <a:solidFill>
                  <a:schemeClr val="tx2"/>
                </a:solidFill>
              </a:rPr>
              <a:t>三年人才培养与团队建设计划正式启动。根据既定的销售策略和任务，按照常年的习惯，进行人员细分。</a:t>
            </a:r>
          </a:p>
        </p:txBody>
      </p:sp>
      <p:cxnSp>
        <p:nvCxnSpPr>
          <p:cNvPr id="14" name="直接连接符 13">
            <a:extLst>
              <a:ext uri="{FF2B5EF4-FFF2-40B4-BE49-F238E27FC236}">
                <a16:creationId xmlns:a16="http://schemas.microsoft.com/office/drawing/2014/main" xmlns="" id="{572B50C5-9660-4993-BC8E-329660C4F425}"/>
              </a:ext>
            </a:extLst>
          </p:cNvPr>
          <p:cNvCxnSpPr>
            <a:cxnSpLocks/>
          </p:cNvCxnSpPr>
          <p:nvPr/>
        </p:nvCxnSpPr>
        <p:spPr>
          <a:xfrm>
            <a:off x="3065717" y="2916716"/>
            <a:ext cx="0" cy="8062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F6779BD7-D42C-4C25-AEDD-5B251D4B3AD4}"/>
              </a:ext>
            </a:extLst>
          </p:cNvPr>
          <p:cNvSpPr txBox="1"/>
          <p:nvPr/>
        </p:nvSpPr>
        <p:spPr>
          <a:xfrm>
            <a:off x="3521399" y="4955135"/>
            <a:ext cx="2231701" cy="968022"/>
          </a:xfrm>
          <a:prstGeom prst="rect">
            <a:avLst/>
          </a:prstGeom>
          <a:noFill/>
        </p:spPr>
        <p:txBody>
          <a:bodyPr wrap="square">
            <a:spAutoFit/>
          </a:bodyPr>
          <a:lstStyle/>
          <a:p>
            <a:pPr>
              <a:lnSpc>
                <a:spcPct val="120000"/>
              </a:lnSpc>
            </a:pPr>
            <a:r>
              <a:rPr lang="zh-CN" altLang="en-US" sz="1200" dirty="0">
                <a:solidFill>
                  <a:schemeClr val="tx2"/>
                </a:solidFill>
              </a:rPr>
              <a:t>建立和完善公司制度体系</a:t>
            </a:r>
            <a:r>
              <a:rPr lang="en-US" altLang="zh-CN" sz="1200" dirty="0">
                <a:solidFill>
                  <a:schemeClr val="tx2"/>
                </a:solidFill>
              </a:rPr>
              <a:t>,</a:t>
            </a:r>
            <a:r>
              <a:rPr lang="zh-CN" altLang="en-US" sz="1200" dirty="0">
                <a:solidFill>
                  <a:schemeClr val="tx2"/>
                </a:solidFill>
              </a:rPr>
              <a:t>规范制度制定程序。为了提高工作效率，规范工作流程，使每个人的才能得到充分的发挥。 </a:t>
            </a:r>
          </a:p>
        </p:txBody>
      </p:sp>
      <p:cxnSp>
        <p:nvCxnSpPr>
          <p:cNvPr id="22" name="直接连接符 21">
            <a:extLst>
              <a:ext uri="{FF2B5EF4-FFF2-40B4-BE49-F238E27FC236}">
                <a16:creationId xmlns:a16="http://schemas.microsoft.com/office/drawing/2014/main" xmlns="" id="{927D9720-197C-491A-AD5B-DC54736950ED}"/>
              </a:ext>
            </a:extLst>
          </p:cNvPr>
          <p:cNvCxnSpPr>
            <a:cxnSpLocks/>
          </p:cNvCxnSpPr>
          <p:nvPr/>
        </p:nvCxnSpPr>
        <p:spPr>
          <a:xfrm>
            <a:off x="5875170" y="2916716"/>
            <a:ext cx="0" cy="8062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E5B36474-8812-4791-875B-C72CAA3FE508}"/>
              </a:ext>
            </a:extLst>
          </p:cNvPr>
          <p:cNvSpPr txBox="1"/>
          <p:nvPr/>
        </p:nvSpPr>
        <p:spPr>
          <a:xfrm>
            <a:off x="6376421" y="4955135"/>
            <a:ext cx="2069080" cy="968022"/>
          </a:xfrm>
          <a:prstGeom prst="rect">
            <a:avLst/>
          </a:prstGeom>
          <a:noFill/>
        </p:spPr>
        <p:txBody>
          <a:bodyPr wrap="square">
            <a:spAutoFit/>
          </a:bodyPr>
          <a:lstStyle/>
          <a:p>
            <a:pPr>
              <a:lnSpc>
                <a:spcPct val="120000"/>
              </a:lnSpc>
            </a:pPr>
            <a:r>
              <a:rPr lang="zh-CN" altLang="en-US" sz="1200" dirty="0">
                <a:solidFill>
                  <a:schemeClr val="tx2"/>
                </a:solidFill>
              </a:rPr>
              <a:t>为优化完善公司运行流程</a:t>
            </a:r>
            <a:r>
              <a:rPr lang="en-US" altLang="zh-CN" sz="1200" dirty="0">
                <a:solidFill>
                  <a:schemeClr val="tx2"/>
                </a:solidFill>
              </a:rPr>
              <a:t>,</a:t>
            </a:r>
            <a:r>
              <a:rPr lang="zh-CN" altLang="en-US" sz="1200" dirty="0">
                <a:solidFill>
                  <a:schemeClr val="tx2"/>
                </a:solidFill>
              </a:rPr>
              <a:t>推进建设运营一体化。为优化完善公司运行流程，推进建设运营一体化。</a:t>
            </a:r>
          </a:p>
        </p:txBody>
      </p:sp>
      <p:cxnSp>
        <p:nvCxnSpPr>
          <p:cNvPr id="29" name="直接连接符 28">
            <a:extLst>
              <a:ext uri="{FF2B5EF4-FFF2-40B4-BE49-F238E27FC236}">
                <a16:creationId xmlns:a16="http://schemas.microsoft.com/office/drawing/2014/main" xmlns="" id="{D711345F-C636-43CE-B753-950A67D00BE6}"/>
              </a:ext>
            </a:extLst>
          </p:cNvPr>
          <p:cNvCxnSpPr>
            <a:cxnSpLocks/>
          </p:cNvCxnSpPr>
          <p:nvPr/>
        </p:nvCxnSpPr>
        <p:spPr>
          <a:xfrm>
            <a:off x="8668849" y="2916716"/>
            <a:ext cx="0" cy="8062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1BD4A9F8-179B-4A52-B677-56DFA2728B1B}"/>
              </a:ext>
            </a:extLst>
          </p:cNvPr>
          <p:cNvSpPr txBox="1"/>
          <p:nvPr/>
        </p:nvSpPr>
        <p:spPr>
          <a:xfrm>
            <a:off x="9124531" y="4955135"/>
            <a:ext cx="2236345" cy="687077"/>
          </a:xfrm>
          <a:prstGeom prst="rect">
            <a:avLst/>
          </a:prstGeom>
          <a:noFill/>
        </p:spPr>
        <p:txBody>
          <a:bodyPr wrap="square">
            <a:spAutoFit/>
          </a:bodyPr>
          <a:lstStyle/>
          <a:p>
            <a:pPr>
              <a:lnSpc>
                <a:spcPct val="120000"/>
              </a:lnSpc>
            </a:pPr>
            <a:r>
              <a:rPr lang="zh-CN" altLang="en-US" sz="1200" dirty="0">
                <a:solidFill>
                  <a:schemeClr val="tx2"/>
                </a:solidFill>
              </a:rPr>
              <a:t>完成部份产品的重新定价，将市场操作权取回公司手中，更利操作市场。</a:t>
            </a:r>
          </a:p>
        </p:txBody>
      </p:sp>
      <p:grpSp>
        <p:nvGrpSpPr>
          <p:cNvPr id="11" name="组合 10">
            <a:extLst>
              <a:ext uri="{FF2B5EF4-FFF2-40B4-BE49-F238E27FC236}">
                <a16:creationId xmlns:a16="http://schemas.microsoft.com/office/drawing/2014/main" xmlns="" id="{80C4057A-8974-45AC-912B-1B9416ABECF0}"/>
              </a:ext>
            </a:extLst>
          </p:cNvPr>
          <p:cNvGrpSpPr/>
          <p:nvPr/>
        </p:nvGrpSpPr>
        <p:grpSpPr>
          <a:xfrm>
            <a:off x="834630" y="2452271"/>
            <a:ext cx="1735095" cy="1735095"/>
            <a:chOff x="834630" y="2452271"/>
            <a:chExt cx="1735095" cy="1735095"/>
          </a:xfrm>
        </p:grpSpPr>
        <p:sp>
          <p:nvSpPr>
            <p:cNvPr id="6" name="矩形: 圆角 5">
              <a:extLst>
                <a:ext uri="{FF2B5EF4-FFF2-40B4-BE49-F238E27FC236}">
                  <a16:creationId xmlns:a16="http://schemas.microsoft.com/office/drawing/2014/main" xmlns="" id="{9E06D0FB-09D4-41F6-89C9-DD3386C91B54}"/>
                </a:ext>
              </a:extLst>
            </p:cNvPr>
            <p:cNvSpPr/>
            <p:nvPr/>
          </p:nvSpPr>
          <p:spPr>
            <a:xfrm>
              <a:off x="834630"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58" name="组合 57">
              <a:extLst>
                <a:ext uri="{FF2B5EF4-FFF2-40B4-BE49-F238E27FC236}">
                  <a16:creationId xmlns:a16="http://schemas.microsoft.com/office/drawing/2014/main" xmlns="" id="{9E9AC08A-21FE-4DEA-829E-5EDD841F0F4E}"/>
                </a:ext>
              </a:extLst>
            </p:cNvPr>
            <p:cNvGrpSpPr/>
            <p:nvPr/>
          </p:nvGrpSpPr>
          <p:grpSpPr>
            <a:xfrm>
              <a:off x="1086007" y="2735106"/>
              <a:ext cx="1232341" cy="1169432"/>
              <a:chOff x="713856" y="2853885"/>
              <a:chExt cx="1338784" cy="1270439"/>
            </a:xfrm>
          </p:grpSpPr>
          <p:sp>
            <p:nvSpPr>
              <p:cNvPr id="41" name="任意多边形: 形状 40">
                <a:extLst>
                  <a:ext uri="{FF2B5EF4-FFF2-40B4-BE49-F238E27FC236}">
                    <a16:creationId xmlns:a16="http://schemas.microsoft.com/office/drawing/2014/main" xmlns="" id="{4CBC48A4-1D48-4A00-82E2-F4F55E7CB045}"/>
                  </a:ext>
                </a:extLst>
              </p:cNvPr>
              <p:cNvSpPr/>
              <p:nvPr/>
            </p:nvSpPr>
            <p:spPr>
              <a:xfrm>
                <a:off x="713856" y="2853885"/>
                <a:ext cx="1338784" cy="1000053"/>
              </a:xfrm>
              <a:custGeom>
                <a:avLst/>
                <a:gdLst>
                  <a:gd name="connsiteX0" fmla="*/ 1506885 w 1544091"/>
                  <a:gd name="connsiteY0" fmla="*/ 3721 h 1153417"/>
                  <a:gd name="connsiteX1" fmla="*/ 1540371 w 1544091"/>
                  <a:gd name="connsiteY1" fmla="*/ 37207 h 1153417"/>
                  <a:gd name="connsiteX2" fmla="*/ 1540371 w 1544091"/>
                  <a:gd name="connsiteY2" fmla="*/ 1116211 h 1153417"/>
                  <a:gd name="connsiteX3" fmla="*/ 1506885 w 1544091"/>
                  <a:gd name="connsiteY3" fmla="*/ 1149697 h 1153417"/>
                  <a:gd name="connsiteX4" fmla="*/ 37207 w 1544091"/>
                  <a:gd name="connsiteY4" fmla="*/ 1149697 h 1153417"/>
                  <a:gd name="connsiteX5" fmla="*/ 3721 w 1544091"/>
                  <a:gd name="connsiteY5" fmla="*/ 1116211 h 1153417"/>
                  <a:gd name="connsiteX6" fmla="*/ 3721 w 1544091"/>
                  <a:gd name="connsiteY6" fmla="*/ 37207 h 1153417"/>
                  <a:gd name="connsiteX7" fmla="*/ 37207 w 1544091"/>
                  <a:gd name="connsiteY7" fmla="*/ 3721 h 1153417"/>
                  <a:gd name="connsiteX8" fmla="*/ 1506885 w 1544091"/>
                  <a:gd name="connsiteY8" fmla="*/ 3721 h 1153417"/>
                  <a:gd name="connsiteX9" fmla="*/ 1506885 w 1544091"/>
                  <a:gd name="connsiteY9" fmla="*/ 0 h 1153417"/>
                  <a:gd name="connsiteX10" fmla="*/ 37207 w 1544091"/>
                  <a:gd name="connsiteY10" fmla="*/ 0 h 1153417"/>
                  <a:gd name="connsiteX11" fmla="*/ 0 w 1544091"/>
                  <a:gd name="connsiteY11" fmla="*/ 37207 h 1153417"/>
                  <a:gd name="connsiteX12" fmla="*/ 0 w 1544091"/>
                  <a:gd name="connsiteY12" fmla="*/ 1116211 h 1153417"/>
                  <a:gd name="connsiteX13" fmla="*/ 37207 w 1544091"/>
                  <a:gd name="connsiteY13" fmla="*/ 1153418 h 1153417"/>
                  <a:gd name="connsiteX14" fmla="*/ 1506885 w 1544091"/>
                  <a:gd name="connsiteY14" fmla="*/ 1153418 h 1153417"/>
                  <a:gd name="connsiteX15" fmla="*/ 1544092 w 1544091"/>
                  <a:gd name="connsiteY15" fmla="*/ 1116211 h 1153417"/>
                  <a:gd name="connsiteX16" fmla="*/ 1544092 w 1544091"/>
                  <a:gd name="connsiteY16" fmla="*/ 37207 h 1153417"/>
                  <a:gd name="connsiteX17" fmla="*/ 1506885 w 1544091"/>
                  <a:gd name="connsiteY17" fmla="*/ 0 h 115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44091" h="1153417">
                    <a:moveTo>
                      <a:pt x="1506885" y="3721"/>
                    </a:moveTo>
                    <a:cubicBezTo>
                      <a:pt x="1525379" y="3721"/>
                      <a:pt x="1540371" y="18713"/>
                      <a:pt x="1540371" y="37207"/>
                    </a:cubicBezTo>
                    <a:lnTo>
                      <a:pt x="1540371" y="1116211"/>
                    </a:lnTo>
                    <a:cubicBezTo>
                      <a:pt x="1540371" y="1134705"/>
                      <a:pt x="1525379" y="1149697"/>
                      <a:pt x="1506885" y="1149697"/>
                    </a:cubicBezTo>
                    <a:lnTo>
                      <a:pt x="37207" y="1149697"/>
                    </a:lnTo>
                    <a:cubicBezTo>
                      <a:pt x="18713" y="1149697"/>
                      <a:pt x="3721" y="1134705"/>
                      <a:pt x="3721" y="1116211"/>
                    </a:cubicBezTo>
                    <a:lnTo>
                      <a:pt x="3721" y="37207"/>
                    </a:lnTo>
                    <a:cubicBezTo>
                      <a:pt x="3721" y="18713"/>
                      <a:pt x="18713" y="3721"/>
                      <a:pt x="37207" y="3721"/>
                    </a:cubicBezTo>
                    <a:lnTo>
                      <a:pt x="1506885" y="3721"/>
                    </a:lnTo>
                    <a:moveTo>
                      <a:pt x="1506885" y="0"/>
                    </a:moveTo>
                    <a:lnTo>
                      <a:pt x="37207" y="0"/>
                    </a:lnTo>
                    <a:cubicBezTo>
                      <a:pt x="16684" y="61"/>
                      <a:pt x="61" y="16684"/>
                      <a:pt x="0" y="37207"/>
                    </a:cubicBezTo>
                    <a:lnTo>
                      <a:pt x="0" y="1116211"/>
                    </a:lnTo>
                    <a:cubicBezTo>
                      <a:pt x="61" y="1136734"/>
                      <a:pt x="16684" y="1153357"/>
                      <a:pt x="37207" y="1153418"/>
                    </a:cubicBezTo>
                    <a:lnTo>
                      <a:pt x="1506885" y="1153418"/>
                    </a:lnTo>
                    <a:cubicBezTo>
                      <a:pt x="1527408" y="1153357"/>
                      <a:pt x="1544030" y="1136734"/>
                      <a:pt x="1544092" y="1116211"/>
                    </a:cubicBezTo>
                    <a:lnTo>
                      <a:pt x="1544092" y="37207"/>
                    </a:lnTo>
                    <a:cubicBezTo>
                      <a:pt x="1544030" y="16684"/>
                      <a:pt x="1527408" y="61"/>
                      <a:pt x="1506885" y="0"/>
                    </a:cubicBezTo>
                    <a:close/>
                  </a:path>
                </a:pathLst>
              </a:custGeom>
              <a:solidFill>
                <a:srgbClr val="0E6EC5"/>
              </a:solidFill>
              <a:ln w="186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24683FF8-9733-4B14-81EE-9C2CDD4E03F0}"/>
                  </a:ext>
                </a:extLst>
              </p:cNvPr>
              <p:cNvSpPr/>
              <p:nvPr/>
            </p:nvSpPr>
            <p:spPr>
              <a:xfrm>
                <a:off x="715469" y="2855499"/>
                <a:ext cx="1335559" cy="996829"/>
              </a:xfrm>
              <a:custGeom>
                <a:avLst/>
                <a:gdLst>
                  <a:gd name="connsiteX0" fmla="*/ 1505024 w 1540371"/>
                  <a:gd name="connsiteY0" fmla="*/ 0 h 1149697"/>
                  <a:gd name="connsiteX1" fmla="*/ 35347 w 1540371"/>
                  <a:gd name="connsiteY1" fmla="*/ 0 h 1149697"/>
                  <a:gd name="connsiteX2" fmla="*/ 0 w 1540371"/>
                  <a:gd name="connsiteY2" fmla="*/ 35347 h 1149697"/>
                  <a:gd name="connsiteX3" fmla="*/ 0 w 1540371"/>
                  <a:gd name="connsiteY3" fmla="*/ 1114351 h 1149697"/>
                  <a:gd name="connsiteX4" fmla="*/ 35347 w 1540371"/>
                  <a:gd name="connsiteY4" fmla="*/ 1149697 h 1149697"/>
                  <a:gd name="connsiteX5" fmla="*/ 1505024 w 1540371"/>
                  <a:gd name="connsiteY5" fmla="*/ 1149697 h 1149697"/>
                  <a:gd name="connsiteX6" fmla="*/ 1540371 w 1540371"/>
                  <a:gd name="connsiteY6" fmla="*/ 1114351 h 1149697"/>
                  <a:gd name="connsiteX7" fmla="*/ 1540371 w 1540371"/>
                  <a:gd name="connsiteY7" fmla="*/ 35347 h 1149697"/>
                  <a:gd name="connsiteX8" fmla="*/ 1505024 w 1540371"/>
                  <a:gd name="connsiteY8" fmla="*/ 0 h 1149697"/>
                  <a:gd name="connsiteX9" fmla="*/ 1486421 w 1540371"/>
                  <a:gd name="connsiteY9" fmla="*/ 1069702 h 1149697"/>
                  <a:gd name="connsiteX10" fmla="*/ 1460376 w 1540371"/>
                  <a:gd name="connsiteY10" fmla="*/ 1095747 h 1149697"/>
                  <a:gd name="connsiteX11" fmla="*/ 79995 w 1540371"/>
                  <a:gd name="connsiteY11" fmla="*/ 1095747 h 1149697"/>
                  <a:gd name="connsiteX12" fmla="*/ 53950 w 1540371"/>
                  <a:gd name="connsiteY12" fmla="*/ 1069702 h 1149697"/>
                  <a:gd name="connsiteX13" fmla="*/ 53950 w 1540371"/>
                  <a:gd name="connsiteY13" fmla="*/ 79995 h 1149697"/>
                  <a:gd name="connsiteX14" fmla="*/ 79995 w 1540371"/>
                  <a:gd name="connsiteY14" fmla="*/ 53950 h 1149697"/>
                  <a:gd name="connsiteX15" fmla="*/ 1460376 w 1540371"/>
                  <a:gd name="connsiteY15" fmla="*/ 53950 h 1149697"/>
                  <a:gd name="connsiteX16" fmla="*/ 1486421 w 1540371"/>
                  <a:gd name="connsiteY16" fmla="*/ 79995 h 114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40371" h="1149697">
                    <a:moveTo>
                      <a:pt x="1505024" y="0"/>
                    </a:moveTo>
                    <a:lnTo>
                      <a:pt x="35347" y="0"/>
                    </a:lnTo>
                    <a:cubicBezTo>
                      <a:pt x="15826" y="0"/>
                      <a:pt x="0" y="15826"/>
                      <a:pt x="0" y="35347"/>
                    </a:cubicBezTo>
                    <a:lnTo>
                      <a:pt x="0" y="1114351"/>
                    </a:lnTo>
                    <a:cubicBezTo>
                      <a:pt x="0" y="1133871"/>
                      <a:pt x="15826" y="1149697"/>
                      <a:pt x="35347" y="1149697"/>
                    </a:cubicBezTo>
                    <a:lnTo>
                      <a:pt x="1505024" y="1149697"/>
                    </a:lnTo>
                    <a:cubicBezTo>
                      <a:pt x="1524545" y="1149697"/>
                      <a:pt x="1540371" y="1133871"/>
                      <a:pt x="1540371" y="1114351"/>
                    </a:cubicBezTo>
                    <a:lnTo>
                      <a:pt x="1540371" y="35347"/>
                    </a:lnTo>
                    <a:cubicBezTo>
                      <a:pt x="1540371" y="15826"/>
                      <a:pt x="1524545" y="0"/>
                      <a:pt x="1505024" y="0"/>
                    </a:cubicBezTo>
                    <a:close/>
                    <a:moveTo>
                      <a:pt x="1486421" y="1069702"/>
                    </a:moveTo>
                    <a:cubicBezTo>
                      <a:pt x="1486421" y="1084086"/>
                      <a:pt x="1474760" y="1095747"/>
                      <a:pt x="1460376" y="1095747"/>
                    </a:cubicBezTo>
                    <a:lnTo>
                      <a:pt x="79995" y="1095747"/>
                    </a:lnTo>
                    <a:cubicBezTo>
                      <a:pt x="65611" y="1095747"/>
                      <a:pt x="53950" y="1084086"/>
                      <a:pt x="53950" y="1069702"/>
                    </a:cubicBezTo>
                    <a:lnTo>
                      <a:pt x="53950" y="79995"/>
                    </a:lnTo>
                    <a:cubicBezTo>
                      <a:pt x="53950" y="65611"/>
                      <a:pt x="65611" y="53950"/>
                      <a:pt x="79995" y="53950"/>
                    </a:cubicBezTo>
                    <a:lnTo>
                      <a:pt x="1460376" y="53950"/>
                    </a:lnTo>
                    <a:cubicBezTo>
                      <a:pt x="1474760" y="53950"/>
                      <a:pt x="1486421" y="65611"/>
                      <a:pt x="1486421" y="79995"/>
                    </a:cubicBezTo>
                    <a:close/>
                  </a:path>
                </a:pathLst>
              </a:custGeom>
              <a:solidFill>
                <a:schemeClr val="bg1"/>
              </a:solidFill>
              <a:ln w="1860"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1B72CABE-DC67-44DB-9C0F-E72B5C40697B}"/>
                  </a:ext>
                </a:extLst>
              </p:cNvPr>
              <p:cNvSpPr/>
              <p:nvPr/>
            </p:nvSpPr>
            <p:spPr>
              <a:xfrm>
                <a:off x="1271016" y="3251278"/>
                <a:ext cx="232271" cy="249658"/>
              </a:xfrm>
              <a:custGeom>
                <a:avLst/>
                <a:gdLst>
                  <a:gd name="connsiteX0" fmla="*/ 0 w 267890"/>
                  <a:gd name="connsiteY0" fmla="*/ 143973 h 287945"/>
                  <a:gd name="connsiteX1" fmla="*/ 133945 w 267890"/>
                  <a:gd name="connsiteY1" fmla="*/ 287945 h 287945"/>
                  <a:gd name="connsiteX2" fmla="*/ 267891 w 267890"/>
                  <a:gd name="connsiteY2" fmla="*/ 143973 h 287945"/>
                  <a:gd name="connsiteX3" fmla="*/ 133945 w 267890"/>
                  <a:gd name="connsiteY3" fmla="*/ 0 h 287945"/>
                  <a:gd name="connsiteX4" fmla="*/ 0 w 267890"/>
                  <a:gd name="connsiteY4" fmla="*/ 143973 h 28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890" h="287945">
                    <a:moveTo>
                      <a:pt x="0" y="143973"/>
                    </a:moveTo>
                    <a:cubicBezTo>
                      <a:pt x="0" y="223486"/>
                      <a:pt x="59970" y="287945"/>
                      <a:pt x="133945" y="287945"/>
                    </a:cubicBezTo>
                    <a:cubicBezTo>
                      <a:pt x="207922" y="287945"/>
                      <a:pt x="267891" y="223486"/>
                      <a:pt x="267891" y="143973"/>
                    </a:cubicBezTo>
                    <a:cubicBezTo>
                      <a:pt x="267891" y="64459"/>
                      <a:pt x="207922" y="0"/>
                      <a:pt x="133945" y="0"/>
                    </a:cubicBezTo>
                    <a:cubicBezTo>
                      <a:pt x="59970" y="0"/>
                      <a:pt x="0" y="64459"/>
                      <a:pt x="0" y="143973"/>
                    </a:cubicBezTo>
                    <a:close/>
                  </a:path>
                </a:pathLst>
              </a:custGeom>
              <a:solidFill>
                <a:srgbClr val="0FCE9A"/>
              </a:solidFill>
              <a:ln w="186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8F2B46D1-BC8E-41BF-B60C-89A72AF43D03}"/>
                  </a:ext>
                </a:extLst>
              </p:cNvPr>
              <p:cNvSpPr/>
              <p:nvPr/>
            </p:nvSpPr>
            <p:spPr>
              <a:xfrm>
                <a:off x="1168638" y="3489565"/>
                <a:ext cx="442734" cy="317259"/>
              </a:xfrm>
              <a:custGeom>
                <a:avLst/>
                <a:gdLst>
                  <a:gd name="connsiteX0" fmla="*/ 510629 w 510629"/>
                  <a:gd name="connsiteY0" fmla="*/ 364406 h 365912"/>
                  <a:gd name="connsiteX1" fmla="*/ 255315 w 510629"/>
                  <a:gd name="connsiteY1" fmla="*/ 0 h 365912"/>
                  <a:gd name="connsiteX2" fmla="*/ 0 w 510629"/>
                  <a:gd name="connsiteY2" fmla="*/ 364406 h 365912"/>
                  <a:gd name="connsiteX3" fmla="*/ 0 w 510629"/>
                  <a:gd name="connsiteY3" fmla="*/ 365913 h 365912"/>
                  <a:gd name="connsiteX4" fmla="*/ 510611 w 510629"/>
                  <a:gd name="connsiteY4" fmla="*/ 365913 h 365912"/>
                  <a:gd name="connsiteX5" fmla="*/ 510629 w 510629"/>
                  <a:gd name="connsiteY5" fmla="*/ 364406 h 36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629" h="365912">
                    <a:moveTo>
                      <a:pt x="510629" y="364406"/>
                    </a:moveTo>
                    <a:cubicBezTo>
                      <a:pt x="510629" y="163153"/>
                      <a:pt x="396311" y="0"/>
                      <a:pt x="255315" y="0"/>
                    </a:cubicBezTo>
                    <a:cubicBezTo>
                      <a:pt x="114319" y="0"/>
                      <a:pt x="0" y="163153"/>
                      <a:pt x="0" y="364406"/>
                    </a:cubicBezTo>
                    <a:lnTo>
                      <a:pt x="0" y="365913"/>
                    </a:lnTo>
                    <a:lnTo>
                      <a:pt x="510611" y="365913"/>
                    </a:lnTo>
                    <a:cubicBezTo>
                      <a:pt x="510629" y="365392"/>
                      <a:pt x="510629" y="364908"/>
                      <a:pt x="510629" y="364406"/>
                    </a:cubicBezTo>
                    <a:close/>
                  </a:path>
                </a:pathLst>
              </a:custGeom>
              <a:solidFill>
                <a:srgbClr val="0FCE9A"/>
              </a:solidFill>
              <a:ln w="186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3B378D25-A00A-4E30-BA36-E2BEF2195B8A}"/>
                  </a:ext>
                </a:extLst>
              </p:cNvPr>
              <p:cNvSpPr/>
              <p:nvPr/>
            </p:nvSpPr>
            <p:spPr>
              <a:xfrm>
                <a:off x="1002226" y="3346138"/>
                <a:ext cx="192592" cy="207011"/>
              </a:xfrm>
              <a:custGeom>
                <a:avLst/>
                <a:gdLst>
                  <a:gd name="connsiteX0" fmla="*/ 0 w 222125"/>
                  <a:gd name="connsiteY0" fmla="*/ 119379 h 238757"/>
                  <a:gd name="connsiteX1" fmla="*/ 111063 w 222125"/>
                  <a:gd name="connsiteY1" fmla="*/ 238758 h 238757"/>
                  <a:gd name="connsiteX2" fmla="*/ 222126 w 222125"/>
                  <a:gd name="connsiteY2" fmla="*/ 119379 h 238757"/>
                  <a:gd name="connsiteX3" fmla="*/ 111063 w 222125"/>
                  <a:gd name="connsiteY3" fmla="*/ 0 h 238757"/>
                  <a:gd name="connsiteX4" fmla="*/ 0 w 222125"/>
                  <a:gd name="connsiteY4" fmla="*/ 119379 h 23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25" h="238757">
                    <a:moveTo>
                      <a:pt x="0" y="119379"/>
                    </a:moveTo>
                    <a:cubicBezTo>
                      <a:pt x="0" y="185310"/>
                      <a:pt x="49725" y="238758"/>
                      <a:pt x="111063" y="238758"/>
                    </a:cubicBezTo>
                    <a:cubicBezTo>
                      <a:pt x="172401" y="238758"/>
                      <a:pt x="222126" y="185310"/>
                      <a:pt x="222126" y="119379"/>
                    </a:cubicBezTo>
                    <a:cubicBezTo>
                      <a:pt x="222126" y="53448"/>
                      <a:pt x="172401" y="0"/>
                      <a:pt x="111063" y="0"/>
                    </a:cubicBezTo>
                    <a:cubicBezTo>
                      <a:pt x="49725" y="0"/>
                      <a:pt x="0" y="53448"/>
                      <a:pt x="0" y="119379"/>
                    </a:cubicBezTo>
                    <a:close/>
                  </a:path>
                </a:pathLst>
              </a:custGeom>
              <a:solidFill>
                <a:srgbClr val="0FCE9A"/>
              </a:solidFill>
              <a:ln w="186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6C4DB6DC-58E7-4E64-BE05-556A2353325E}"/>
                  </a:ext>
                </a:extLst>
              </p:cNvPr>
              <p:cNvSpPr/>
              <p:nvPr/>
            </p:nvSpPr>
            <p:spPr>
              <a:xfrm>
                <a:off x="917302" y="3543778"/>
                <a:ext cx="367149" cy="263095"/>
              </a:xfrm>
              <a:custGeom>
                <a:avLst/>
                <a:gdLst>
                  <a:gd name="connsiteX0" fmla="*/ 423453 w 423453"/>
                  <a:gd name="connsiteY0" fmla="*/ 302196 h 303441"/>
                  <a:gd name="connsiteX1" fmla="*/ 211727 w 423453"/>
                  <a:gd name="connsiteY1" fmla="*/ 0 h 303441"/>
                  <a:gd name="connsiteX2" fmla="*/ 0 w 423453"/>
                  <a:gd name="connsiteY2" fmla="*/ 302196 h 303441"/>
                  <a:gd name="connsiteX3" fmla="*/ 0 w 423453"/>
                  <a:gd name="connsiteY3" fmla="*/ 303442 h 303441"/>
                  <a:gd name="connsiteX4" fmla="*/ 423453 w 423453"/>
                  <a:gd name="connsiteY4" fmla="*/ 303442 h 303441"/>
                  <a:gd name="connsiteX5" fmla="*/ 423453 w 423453"/>
                  <a:gd name="connsiteY5" fmla="*/ 302196 h 30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453" h="303441">
                    <a:moveTo>
                      <a:pt x="423453" y="302196"/>
                    </a:moveTo>
                    <a:cubicBezTo>
                      <a:pt x="423453" y="135303"/>
                      <a:pt x="328575" y="0"/>
                      <a:pt x="211727" y="0"/>
                    </a:cubicBezTo>
                    <a:cubicBezTo>
                      <a:pt x="94878" y="0"/>
                      <a:pt x="0" y="135229"/>
                      <a:pt x="0" y="302196"/>
                    </a:cubicBezTo>
                    <a:lnTo>
                      <a:pt x="0" y="303442"/>
                    </a:lnTo>
                    <a:lnTo>
                      <a:pt x="423453" y="303442"/>
                    </a:lnTo>
                    <a:lnTo>
                      <a:pt x="423453" y="302196"/>
                    </a:lnTo>
                    <a:close/>
                  </a:path>
                </a:pathLst>
              </a:custGeom>
              <a:solidFill>
                <a:srgbClr val="0FCE9A"/>
              </a:solidFill>
              <a:ln w="186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98559219-4133-43A2-AAAA-FB3B798BF8D6}"/>
                  </a:ext>
                </a:extLst>
              </p:cNvPr>
              <p:cNvSpPr/>
              <p:nvPr/>
            </p:nvSpPr>
            <p:spPr>
              <a:xfrm>
                <a:off x="1583694" y="3346138"/>
                <a:ext cx="192592" cy="207011"/>
              </a:xfrm>
              <a:custGeom>
                <a:avLst/>
                <a:gdLst>
                  <a:gd name="connsiteX0" fmla="*/ 0 w 222125"/>
                  <a:gd name="connsiteY0" fmla="*/ 119379 h 238757"/>
                  <a:gd name="connsiteX1" fmla="*/ 111063 w 222125"/>
                  <a:gd name="connsiteY1" fmla="*/ 238758 h 238757"/>
                  <a:gd name="connsiteX2" fmla="*/ 222126 w 222125"/>
                  <a:gd name="connsiteY2" fmla="*/ 119379 h 238757"/>
                  <a:gd name="connsiteX3" fmla="*/ 111063 w 222125"/>
                  <a:gd name="connsiteY3" fmla="*/ 0 h 238757"/>
                  <a:gd name="connsiteX4" fmla="*/ 0 w 222125"/>
                  <a:gd name="connsiteY4" fmla="*/ 119379 h 23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25" h="238757">
                    <a:moveTo>
                      <a:pt x="0" y="119379"/>
                    </a:moveTo>
                    <a:cubicBezTo>
                      <a:pt x="0" y="185310"/>
                      <a:pt x="49725" y="238758"/>
                      <a:pt x="111063" y="238758"/>
                    </a:cubicBezTo>
                    <a:cubicBezTo>
                      <a:pt x="172401" y="238758"/>
                      <a:pt x="222126" y="185310"/>
                      <a:pt x="222126" y="119379"/>
                    </a:cubicBezTo>
                    <a:cubicBezTo>
                      <a:pt x="222126" y="53448"/>
                      <a:pt x="172401" y="0"/>
                      <a:pt x="111063" y="0"/>
                    </a:cubicBezTo>
                    <a:cubicBezTo>
                      <a:pt x="49725" y="0"/>
                      <a:pt x="0" y="53448"/>
                      <a:pt x="0" y="119379"/>
                    </a:cubicBezTo>
                    <a:close/>
                  </a:path>
                </a:pathLst>
              </a:custGeom>
              <a:solidFill>
                <a:srgbClr val="0FCE9A"/>
              </a:solidFill>
              <a:ln w="1860"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EFB4953A-D0CB-4C09-BB6E-3A3DAAD86021}"/>
                  </a:ext>
                </a:extLst>
              </p:cNvPr>
              <p:cNvSpPr/>
              <p:nvPr/>
            </p:nvSpPr>
            <p:spPr>
              <a:xfrm>
                <a:off x="1498771" y="3543778"/>
                <a:ext cx="367149" cy="263095"/>
              </a:xfrm>
              <a:custGeom>
                <a:avLst/>
                <a:gdLst>
                  <a:gd name="connsiteX0" fmla="*/ 423453 w 423453"/>
                  <a:gd name="connsiteY0" fmla="*/ 302196 h 303441"/>
                  <a:gd name="connsiteX1" fmla="*/ 211727 w 423453"/>
                  <a:gd name="connsiteY1" fmla="*/ 0 h 303441"/>
                  <a:gd name="connsiteX2" fmla="*/ 0 w 423453"/>
                  <a:gd name="connsiteY2" fmla="*/ 302196 h 303441"/>
                  <a:gd name="connsiteX3" fmla="*/ 0 w 423453"/>
                  <a:gd name="connsiteY3" fmla="*/ 303442 h 303441"/>
                  <a:gd name="connsiteX4" fmla="*/ 423453 w 423453"/>
                  <a:gd name="connsiteY4" fmla="*/ 303442 h 303441"/>
                  <a:gd name="connsiteX5" fmla="*/ 423453 w 423453"/>
                  <a:gd name="connsiteY5" fmla="*/ 302196 h 30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453" h="303441">
                    <a:moveTo>
                      <a:pt x="423453" y="302196"/>
                    </a:moveTo>
                    <a:cubicBezTo>
                      <a:pt x="423453" y="135303"/>
                      <a:pt x="328575" y="0"/>
                      <a:pt x="211727" y="0"/>
                    </a:cubicBezTo>
                    <a:cubicBezTo>
                      <a:pt x="94878" y="0"/>
                      <a:pt x="0" y="135229"/>
                      <a:pt x="0" y="302196"/>
                    </a:cubicBezTo>
                    <a:lnTo>
                      <a:pt x="0" y="303442"/>
                    </a:lnTo>
                    <a:lnTo>
                      <a:pt x="423453" y="303442"/>
                    </a:lnTo>
                    <a:lnTo>
                      <a:pt x="423453" y="302196"/>
                    </a:lnTo>
                    <a:close/>
                  </a:path>
                </a:pathLst>
              </a:custGeom>
              <a:solidFill>
                <a:srgbClr val="0FCE9A"/>
              </a:solidFill>
              <a:ln w="186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3377A1F3-B49E-4159-A57C-D5CB7C7D6AC5}"/>
                  </a:ext>
                </a:extLst>
              </p:cNvPr>
              <p:cNvSpPr/>
              <p:nvPr/>
            </p:nvSpPr>
            <p:spPr>
              <a:xfrm>
                <a:off x="900575" y="2996170"/>
                <a:ext cx="304936" cy="38711"/>
              </a:xfrm>
              <a:custGeom>
                <a:avLst/>
                <a:gdLst>
                  <a:gd name="connsiteX0" fmla="*/ 0 w 351699"/>
                  <a:gd name="connsiteY0" fmla="*/ 0 h 44648"/>
                  <a:gd name="connsiteX1" fmla="*/ 351699 w 351699"/>
                  <a:gd name="connsiteY1" fmla="*/ 0 h 44648"/>
                  <a:gd name="connsiteX2" fmla="*/ 351699 w 351699"/>
                  <a:gd name="connsiteY2" fmla="*/ 44648 h 44648"/>
                  <a:gd name="connsiteX3" fmla="*/ 0 w 351699"/>
                  <a:gd name="connsiteY3" fmla="*/ 44648 h 44648"/>
                  <a:gd name="connsiteX4" fmla="*/ 0 w 351699"/>
                  <a:gd name="connsiteY4" fmla="*/ 0 h 4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9" h="44648">
                    <a:moveTo>
                      <a:pt x="0" y="0"/>
                    </a:moveTo>
                    <a:lnTo>
                      <a:pt x="351699" y="0"/>
                    </a:lnTo>
                    <a:lnTo>
                      <a:pt x="351699" y="44648"/>
                    </a:lnTo>
                    <a:lnTo>
                      <a:pt x="0" y="44648"/>
                    </a:lnTo>
                    <a:lnTo>
                      <a:pt x="0" y="0"/>
                    </a:lnTo>
                    <a:close/>
                  </a:path>
                </a:pathLst>
              </a:custGeom>
              <a:solidFill>
                <a:srgbClr val="FFBE00"/>
              </a:solidFill>
              <a:ln w="186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AD7CCF6C-E08A-4085-B11D-D2003D587573}"/>
                  </a:ext>
                </a:extLst>
              </p:cNvPr>
              <p:cNvSpPr/>
              <p:nvPr/>
            </p:nvSpPr>
            <p:spPr>
              <a:xfrm>
                <a:off x="900575" y="3076207"/>
                <a:ext cx="387118" cy="38711"/>
              </a:xfrm>
              <a:custGeom>
                <a:avLst/>
                <a:gdLst>
                  <a:gd name="connsiteX0" fmla="*/ 0 w 446484"/>
                  <a:gd name="connsiteY0" fmla="*/ 0 h 44648"/>
                  <a:gd name="connsiteX1" fmla="*/ 446484 w 446484"/>
                  <a:gd name="connsiteY1" fmla="*/ 0 h 44648"/>
                  <a:gd name="connsiteX2" fmla="*/ 446484 w 446484"/>
                  <a:gd name="connsiteY2" fmla="*/ 44648 h 44648"/>
                  <a:gd name="connsiteX3" fmla="*/ 0 w 446484"/>
                  <a:gd name="connsiteY3" fmla="*/ 44648 h 44648"/>
                  <a:gd name="connsiteX4" fmla="*/ 0 w 446484"/>
                  <a:gd name="connsiteY4" fmla="*/ 0 h 4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84" h="44648">
                    <a:moveTo>
                      <a:pt x="0" y="0"/>
                    </a:moveTo>
                    <a:lnTo>
                      <a:pt x="446484" y="0"/>
                    </a:lnTo>
                    <a:lnTo>
                      <a:pt x="446484" y="44648"/>
                    </a:lnTo>
                    <a:lnTo>
                      <a:pt x="0" y="44648"/>
                    </a:lnTo>
                    <a:lnTo>
                      <a:pt x="0" y="0"/>
                    </a:lnTo>
                    <a:close/>
                  </a:path>
                </a:pathLst>
              </a:custGeom>
              <a:solidFill>
                <a:srgbClr val="FFBE00"/>
              </a:solidFill>
              <a:ln w="1860"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A8FCDD9E-54A5-4C8B-879A-E6EA6AB738F5}"/>
                  </a:ext>
                </a:extLst>
              </p:cNvPr>
              <p:cNvSpPr/>
              <p:nvPr/>
            </p:nvSpPr>
            <p:spPr>
              <a:xfrm>
                <a:off x="900574" y="3164921"/>
                <a:ext cx="451639" cy="38711"/>
              </a:xfrm>
              <a:custGeom>
                <a:avLst/>
                <a:gdLst>
                  <a:gd name="connsiteX0" fmla="*/ 0 w 520898"/>
                  <a:gd name="connsiteY0" fmla="*/ 0 h 44648"/>
                  <a:gd name="connsiteX1" fmla="*/ 520898 w 520898"/>
                  <a:gd name="connsiteY1" fmla="*/ 0 h 44648"/>
                  <a:gd name="connsiteX2" fmla="*/ 520898 w 520898"/>
                  <a:gd name="connsiteY2" fmla="*/ 44648 h 44648"/>
                  <a:gd name="connsiteX3" fmla="*/ 0 w 520898"/>
                  <a:gd name="connsiteY3" fmla="*/ 44648 h 44648"/>
                  <a:gd name="connsiteX4" fmla="*/ 0 w 520898"/>
                  <a:gd name="connsiteY4" fmla="*/ 0 h 4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898" h="44648">
                    <a:moveTo>
                      <a:pt x="0" y="0"/>
                    </a:moveTo>
                    <a:lnTo>
                      <a:pt x="520898" y="0"/>
                    </a:lnTo>
                    <a:lnTo>
                      <a:pt x="520898" y="44648"/>
                    </a:lnTo>
                    <a:lnTo>
                      <a:pt x="0" y="44648"/>
                    </a:lnTo>
                    <a:lnTo>
                      <a:pt x="0" y="0"/>
                    </a:lnTo>
                    <a:close/>
                  </a:path>
                </a:pathLst>
              </a:custGeom>
              <a:solidFill>
                <a:srgbClr val="FFBE00"/>
              </a:solidFill>
              <a:ln w="186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40B7B9ED-198C-473E-9A68-9C35DF70A810}"/>
                  </a:ext>
                </a:extLst>
              </p:cNvPr>
              <p:cNvSpPr/>
              <p:nvPr/>
            </p:nvSpPr>
            <p:spPr>
              <a:xfrm>
                <a:off x="1632455" y="3618141"/>
                <a:ext cx="419378" cy="419378"/>
              </a:xfrm>
              <a:custGeom>
                <a:avLst/>
                <a:gdLst>
                  <a:gd name="connsiteX0" fmla="*/ 0 w 483691"/>
                  <a:gd name="connsiteY0" fmla="*/ 241846 h 483691"/>
                  <a:gd name="connsiteX1" fmla="*/ 241846 w 483691"/>
                  <a:gd name="connsiteY1" fmla="*/ 483691 h 483691"/>
                  <a:gd name="connsiteX2" fmla="*/ 483691 w 483691"/>
                  <a:gd name="connsiteY2" fmla="*/ 241846 h 483691"/>
                  <a:gd name="connsiteX3" fmla="*/ 241846 w 483691"/>
                  <a:gd name="connsiteY3" fmla="*/ 0 h 483691"/>
                  <a:gd name="connsiteX4" fmla="*/ 0 w 483691"/>
                  <a:gd name="connsiteY4" fmla="*/ 241846 h 48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691" h="483691">
                    <a:moveTo>
                      <a:pt x="0" y="241846"/>
                    </a:moveTo>
                    <a:cubicBezTo>
                      <a:pt x="0" y="375413"/>
                      <a:pt x="108278" y="483691"/>
                      <a:pt x="241846" y="483691"/>
                    </a:cubicBezTo>
                    <a:cubicBezTo>
                      <a:pt x="375413" y="483691"/>
                      <a:pt x="483691" y="375413"/>
                      <a:pt x="483691" y="241846"/>
                    </a:cubicBezTo>
                    <a:cubicBezTo>
                      <a:pt x="483691" y="108278"/>
                      <a:pt x="375413" y="0"/>
                      <a:pt x="241846" y="0"/>
                    </a:cubicBezTo>
                    <a:cubicBezTo>
                      <a:pt x="108278" y="0"/>
                      <a:pt x="0" y="108278"/>
                      <a:pt x="0" y="241846"/>
                    </a:cubicBezTo>
                    <a:close/>
                  </a:path>
                </a:pathLst>
              </a:custGeom>
              <a:solidFill>
                <a:srgbClr val="FF7142"/>
              </a:solidFill>
              <a:ln w="1860"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54FE161D-9DE4-4063-99CE-671338F68590}"/>
                  </a:ext>
                </a:extLst>
              </p:cNvPr>
              <p:cNvSpPr/>
              <p:nvPr/>
            </p:nvSpPr>
            <p:spPr>
              <a:xfrm>
                <a:off x="1718646" y="3802291"/>
                <a:ext cx="247109" cy="64607"/>
              </a:xfrm>
              <a:custGeom>
                <a:avLst/>
                <a:gdLst>
                  <a:gd name="connsiteX0" fmla="*/ 55000 w 285004"/>
                  <a:gd name="connsiteY0" fmla="*/ 13196 h 74515"/>
                  <a:gd name="connsiteX1" fmla="*/ 38685 w 285004"/>
                  <a:gd name="connsiteY1" fmla="*/ 13196 h 74515"/>
                  <a:gd name="connsiteX2" fmla="*/ 38685 w 285004"/>
                  <a:gd name="connsiteY2" fmla="*/ 65435 h 74515"/>
                  <a:gd name="connsiteX3" fmla="*/ 36620 w 285004"/>
                  <a:gd name="connsiteY3" fmla="*/ 72132 h 74515"/>
                  <a:gd name="connsiteX4" fmla="*/ 31281 w 285004"/>
                  <a:gd name="connsiteY4" fmla="*/ 74309 h 74515"/>
                  <a:gd name="connsiteX5" fmla="*/ 25867 w 285004"/>
                  <a:gd name="connsiteY5" fmla="*/ 72095 h 74515"/>
                  <a:gd name="connsiteX6" fmla="*/ 23784 w 285004"/>
                  <a:gd name="connsiteY6" fmla="*/ 65416 h 74515"/>
                  <a:gd name="connsiteX7" fmla="*/ 23784 w 285004"/>
                  <a:gd name="connsiteY7" fmla="*/ 13141 h 74515"/>
                  <a:gd name="connsiteX8" fmla="*/ 7561 w 285004"/>
                  <a:gd name="connsiteY8" fmla="*/ 13141 h 74515"/>
                  <a:gd name="connsiteX9" fmla="*/ 1869 w 285004"/>
                  <a:gd name="connsiteY9" fmla="*/ 11503 h 74515"/>
                  <a:gd name="connsiteX10" fmla="*/ 8 w 285004"/>
                  <a:gd name="connsiteY10" fmla="*/ 7169 h 74515"/>
                  <a:gd name="connsiteX11" fmla="*/ 1869 w 285004"/>
                  <a:gd name="connsiteY11" fmla="*/ 2760 h 74515"/>
                  <a:gd name="connsiteX12" fmla="*/ 7450 w 285004"/>
                  <a:gd name="connsiteY12" fmla="*/ 1141 h 74515"/>
                  <a:gd name="connsiteX13" fmla="*/ 55000 w 285004"/>
                  <a:gd name="connsiteY13" fmla="*/ 1141 h 74515"/>
                  <a:gd name="connsiteX14" fmla="*/ 60767 w 285004"/>
                  <a:gd name="connsiteY14" fmla="*/ 2816 h 74515"/>
                  <a:gd name="connsiteX15" fmla="*/ 62628 w 285004"/>
                  <a:gd name="connsiteY15" fmla="*/ 7187 h 74515"/>
                  <a:gd name="connsiteX16" fmla="*/ 60767 w 285004"/>
                  <a:gd name="connsiteY16" fmla="*/ 11522 h 74515"/>
                  <a:gd name="connsiteX17" fmla="*/ 55000 w 285004"/>
                  <a:gd name="connsiteY17" fmla="*/ 13196 h 74515"/>
                  <a:gd name="connsiteX18" fmla="*/ 120131 w 285004"/>
                  <a:gd name="connsiteY18" fmla="*/ 12415 h 74515"/>
                  <a:gd name="connsiteX19" fmla="*/ 86459 w 285004"/>
                  <a:gd name="connsiteY19" fmla="*/ 12415 h 74515"/>
                  <a:gd name="connsiteX20" fmla="*/ 86459 w 285004"/>
                  <a:gd name="connsiteY20" fmla="*/ 30088 h 74515"/>
                  <a:gd name="connsiteX21" fmla="*/ 117471 w 285004"/>
                  <a:gd name="connsiteY21" fmla="*/ 30088 h 74515"/>
                  <a:gd name="connsiteX22" fmla="*/ 122587 w 285004"/>
                  <a:gd name="connsiteY22" fmla="*/ 31577 h 74515"/>
                  <a:gd name="connsiteX23" fmla="*/ 124280 w 285004"/>
                  <a:gd name="connsiteY23" fmla="*/ 35521 h 74515"/>
                  <a:gd name="connsiteX24" fmla="*/ 122624 w 285004"/>
                  <a:gd name="connsiteY24" fmla="*/ 39520 h 74515"/>
                  <a:gd name="connsiteX25" fmla="*/ 117490 w 285004"/>
                  <a:gd name="connsiteY25" fmla="*/ 41064 h 74515"/>
                  <a:gd name="connsiteX26" fmla="*/ 86459 w 285004"/>
                  <a:gd name="connsiteY26" fmla="*/ 41064 h 74515"/>
                  <a:gd name="connsiteX27" fmla="*/ 86459 w 285004"/>
                  <a:gd name="connsiteY27" fmla="*/ 61528 h 74515"/>
                  <a:gd name="connsiteX28" fmla="*/ 121285 w 285004"/>
                  <a:gd name="connsiteY28" fmla="*/ 61528 h 74515"/>
                  <a:gd name="connsiteX29" fmla="*/ 126587 w 285004"/>
                  <a:gd name="connsiteY29" fmla="*/ 63128 h 74515"/>
                  <a:gd name="connsiteX30" fmla="*/ 128447 w 285004"/>
                  <a:gd name="connsiteY30" fmla="*/ 67370 h 74515"/>
                  <a:gd name="connsiteX31" fmla="*/ 126587 w 285004"/>
                  <a:gd name="connsiteY31" fmla="*/ 71518 h 74515"/>
                  <a:gd name="connsiteX32" fmla="*/ 121285 w 285004"/>
                  <a:gd name="connsiteY32" fmla="*/ 73118 h 74515"/>
                  <a:gd name="connsiteX33" fmla="*/ 80673 w 285004"/>
                  <a:gd name="connsiteY33" fmla="*/ 73118 h 74515"/>
                  <a:gd name="connsiteX34" fmla="*/ 73660 w 285004"/>
                  <a:gd name="connsiteY34" fmla="*/ 71016 h 74515"/>
                  <a:gd name="connsiteX35" fmla="*/ 71520 w 285004"/>
                  <a:gd name="connsiteY35" fmla="*/ 64189 h 74515"/>
                  <a:gd name="connsiteX36" fmla="*/ 71520 w 285004"/>
                  <a:gd name="connsiteY36" fmla="*/ 10108 h 74515"/>
                  <a:gd name="connsiteX37" fmla="*/ 72469 w 285004"/>
                  <a:gd name="connsiteY37" fmla="*/ 4974 h 74515"/>
                  <a:gd name="connsiteX38" fmla="*/ 75464 w 285004"/>
                  <a:gd name="connsiteY38" fmla="*/ 2071 h 74515"/>
                  <a:gd name="connsiteX39" fmla="*/ 80673 w 285004"/>
                  <a:gd name="connsiteY39" fmla="*/ 1160 h 74515"/>
                  <a:gd name="connsiteX40" fmla="*/ 120131 w 285004"/>
                  <a:gd name="connsiteY40" fmla="*/ 1160 h 74515"/>
                  <a:gd name="connsiteX41" fmla="*/ 125433 w 285004"/>
                  <a:gd name="connsiteY41" fmla="*/ 2704 h 74515"/>
                  <a:gd name="connsiteX42" fmla="*/ 127163 w 285004"/>
                  <a:gd name="connsiteY42" fmla="*/ 6760 h 74515"/>
                  <a:gd name="connsiteX43" fmla="*/ 125433 w 285004"/>
                  <a:gd name="connsiteY43" fmla="*/ 10852 h 74515"/>
                  <a:gd name="connsiteX44" fmla="*/ 120131 w 285004"/>
                  <a:gd name="connsiteY44" fmla="*/ 12415 h 74515"/>
                  <a:gd name="connsiteX45" fmla="*/ 187476 w 285004"/>
                  <a:gd name="connsiteY45" fmla="*/ 64989 h 74515"/>
                  <a:gd name="connsiteX46" fmla="*/ 183960 w 285004"/>
                  <a:gd name="connsiteY46" fmla="*/ 55966 h 74515"/>
                  <a:gd name="connsiteX47" fmla="*/ 153952 w 285004"/>
                  <a:gd name="connsiteY47" fmla="*/ 55966 h 74515"/>
                  <a:gd name="connsiteX48" fmla="*/ 150436 w 285004"/>
                  <a:gd name="connsiteY48" fmla="*/ 65268 h 74515"/>
                  <a:gd name="connsiteX49" fmla="*/ 146920 w 285004"/>
                  <a:gd name="connsiteY49" fmla="*/ 72560 h 74515"/>
                  <a:gd name="connsiteX50" fmla="*/ 142139 w 285004"/>
                  <a:gd name="connsiteY50" fmla="*/ 74421 h 74515"/>
                  <a:gd name="connsiteX51" fmla="*/ 137153 w 285004"/>
                  <a:gd name="connsiteY51" fmla="*/ 72411 h 74515"/>
                  <a:gd name="connsiteX52" fmla="*/ 134995 w 285004"/>
                  <a:gd name="connsiteY52" fmla="*/ 67853 h 74515"/>
                  <a:gd name="connsiteX53" fmla="*/ 135498 w 285004"/>
                  <a:gd name="connsiteY53" fmla="*/ 64802 h 74515"/>
                  <a:gd name="connsiteX54" fmla="*/ 137153 w 285004"/>
                  <a:gd name="connsiteY54" fmla="*/ 60431 h 74515"/>
                  <a:gd name="connsiteX55" fmla="*/ 156036 w 285004"/>
                  <a:gd name="connsiteY55" fmla="*/ 13699 h 74515"/>
                  <a:gd name="connsiteX56" fmla="*/ 157896 w 285004"/>
                  <a:gd name="connsiteY56" fmla="*/ 8862 h 74515"/>
                  <a:gd name="connsiteX57" fmla="*/ 160315 w 285004"/>
                  <a:gd name="connsiteY57" fmla="*/ 4174 h 74515"/>
                  <a:gd name="connsiteX58" fmla="*/ 163682 w 285004"/>
                  <a:gd name="connsiteY58" fmla="*/ 1160 h 74515"/>
                  <a:gd name="connsiteX59" fmla="*/ 168835 w 285004"/>
                  <a:gd name="connsiteY59" fmla="*/ 7 h 74515"/>
                  <a:gd name="connsiteX60" fmla="*/ 174044 w 285004"/>
                  <a:gd name="connsiteY60" fmla="*/ 1160 h 74515"/>
                  <a:gd name="connsiteX61" fmla="*/ 177411 w 285004"/>
                  <a:gd name="connsiteY61" fmla="*/ 4136 h 74515"/>
                  <a:gd name="connsiteX62" fmla="*/ 179570 w 285004"/>
                  <a:gd name="connsiteY62" fmla="*/ 8043 h 74515"/>
                  <a:gd name="connsiteX63" fmla="*/ 181802 w 285004"/>
                  <a:gd name="connsiteY63" fmla="*/ 13624 h 74515"/>
                  <a:gd name="connsiteX64" fmla="*/ 201075 w 285004"/>
                  <a:gd name="connsiteY64" fmla="*/ 60133 h 74515"/>
                  <a:gd name="connsiteX65" fmla="*/ 203345 w 285004"/>
                  <a:gd name="connsiteY65" fmla="*/ 67835 h 74515"/>
                  <a:gd name="connsiteX66" fmla="*/ 201205 w 285004"/>
                  <a:gd name="connsiteY66" fmla="*/ 72430 h 74515"/>
                  <a:gd name="connsiteX67" fmla="*/ 196052 w 285004"/>
                  <a:gd name="connsiteY67" fmla="*/ 74514 h 74515"/>
                  <a:gd name="connsiteX68" fmla="*/ 193038 w 285004"/>
                  <a:gd name="connsiteY68" fmla="*/ 73900 h 74515"/>
                  <a:gd name="connsiteX69" fmla="*/ 190918 w 285004"/>
                  <a:gd name="connsiteY69" fmla="*/ 72225 h 74515"/>
                  <a:gd name="connsiteX70" fmla="*/ 189057 w 285004"/>
                  <a:gd name="connsiteY70" fmla="*/ 68988 h 74515"/>
                  <a:gd name="connsiteX71" fmla="*/ 187476 w 285004"/>
                  <a:gd name="connsiteY71" fmla="*/ 64989 h 74515"/>
                  <a:gd name="connsiteX72" fmla="*/ 157878 w 285004"/>
                  <a:gd name="connsiteY72" fmla="*/ 44971 h 74515"/>
                  <a:gd name="connsiteX73" fmla="*/ 179923 w 285004"/>
                  <a:gd name="connsiteY73" fmla="*/ 44971 h 74515"/>
                  <a:gd name="connsiteX74" fmla="*/ 168761 w 285004"/>
                  <a:gd name="connsiteY74" fmla="*/ 15206 h 74515"/>
                  <a:gd name="connsiteX75" fmla="*/ 239324 w 285004"/>
                  <a:gd name="connsiteY75" fmla="*/ 62291 h 74515"/>
                  <a:gd name="connsiteX76" fmla="*/ 227492 w 285004"/>
                  <a:gd name="connsiteY76" fmla="*/ 16452 h 74515"/>
                  <a:gd name="connsiteX77" fmla="*/ 227492 w 285004"/>
                  <a:gd name="connsiteY77" fmla="*/ 66123 h 74515"/>
                  <a:gd name="connsiteX78" fmla="*/ 225632 w 285004"/>
                  <a:gd name="connsiteY78" fmla="*/ 72300 h 74515"/>
                  <a:gd name="connsiteX79" fmla="*/ 215698 w 285004"/>
                  <a:gd name="connsiteY79" fmla="*/ 72300 h 74515"/>
                  <a:gd name="connsiteX80" fmla="*/ 213837 w 285004"/>
                  <a:gd name="connsiteY80" fmla="*/ 66086 h 74515"/>
                  <a:gd name="connsiteX81" fmla="*/ 213837 w 285004"/>
                  <a:gd name="connsiteY81" fmla="*/ 9178 h 74515"/>
                  <a:gd name="connsiteX82" fmla="*/ 216349 w 285004"/>
                  <a:gd name="connsiteY82" fmla="*/ 2816 h 74515"/>
                  <a:gd name="connsiteX83" fmla="*/ 223139 w 285004"/>
                  <a:gd name="connsiteY83" fmla="*/ 1179 h 74515"/>
                  <a:gd name="connsiteX84" fmla="*/ 227771 w 285004"/>
                  <a:gd name="connsiteY84" fmla="*/ 1179 h 74515"/>
                  <a:gd name="connsiteX85" fmla="*/ 233836 w 285004"/>
                  <a:gd name="connsiteY85" fmla="*/ 1923 h 74515"/>
                  <a:gd name="connsiteX86" fmla="*/ 236626 w 285004"/>
                  <a:gd name="connsiteY86" fmla="*/ 4564 h 74515"/>
                  <a:gd name="connsiteX87" fmla="*/ 238691 w 285004"/>
                  <a:gd name="connsiteY87" fmla="*/ 10797 h 74515"/>
                  <a:gd name="connsiteX88" fmla="*/ 249407 w 285004"/>
                  <a:gd name="connsiteY88" fmla="*/ 50217 h 74515"/>
                  <a:gd name="connsiteX89" fmla="*/ 260123 w 285004"/>
                  <a:gd name="connsiteY89" fmla="*/ 10797 h 74515"/>
                  <a:gd name="connsiteX90" fmla="*/ 262188 w 285004"/>
                  <a:gd name="connsiteY90" fmla="*/ 4564 h 74515"/>
                  <a:gd name="connsiteX91" fmla="*/ 264978 w 285004"/>
                  <a:gd name="connsiteY91" fmla="*/ 1923 h 74515"/>
                  <a:gd name="connsiteX92" fmla="*/ 271043 w 285004"/>
                  <a:gd name="connsiteY92" fmla="*/ 1179 h 74515"/>
                  <a:gd name="connsiteX93" fmla="*/ 275675 w 285004"/>
                  <a:gd name="connsiteY93" fmla="*/ 1179 h 74515"/>
                  <a:gd name="connsiteX94" fmla="*/ 282466 w 285004"/>
                  <a:gd name="connsiteY94" fmla="*/ 2816 h 74515"/>
                  <a:gd name="connsiteX95" fmla="*/ 284977 w 285004"/>
                  <a:gd name="connsiteY95" fmla="*/ 9178 h 74515"/>
                  <a:gd name="connsiteX96" fmla="*/ 284977 w 285004"/>
                  <a:gd name="connsiteY96" fmla="*/ 66123 h 74515"/>
                  <a:gd name="connsiteX97" fmla="*/ 283117 w 285004"/>
                  <a:gd name="connsiteY97" fmla="*/ 72300 h 74515"/>
                  <a:gd name="connsiteX98" fmla="*/ 278057 w 285004"/>
                  <a:gd name="connsiteY98" fmla="*/ 74365 h 74515"/>
                  <a:gd name="connsiteX99" fmla="*/ 273182 w 285004"/>
                  <a:gd name="connsiteY99" fmla="*/ 72300 h 74515"/>
                  <a:gd name="connsiteX100" fmla="*/ 271322 w 285004"/>
                  <a:gd name="connsiteY100" fmla="*/ 66123 h 74515"/>
                  <a:gd name="connsiteX101" fmla="*/ 271322 w 285004"/>
                  <a:gd name="connsiteY101" fmla="*/ 16452 h 74515"/>
                  <a:gd name="connsiteX102" fmla="*/ 259490 w 285004"/>
                  <a:gd name="connsiteY102" fmla="*/ 62291 h 74515"/>
                  <a:gd name="connsiteX103" fmla="*/ 257630 w 285004"/>
                  <a:gd name="connsiteY103" fmla="*/ 68840 h 74515"/>
                  <a:gd name="connsiteX104" fmla="*/ 254932 w 285004"/>
                  <a:gd name="connsiteY104" fmla="*/ 72560 h 74515"/>
                  <a:gd name="connsiteX105" fmla="*/ 249500 w 285004"/>
                  <a:gd name="connsiteY105" fmla="*/ 74272 h 74515"/>
                  <a:gd name="connsiteX106" fmla="*/ 245072 w 285004"/>
                  <a:gd name="connsiteY106" fmla="*/ 73174 h 74515"/>
                  <a:gd name="connsiteX107" fmla="*/ 242245 w 285004"/>
                  <a:gd name="connsiteY107" fmla="*/ 70346 h 74515"/>
                  <a:gd name="connsiteX108" fmla="*/ 240663 w 285004"/>
                  <a:gd name="connsiteY108" fmla="*/ 66626 h 74515"/>
                  <a:gd name="connsiteX109" fmla="*/ 239324 w 285004"/>
                  <a:gd name="connsiteY109" fmla="*/ 62291 h 7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85004" h="74515">
                    <a:moveTo>
                      <a:pt x="55000" y="13196"/>
                    </a:moveTo>
                    <a:lnTo>
                      <a:pt x="38685" y="13196"/>
                    </a:lnTo>
                    <a:lnTo>
                      <a:pt x="38685" y="65435"/>
                    </a:lnTo>
                    <a:cubicBezTo>
                      <a:pt x="38879" y="67850"/>
                      <a:pt x="38140" y="70246"/>
                      <a:pt x="36620" y="72132"/>
                    </a:cubicBezTo>
                    <a:cubicBezTo>
                      <a:pt x="35234" y="73589"/>
                      <a:pt x="33290" y="74382"/>
                      <a:pt x="31281" y="74309"/>
                    </a:cubicBezTo>
                    <a:cubicBezTo>
                      <a:pt x="29242" y="74382"/>
                      <a:pt x="27270" y="73576"/>
                      <a:pt x="25867" y="72095"/>
                    </a:cubicBezTo>
                    <a:cubicBezTo>
                      <a:pt x="24331" y="70225"/>
                      <a:pt x="23583" y="67829"/>
                      <a:pt x="23784" y="65416"/>
                    </a:cubicBezTo>
                    <a:lnTo>
                      <a:pt x="23784" y="13141"/>
                    </a:lnTo>
                    <a:lnTo>
                      <a:pt x="7561" y="13141"/>
                    </a:lnTo>
                    <a:cubicBezTo>
                      <a:pt x="5528" y="13304"/>
                      <a:pt x="3506" y="12722"/>
                      <a:pt x="1869" y="11503"/>
                    </a:cubicBezTo>
                    <a:cubicBezTo>
                      <a:pt x="639" y="10404"/>
                      <a:pt x="-42" y="8817"/>
                      <a:pt x="8" y="7169"/>
                    </a:cubicBezTo>
                    <a:cubicBezTo>
                      <a:pt x="-85" y="5491"/>
                      <a:pt x="602" y="3865"/>
                      <a:pt x="1869" y="2760"/>
                    </a:cubicBezTo>
                    <a:cubicBezTo>
                      <a:pt x="3483" y="1584"/>
                      <a:pt x="5457" y="1011"/>
                      <a:pt x="7450" y="1141"/>
                    </a:cubicBezTo>
                    <a:lnTo>
                      <a:pt x="55000" y="1141"/>
                    </a:lnTo>
                    <a:cubicBezTo>
                      <a:pt x="57062" y="981"/>
                      <a:pt x="59112" y="1577"/>
                      <a:pt x="60767" y="2816"/>
                    </a:cubicBezTo>
                    <a:cubicBezTo>
                      <a:pt x="62008" y="3923"/>
                      <a:pt x="62689" y="5526"/>
                      <a:pt x="62628" y="7187"/>
                    </a:cubicBezTo>
                    <a:cubicBezTo>
                      <a:pt x="62697" y="8839"/>
                      <a:pt x="62014" y="10434"/>
                      <a:pt x="60767" y="11522"/>
                    </a:cubicBezTo>
                    <a:cubicBezTo>
                      <a:pt x="59108" y="12754"/>
                      <a:pt x="57062" y="13349"/>
                      <a:pt x="55000" y="13196"/>
                    </a:cubicBezTo>
                    <a:close/>
                    <a:moveTo>
                      <a:pt x="120131" y="12415"/>
                    </a:moveTo>
                    <a:lnTo>
                      <a:pt x="86459" y="12415"/>
                    </a:lnTo>
                    <a:lnTo>
                      <a:pt x="86459" y="30088"/>
                    </a:lnTo>
                    <a:lnTo>
                      <a:pt x="117471" y="30088"/>
                    </a:lnTo>
                    <a:cubicBezTo>
                      <a:pt x="119302" y="29936"/>
                      <a:pt x="121125" y="30466"/>
                      <a:pt x="122587" y="31577"/>
                    </a:cubicBezTo>
                    <a:cubicBezTo>
                      <a:pt x="123711" y="32574"/>
                      <a:pt x="124332" y="34019"/>
                      <a:pt x="124280" y="35521"/>
                    </a:cubicBezTo>
                    <a:cubicBezTo>
                      <a:pt x="124332" y="37031"/>
                      <a:pt x="123727" y="38490"/>
                      <a:pt x="122624" y="39520"/>
                    </a:cubicBezTo>
                    <a:cubicBezTo>
                      <a:pt x="121169" y="40664"/>
                      <a:pt x="119335" y="41217"/>
                      <a:pt x="117490" y="41064"/>
                    </a:cubicBezTo>
                    <a:lnTo>
                      <a:pt x="86459" y="41064"/>
                    </a:lnTo>
                    <a:lnTo>
                      <a:pt x="86459" y="61528"/>
                    </a:lnTo>
                    <a:lnTo>
                      <a:pt x="121285" y="61528"/>
                    </a:lnTo>
                    <a:cubicBezTo>
                      <a:pt x="123188" y="61391"/>
                      <a:pt x="125076" y="61960"/>
                      <a:pt x="126587" y="63128"/>
                    </a:cubicBezTo>
                    <a:cubicBezTo>
                      <a:pt x="127811" y="64192"/>
                      <a:pt x="128494" y="65749"/>
                      <a:pt x="128447" y="67370"/>
                    </a:cubicBezTo>
                    <a:cubicBezTo>
                      <a:pt x="128480" y="68962"/>
                      <a:pt x="127798" y="70486"/>
                      <a:pt x="126587" y="71518"/>
                    </a:cubicBezTo>
                    <a:cubicBezTo>
                      <a:pt x="125076" y="72687"/>
                      <a:pt x="123188" y="73256"/>
                      <a:pt x="121285" y="73118"/>
                    </a:cubicBezTo>
                    <a:lnTo>
                      <a:pt x="80673" y="73118"/>
                    </a:lnTo>
                    <a:cubicBezTo>
                      <a:pt x="78151" y="73356"/>
                      <a:pt x="75635" y="72601"/>
                      <a:pt x="73660" y="71016"/>
                    </a:cubicBezTo>
                    <a:cubicBezTo>
                      <a:pt x="72065" y="69117"/>
                      <a:pt x="71295" y="66659"/>
                      <a:pt x="71520" y="64189"/>
                    </a:cubicBezTo>
                    <a:lnTo>
                      <a:pt x="71520" y="10108"/>
                    </a:lnTo>
                    <a:cubicBezTo>
                      <a:pt x="71451" y="8348"/>
                      <a:pt x="71775" y="6594"/>
                      <a:pt x="72469" y="4974"/>
                    </a:cubicBezTo>
                    <a:cubicBezTo>
                      <a:pt x="73079" y="3673"/>
                      <a:pt x="74145" y="2641"/>
                      <a:pt x="75464" y="2071"/>
                    </a:cubicBezTo>
                    <a:cubicBezTo>
                      <a:pt x="77118" y="1411"/>
                      <a:pt x="78893" y="1100"/>
                      <a:pt x="80673" y="1160"/>
                    </a:cubicBezTo>
                    <a:lnTo>
                      <a:pt x="120131" y="1160"/>
                    </a:lnTo>
                    <a:cubicBezTo>
                      <a:pt x="122027" y="1011"/>
                      <a:pt x="123913" y="1560"/>
                      <a:pt x="125433" y="2704"/>
                    </a:cubicBezTo>
                    <a:cubicBezTo>
                      <a:pt x="126589" y="3729"/>
                      <a:pt x="127223" y="5217"/>
                      <a:pt x="127163" y="6760"/>
                    </a:cubicBezTo>
                    <a:cubicBezTo>
                      <a:pt x="127227" y="8313"/>
                      <a:pt x="126592" y="9814"/>
                      <a:pt x="125433" y="10852"/>
                    </a:cubicBezTo>
                    <a:cubicBezTo>
                      <a:pt x="123915" y="12004"/>
                      <a:pt x="122031" y="12560"/>
                      <a:pt x="120131" y="12415"/>
                    </a:cubicBezTo>
                    <a:close/>
                    <a:moveTo>
                      <a:pt x="187476" y="64989"/>
                    </a:moveTo>
                    <a:lnTo>
                      <a:pt x="183960" y="55966"/>
                    </a:lnTo>
                    <a:lnTo>
                      <a:pt x="153952" y="55966"/>
                    </a:lnTo>
                    <a:lnTo>
                      <a:pt x="150436" y="65268"/>
                    </a:lnTo>
                    <a:cubicBezTo>
                      <a:pt x="149579" y="67839"/>
                      <a:pt x="148397" y="70289"/>
                      <a:pt x="146920" y="72560"/>
                    </a:cubicBezTo>
                    <a:cubicBezTo>
                      <a:pt x="145722" y="73920"/>
                      <a:pt x="143940" y="74612"/>
                      <a:pt x="142139" y="74421"/>
                    </a:cubicBezTo>
                    <a:cubicBezTo>
                      <a:pt x="140279" y="74430"/>
                      <a:pt x="138487" y="73708"/>
                      <a:pt x="137153" y="72411"/>
                    </a:cubicBezTo>
                    <a:cubicBezTo>
                      <a:pt x="135810" y="71275"/>
                      <a:pt x="135023" y="69613"/>
                      <a:pt x="134995" y="67853"/>
                    </a:cubicBezTo>
                    <a:cubicBezTo>
                      <a:pt x="135003" y="66817"/>
                      <a:pt x="135172" y="65787"/>
                      <a:pt x="135498" y="64802"/>
                    </a:cubicBezTo>
                    <a:cubicBezTo>
                      <a:pt x="135833" y="63761"/>
                      <a:pt x="136385" y="62304"/>
                      <a:pt x="137153" y="60431"/>
                    </a:cubicBezTo>
                    <a:lnTo>
                      <a:pt x="156036" y="13699"/>
                    </a:lnTo>
                    <a:lnTo>
                      <a:pt x="157896" y="8862"/>
                    </a:lnTo>
                    <a:cubicBezTo>
                      <a:pt x="158529" y="7215"/>
                      <a:pt x="159340" y="5643"/>
                      <a:pt x="160315" y="4174"/>
                    </a:cubicBezTo>
                    <a:cubicBezTo>
                      <a:pt x="161186" y="2918"/>
                      <a:pt x="162339" y="1885"/>
                      <a:pt x="163682" y="1160"/>
                    </a:cubicBezTo>
                    <a:cubicBezTo>
                      <a:pt x="165275" y="345"/>
                      <a:pt x="167047" y="-51"/>
                      <a:pt x="168835" y="7"/>
                    </a:cubicBezTo>
                    <a:cubicBezTo>
                      <a:pt x="170642" y="-57"/>
                      <a:pt x="172433" y="341"/>
                      <a:pt x="174044" y="1160"/>
                    </a:cubicBezTo>
                    <a:cubicBezTo>
                      <a:pt x="175378" y="1882"/>
                      <a:pt x="176532" y="2901"/>
                      <a:pt x="177411" y="4136"/>
                    </a:cubicBezTo>
                    <a:cubicBezTo>
                      <a:pt x="178269" y="5357"/>
                      <a:pt x="178993" y="6666"/>
                      <a:pt x="179570" y="8043"/>
                    </a:cubicBezTo>
                    <a:cubicBezTo>
                      <a:pt x="180152" y="9433"/>
                      <a:pt x="180896" y="11293"/>
                      <a:pt x="181802" y="13624"/>
                    </a:cubicBezTo>
                    <a:lnTo>
                      <a:pt x="201075" y="60133"/>
                    </a:lnTo>
                    <a:cubicBezTo>
                      <a:pt x="202279" y="62546"/>
                      <a:pt x="203047" y="65154"/>
                      <a:pt x="203345" y="67835"/>
                    </a:cubicBezTo>
                    <a:cubicBezTo>
                      <a:pt x="203306" y="69598"/>
                      <a:pt x="202530" y="71265"/>
                      <a:pt x="201205" y="72430"/>
                    </a:cubicBezTo>
                    <a:cubicBezTo>
                      <a:pt x="199840" y="73794"/>
                      <a:pt x="197981" y="74545"/>
                      <a:pt x="196052" y="74514"/>
                    </a:cubicBezTo>
                    <a:cubicBezTo>
                      <a:pt x="195014" y="74540"/>
                      <a:pt x="193984" y="74329"/>
                      <a:pt x="193038" y="73900"/>
                    </a:cubicBezTo>
                    <a:cubicBezTo>
                      <a:pt x="192216" y="73505"/>
                      <a:pt x="191493" y="72932"/>
                      <a:pt x="190918" y="72225"/>
                    </a:cubicBezTo>
                    <a:cubicBezTo>
                      <a:pt x="190168" y="71226"/>
                      <a:pt x="189543" y="70140"/>
                      <a:pt x="189057" y="68988"/>
                    </a:cubicBezTo>
                    <a:cubicBezTo>
                      <a:pt x="188475" y="67439"/>
                      <a:pt x="187947" y="66105"/>
                      <a:pt x="187476" y="64989"/>
                    </a:cubicBezTo>
                    <a:close/>
                    <a:moveTo>
                      <a:pt x="157878" y="44971"/>
                    </a:moveTo>
                    <a:lnTo>
                      <a:pt x="179923" y="44971"/>
                    </a:lnTo>
                    <a:lnTo>
                      <a:pt x="168761" y="15206"/>
                    </a:lnTo>
                    <a:close/>
                    <a:moveTo>
                      <a:pt x="239324" y="62291"/>
                    </a:moveTo>
                    <a:lnTo>
                      <a:pt x="227492" y="16452"/>
                    </a:lnTo>
                    <a:lnTo>
                      <a:pt x="227492" y="66123"/>
                    </a:lnTo>
                    <a:cubicBezTo>
                      <a:pt x="227669" y="68343"/>
                      <a:pt x="227005" y="70547"/>
                      <a:pt x="225632" y="72300"/>
                    </a:cubicBezTo>
                    <a:cubicBezTo>
                      <a:pt x="222882" y="75029"/>
                      <a:pt x="218447" y="75029"/>
                      <a:pt x="215698" y="72300"/>
                    </a:cubicBezTo>
                    <a:cubicBezTo>
                      <a:pt x="214308" y="70542"/>
                      <a:pt x="213644" y="68319"/>
                      <a:pt x="213837" y="66086"/>
                    </a:cubicBezTo>
                    <a:lnTo>
                      <a:pt x="213837" y="9178"/>
                    </a:lnTo>
                    <a:cubicBezTo>
                      <a:pt x="213837" y="6040"/>
                      <a:pt x="214674" y="3919"/>
                      <a:pt x="216349" y="2816"/>
                    </a:cubicBezTo>
                    <a:cubicBezTo>
                      <a:pt x="218406" y="1625"/>
                      <a:pt x="220765" y="1056"/>
                      <a:pt x="223139" y="1179"/>
                    </a:cubicBezTo>
                    <a:lnTo>
                      <a:pt x="227771" y="1179"/>
                    </a:lnTo>
                    <a:cubicBezTo>
                      <a:pt x="229819" y="1080"/>
                      <a:pt x="231871" y="1333"/>
                      <a:pt x="233836" y="1923"/>
                    </a:cubicBezTo>
                    <a:cubicBezTo>
                      <a:pt x="235079" y="2401"/>
                      <a:pt x="236081" y="3350"/>
                      <a:pt x="236626" y="4564"/>
                    </a:cubicBezTo>
                    <a:cubicBezTo>
                      <a:pt x="237482" y="6583"/>
                      <a:pt x="238172" y="8666"/>
                      <a:pt x="238691" y="10797"/>
                    </a:cubicBezTo>
                    <a:lnTo>
                      <a:pt x="249407" y="50217"/>
                    </a:lnTo>
                    <a:lnTo>
                      <a:pt x="260123" y="10797"/>
                    </a:lnTo>
                    <a:cubicBezTo>
                      <a:pt x="260642" y="8666"/>
                      <a:pt x="261332" y="6583"/>
                      <a:pt x="262188" y="4564"/>
                    </a:cubicBezTo>
                    <a:cubicBezTo>
                      <a:pt x="262733" y="3350"/>
                      <a:pt x="263736" y="2401"/>
                      <a:pt x="264978" y="1923"/>
                    </a:cubicBezTo>
                    <a:cubicBezTo>
                      <a:pt x="266943" y="1333"/>
                      <a:pt x="268995" y="1080"/>
                      <a:pt x="271043" y="1179"/>
                    </a:cubicBezTo>
                    <a:lnTo>
                      <a:pt x="275675" y="1179"/>
                    </a:lnTo>
                    <a:cubicBezTo>
                      <a:pt x="278049" y="1056"/>
                      <a:pt x="280408" y="1625"/>
                      <a:pt x="282466" y="2816"/>
                    </a:cubicBezTo>
                    <a:cubicBezTo>
                      <a:pt x="284140" y="3908"/>
                      <a:pt x="284977" y="6028"/>
                      <a:pt x="284977" y="9178"/>
                    </a:cubicBezTo>
                    <a:lnTo>
                      <a:pt x="284977" y="66123"/>
                    </a:lnTo>
                    <a:cubicBezTo>
                      <a:pt x="285152" y="68343"/>
                      <a:pt x="284488" y="70545"/>
                      <a:pt x="283117" y="72300"/>
                    </a:cubicBezTo>
                    <a:cubicBezTo>
                      <a:pt x="281813" y="73695"/>
                      <a:pt x="279963" y="74448"/>
                      <a:pt x="278057" y="74365"/>
                    </a:cubicBezTo>
                    <a:cubicBezTo>
                      <a:pt x="276209" y="74417"/>
                      <a:pt x="274431" y="73663"/>
                      <a:pt x="273182" y="72300"/>
                    </a:cubicBezTo>
                    <a:cubicBezTo>
                      <a:pt x="271802" y="70551"/>
                      <a:pt x="271138" y="68343"/>
                      <a:pt x="271322" y="66123"/>
                    </a:cubicBezTo>
                    <a:lnTo>
                      <a:pt x="271322" y="16452"/>
                    </a:lnTo>
                    <a:lnTo>
                      <a:pt x="259490" y="62291"/>
                    </a:lnTo>
                    <a:cubicBezTo>
                      <a:pt x="258722" y="65268"/>
                      <a:pt x="258100" y="67450"/>
                      <a:pt x="257630" y="68840"/>
                    </a:cubicBezTo>
                    <a:cubicBezTo>
                      <a:pt x="257066" y="70291"/>
                      <a:pt x="256136" y="71572"/>
                      <a:pt x="254932" y="72560"/>
                    </a:cubicBezTo>
                    <a:cubicBezTo>
                      <a:pt x="253394" y="73779"/>
                      <a:pt x="251459" y="74389"/>
                      <a:pt x="249500" y="74272"/>
                    </a:cubicBezTo>
                    <a:cubicBezTo>
                      <a:pt x="247950" y="74324"/>
                      <a:pt x="246418" y="73944"/>
                      <a:pt x="245072" y="73174"/>
                    </a:cubicBezTo>
                    <a:cubicBezTo>
                      <a:pt x="243908" y="72484"/>
                      <a:pt x="242935" y="71511"/>
                      <a:pt x="242245" y="70346"/>
                    </a:cubicBezTo>
                    <a:cubicBezTo>
                      <a:pt x="241560" y="69180"/>
                      <a:pt x="241028" y="67928"/>
                      <a:pt x="240663" y="66626"/>
                    </a:cubicBezTo>
                    <a:cubicBezTo>
                      <a:pt x="240167" y="65236"/>
                      <a:pt x="239720" y="63792"/>
                      <a:pt x="239324" y="62291"/>
                    </a:cubicBezTo>
                    <a:close/>
                  </a:path>
                </a:pathLst>
              </a:custGeom>
              <a:solidFill>
                <a:srgbClr val="FFFFFF"/>
              </a:solidFill>
              <a:ln w="1860" cap="flat">
                <a:noFill/>
                <a:prstDash val="solid"/>
                <a:miter/>
              </a:ln>
            </p:spPr>
            <p:txBody>
              <a:bodyPr rtlCol="0" anchor="ctr"/>
              <a:lstStyle/>
              <a:p>
                <a:endParaRPr lang="zh-CN" altLang="en-US"/>
              </a:p>
            </p:txBody>
          </p:sp>
          <p:sp>
            <p:nvSpPr>
              <p:cNvPr id="57" name="矩形: 圆角 56">
                <a:extLst>
                  <a:ext uri="{FF2B5EF4-FFF2-40B4-BE49-F238E27FC236}">
                    <a16:creationId xmlns:a16="http://schemas.microsoft.com/office/drawing/2014/main" xmlns="" id="{7D3CADA5-6039-4308-8991-ABBA6B89602F}"/>
                  </a:ext>
                </a:extLst>
              </p:cNvPr>
              <p:cNvSpPr/>
              <p:nvPr/>
            </p:nvSpPr>
            <p:spPr>
              <a:xfrm>
                <a:off x="1150144" y="4078605"/>
                <a:ext cx="452437"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a:extLst>
              <a:ext uri="{FF2B5EF4-FFF2-40B4-BE49-F238E27FC236}">
                <a16:creationId xmlns:a16="http://schemas.microsoft.com/office/drawing/2014/main" xmlns="" id="{58F9F2C9-3595-4862-91D1-12BFD474F47D}"/>
              </a:ext>
            </a:extLst>
          </p:cNvPr>
          <p:cNvGrpSpPr/>
          <p:nvPr/>
        </p:nvGrpSpPr>
        <p:grpSpPr>
          <a:xfrm>
            <a:off x="2114044" y="2217420"/>
            <a:ext cx="680017" cy="680017"/>
            <a:chOff x="2114044" y="2217420"/>
            <a:chExt cx="680017" cy="680017"/>
          </a:xfrm>
        </p:grpSpPr>
        <p:sp>
          <p:nvSpPr>
            <p:cNvPr id="7" name="椭圆 6">
              <a:extLst>
                <a:ext uri="{FF2B5EF4-FFF2-40B4-BE49-F238E27FC236}">
                  <a16:creationId xmlns:a16="http://schemas.microsoft.com/office/drawing/2014/main" xmlns="" id="{443A8CC5-A218-4CB9-AEDF-3832FBD0E4E9}"/>
                </a:ext>
              </a:extLst>
            </p:cNvPr>
            <p:cNvSpPr/>
            <p:nvPr/>
          </p:nvSpPr>
          <p:spPr>
            <a:xfrm>
              <a:off x="2114044"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文本框 7">
              <a:extLst>
                <a:ext uri="{FF2B5EF4-FFF2-40B4-BE49-F238E27FC236}">
                  <a16:creationId xmlns:a16="http://schemas.microsoft.com/office/drawing/2014/main" xmlns="" id="{411C9795-276D-4C45-BDA3-7BB93E6B2C44}"/>
                </a:ext>
              </a:extLst>
            </p:cNvPr>
            <p:cNvSpPr txBox="1"/>
            <p:nvPr/>
          </p:nvSpPr>
          <p:spPr>
            <a:xfrm>
              <a:off x="2190701" y="2316618"/>
              <a:ext cx="525592" cy="481620"/>
            </a:xfrm>
            <a:prstGeom prst="rect">
              <a:avLst/>
            </a:prstGeom>
            <a:noFill/>
          </p:spPr>
          <p:txBody>
            <a:bodyPr wrap="none" rtlCol="0">
              <a:spAutoFit/>
            </a:bodyPr>
            <a:lstStyle/>
            <a:p>
              <a:pPr algn="ctr"/>
              <a:r>
                <a:rPr lang="en-US" altLang="zh-CN" sz="2800" dirty="0">
                  <a:solidFill>
                    <a:schemeClr val="accent1"/>
                  </a:solidFill>
                </a:rPr>
                <a:t>01</a:t>
              </a:r>
              <a:endParaRPr lang="zh-CN" altLang="en-US" sz="2800" dirty="0">
                <a:solidFill>
                  <a:schemeClr val="accent1"/>
                </a:solidFill>
              </a:endParaRPr>
            </a:p>
          </p:txBody>
        </p:sp>
      </p:grpSp>
      <p:grpSp>
        <p:nvGrpSpPr>
          <p:cNvPr id="40" name="组合 39">
            <a:extLst>
              <a:ext uri="{FF2B5EF4-FFF2-40B4-BE49-F238E27FC236}">
                <a16:creationId xmlns:a16="http://schemas.microsoft.com/office/drawing/2014/main" xmlns="" id="{64E199D3-64E7-42FF-B2E6-19F2EB9C53C3}"/>
              </a:ext>
            </a:extLst>
          </p:cNvPr>
          <p:cNvGrpSpPr/>
          <p:nvPr/>
        </p:nvGrpSpPr>
        <p:grpSpPr>
          <a:xfrm>
            <a:off x="9078430" y="2452271"/>
            <a:ext cx="1735095" cy="1735095"/>
            <a:chOff x="9078430" y="2452271"/>
            <a:chExt cx="1735095" cy="1735095"/>
          </a:xfrm>
        </p:grpSpPr>
        <p:sp>
          <p:nvSpPr>
            <p:cNvPr id="31" name="矩形: 圆角 30">
              <a:extLst>
                <a:ext uri="{FF2B5EF4-FFF2-40B4-BE49-F238E27FC236}">
                  <a16:creationId xmlns:a16="http://schemas.microsoft.com/office/drawing/2014/main" xmlns="" id="{C85CFA7C-AFFE-440C-BAFE-2F71F3D46F09}"/>
                </a:ext>
              </a:extLst>
            </p:cNvPr>
            <p:cNvSpPr/>
            <p:nvPr/>
          </p:nvSpPr>
          <p:spPr>
            <a:xfrm>
              <a:off x="9078430"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9" name="组合 8">
              <a:extLst>
                <a:ext uri="{FF2B5EF4-FFF2-40B4-BE49-F238E27FC236}">
                  <a16:creationId xmlns:a16="http://schemas.microsoft.com/office/drawing/2014/main" xmlns="" id="{3B7688B8-1E79-4803-8938-D4EF19F41165}"/>
                </a:ext>
              </a:extLst>
            </p:cNvPr>
            <p:cNvGrpSpPr/>
            <p:nvPr/>
          </p:nvGrpSpPr>
          <p:grpSpPr>
            <a:xfrm>
              <a:off x="9358023" y="2640023"/>
              <a:ext cx="1175909" cy="1350223"/>
              <a:chOff x="9496461" y="2640023"/>
              <a:chExt cx="1175909" cy="1350223"/>
            </a:xfrm>
          </p:grpSpPr>
          <p:sp>
            <p:nvSpPr>
              <p:cNvPr id="68" name="任意多边形: 形状 67">
                <a:extLst>
                  <a:ext uri="{FF2B5EF4-FFF2-40B4-BE49-F238E27FC236}">
                    <a16:creationId xmlns:a16="http://schemas.microsoft.com/office/drawing/2014/main" xmlns="" id="{49F30F6A-C850-48B3-90FA-55B9044345E8}"/>
                  </a:ext>
                </a:extLst>
              </p:cNvPr>
              <p:cNvSpPr/>
              <p:nvPr/>
            </p:nvSpPr>
            <p:spPr>
              <a:xfrm>
                <a:off x="9523228" y="2666658"/>
                <a:ext cx="955705" cy="842715"/>
              </a:xfrm>
              <a:custGeom>
                <a:avLst/>
                <a:gdLst>
                  <a:gd name="connsiteX0" fmla="*/ 1348383 w 1348382"/>
                  <a:gd name="connsiteY0" fmla="*/ 75158 h 1188966"/>
                  <a:gd name="connsiteX1" fmla="*/ 1348383 w 1348382"/>
                  <a:gd name="connsiteY1" fmla="*/ 905247 h 1188966"/>
                  <a:gd name="connsiteX2" fmla="*/ 941524 w 1348382"/>
                  <a:gd name="connsiteY2" fmla="*/ 892225 h 1188966"/>
                  <a:gd name="connsiteX3" fmla="*/ 262682 w 1348382"/>
                  <a:gd name="connsiteY3" fmla="*/ 1188951 h 1188966"/>
                  <a:gd name="connsiteX4" fmla="*/ 0 w 1348382"/>
                  <a:gd name="connsiteY4" fmla="*/ 1127559 h 1188966"/>
                  <a:gd name="connsiteX5" fmla="*/ 0 w 1348382"/>
                  <a:gd name="connsiteY5" fmla="*/ 75158 h 1188966"/>
                  <a:gd name="connsiteX6" fmla="*/ 75158 w 1348382"/>
                  <a:gd name="connsiteY6" fmla="*/ 0 h 1188966"/>
                  <a:gd name="connsiteX7" fmla="*/ 1273039 w 1348382"/>
                  <a:gd name="connsiteY7" fmla="*/ 0 h 1188966"/>
                  <a:gd name="connsiteX8" fmla="*/ 1348383 w 1348382"/>
                  <a:gd name="connsiteY8" fmla="*/ 75158 h 118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8382" h="1188966">
                    <a:moveTo>
                      <a:pt x="1348383" y="75158"/>
                    </a:moveTo>
                    <a:lnTo>
                      <a:pt x="1348383" y="905247"/>
                    </a:lnTo>
                    <a:cubicBezTo>
                      <a:pt x="1180207" y="857436"/>
                      <a:pt x="1046634" y="864691"/>
                      <a:pt x="941524" y="892225"/>
                    </a:cubicBezTo>
                    <a:cubicBezTo>
                      <a:pt x="666750" y="964592"/>
                      <a:pt x="546385" y="1187090"/>
                      <a:pt x="262682" y="1188951"/>
                    </a:cubicBezTo>
                    <a:cubicBezTo>
                      <a:pt x="167246" y="1189695"/>
                      <a:pt x="78879" y="1164952"/>
                      <a:pt x="0" y="1127559"/>
                    </a:cubicBezTo>
                    <a:lnTo>
                      <a:pt x="0" y="75158"/>
                    </a:lnTo>
                    <a:cubicBezTo>
                      <a:pt x="0" y="33486"/>
                      <a:pt x="33858" y="0"/>
                      <a:pt x="75158" y="0"/>
                    </a:cubicBezTo>
                    <a:lnTo>
                      <a:pt x="1273039" y="0"/>
                    </a:lnTo>
                    <a:cubicBezTo>
                      <a:pt x="1314710" y="0"/>
                      <a:pt x="1348383" y="33672"/>
                      <a:pt x="1348383" y="75158"/>
                    </a:cubicBezTo>
                    <a:close/>
                  </a:path>
                </a:pathLst>
              </a:custGeom>
              <a:solidFill>
                <a:srgbClr val="FFFFFF"/>
              </a:solidFill>
              <a:ln w="186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0E933753-A984-475F-AD42-6692D94C3A05}"/>
                  </a:ext>
                </a:extLst>
              </p:cNvPr>
              <p:cNvSpPr/>
              <p:nvPr/>
            </p:nvSpPr>
            <p:spPr>
              <a:xfrm>
                <a:off x="9496461" y="2640023"/>
                <a:ext cx="1008977" cy="895974"/>
              </a:xfrm>
              <a:custGeom>
                <a:avLst/>
                <a:gdLst>
                  <a:gd name="connsiteX0" fmla="*/ 296168 w 1423541"/>
                  <a:gd name="connsiteY0" fmla="*/ 1264109 h 1264108"/>
                  <a:gd name="connsiteX1" fmla="*/ 21580 w 1423541"/>
                  <a:gd name="connsiteY1" fmla="*/ 1198997 h 1264108"/>
                  <a:gd name="connsiteX2" fmla="*/ 0 w 1423541"/>
                  <a:gd name="connsiteY2" fmla="*/ 1188765 h 1264108"/>
                  <a:gd name="connsiteX3" fmla="*/ 0 w 1423541"/>
                  <a:gd name="connsiteY3" fmla="*/ 112737 h 1264108"/>
                  <a:gd name="connsiteX4" fmla="*/ 112923 w 1423541"/>
                  <a:gd name="connsiteY4" fmla="*/ 0 h 1264108"/>
                  <a:gd name="connsiteX5" fmla="*/ 1310804 w 1423541"/>
                  <a:gd name="connsiteY5" fmla="*/ 0 h 1264108"/>
                  <a:gd name="connsiteX6" fmla="*/ 1423541 w 1423541"/>
                  <a:gd name="connsiteY6" fmla="*/ 112737 h 1264108"/>
                  <a:gd name="connsiteX7" fmla="*/ 1423541 w 1423541"/>
                  <a:gd name="connsiteY7" fmla="*/ 992684 h 1264108"/>
                  <a:gd name="connsiteX8" fmla="*/ 1375730 w 1423541"/>
                  <a:gd name="connsiteY8" fmla="*/ 979103 h 1264108"/>
                  <a:gd name="connsiteX9" fmla="*/ 988777 w 1423541"/>
                  <a:gd name="connsiteY9" fmla="*/ 966267 h 1264108"/>
                  <a:gd name="connsiteX10" fmla="*/ 703399 w 1423541"/>
                  <a:gd name="connsiteY10" fmla="*/ 1110072 h 1264108"/>
                  <a:gd name="connsiteX11" fmla="*/ 300633 w 1423541"/>
                  <a:gd name="connsiteY11" fmla="*/ 1264109 h 1264108"/>
                  <a:gd name="connsiteX12" fmla="*/ 296168 w 1423541"/>
                  <a:gd name="connsiteY12" fmla="*/ 1264109 h 1264108"/>
                  <a:gd name="connsiteX13" fmla="*/ 75344 w 1423541"/>
                  <a:gd name="connsiteY13" fmla="*/ 1140768 h 1264108"/>
                  <a:gd name="connsiteX14" fmla="*/ 300075 w 1423541"/>
                  <a:gd name="connsiteY14" fmla="*/ 1188765 h 1264108"/>
                  <a:gd name="connsiteX15" fmla="*/ 661727 w 1423541"/>
                  <a:gd name="connsiteY15" fmla="*/ 1047192 h 1264108"/>
                  <a:gd name="connsiteX16" fmla="*/ 969615 w 1423541"/>
                  <a:gd name="connsiteY16" fmla="*/ 893341 h 1264108"/>
                  <a:gd name="connsiteX17" fmla="*/ 1348383 w 1423541"/>
                  <a:gd name="connsiteY17" fmla="*/ 894085 h 1264108"/>
                  <a:gd name="connsiteX18" fmla="*/ 1348383 w 1423541"/>
                  <a:gd name="connsiteY18" fmla="*/ 112737 h 1264108"/>
                  <a:gd name="connsiteX19" fmla="*/ 1310804 w 1423541"/>
                  <a:gd name="connsiteY19" fmla="*/ 75158 h 1264108"/>
                  <a:gd name="connsiteX20" fmla="*/ 112923 w 1423541"/>
                  <a:gd name="connsiteY20" fmla="*/ 75158 h 1264108"/>
                  <a:gd name="connsiteX21" fmla="*/ 75344 w 1423541"/>
                  <a:gd name="connsiteY21" fmla="*/ 112737 h 1264108"/>
                  <a:gd name="connsiteX22" fmla="*/ 75344 w 1423541"/>
                  <a:gd name="connsiteY22" fmla="*/ 1140768 h 1264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23541" h="1264108">
                    <a:moveTo>
                      <a:pt x="296168" y="1264109"/>
                    </a:moveTo>
                    <a:cubicBezTo>
                      <a:pt x="205197" y="1264109"/>
                      <a:pt x="112923" y="1242157"/>
                      <a:pt x="21580" y="1198997"/>
                    </a:cubicBezTo>
                    <a:lnTo>
                      <a:pt x="0" y="1188765"/>
                    </a:lnTo>
                    <a:lnTo>
                      <a:pt x="0" y="112737"/>
                    </a:lnTo>
                    <a:cubicBezTo>
                      <a:pt x="186" y="50602"/>
                      <a:pt x="50788" y="0"/>
                      <a:pt x="112923" y="0"/>
                    </a:cubicBezTo>
                    <a:lnTo>
                      <a:pt x="1310804" y="0"/>
                    </a:lnTo>
                    <a:cubicBezTo>
                      <a:pt x="1372939" y="0"/>
                      <a:pt x="1423541" y="50602"/>
                      <a:pt x="1423541" y="112737"/>
                    </a:cubicBezTo>
                    <a:lnTo>
                      <a:pt x="1423541" y="992684"/>
                    </a:lnTo>
                    <a:lnTo>
                      <a:pt x="1375730" y="979103"/>
                    </a:lnTo>
                    <a:cubicBezTo>
                      <a:pt x="1236948" y="939664"/>
                      <a:pt x="1106723" y="935199"/>
                      <a:pt x="988777" y="966267"/>
                    </a:cubicBezTo>
                    <a:cubicBezTo>
                      <a:pt x="875482" y="996032"/>
                      <a:pt x="788045" y="1053889"/>
                      <a:pt x="703399" y="1110072"/>
                    </a:cubicBezTo>
                    <a:cubicBezTo>
                      <a:pt x="589917" y="1185230"/>
                      <a:pt x="472343" y="1262993"/>
                      <a:pt x="300633" y="1264109"/>
                    </a:cubicBezTo>
                    <a:lnTo>
                      <a:pt x="296168" y="1264109"/>
                    </a:lnTo>
                    <a:close/>
                    <a:moveTo>
                      <a:pt x="75344" y="1140768"/>
                    </a:moveTo>
                    <a:cubicBezTo>
                      <a:pt x="150688" y="1173324"/>
                      <a:pt x="226219" y="1188951"/>
                      <a:pt x="300075" y="1188765"/>
                    </a:cubicBezTo>
                    <a:cubicBezTo>
                      <a:pt x="449461" y="1187835"/>
                      <a:pt x="552524" y="1119560"/>
                      <a:pt x="661727" y="1047192"/>
                    </a:cubicBezTo>
                    <a:cubicBezTo>
                      <a:pt x="751396" y="987847"/>
                      <a:pt x="844228" y="926455"/>
                      <a:pt x="969615" y="893341"/>
                    </a:cubicBezTo>
                    <a:cubicBezTo>
                      <a:pt x="1087003" y="862459"/>
                      <a:pt x="1214252" y="862831"/>
                      <a:pt x="1348383" y="894085"/>
                    </a:cubicBezTo>
                    <a:lnTo>
                      <a:pt x="1348383" y="112737"/>
                    </a:lnTo>
                    <a:cubicBezTo>
                      <a:pt x="1348383" y="92087"/>
                      <a:pt x="1331454" y="75158"/>
                      <a:pt x="1310804" y="75158"/>
                    </a:cubicBezTo>
                    <a:lnTo>
                      <a:pt x="112923" y="75158"/>
                    </a:lnTo>
                    <a:cubicBezTo>
                      <a:pt x="92273" y="75158"/>
                      <a:pt x="75344" y="92087"/>
                      <a:pt x="75344" y="112737"/>
                    </a:cubicBezTo>
                    <a:lnTo>
                      <a:pt x="75344" y="1140768"/>
                    </a:lnTo>
                    <a:close/>
                  </a:path>
                </a:pathLst>
              </a:custGeom>
              <a:solidFill>
                <a:schemeClr val="bg1"/>
              </a:solidFill>
              <a:ln w="1860"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E3CADBD8-2984-4B2F-8BAA-32F54313F271}"/>
                  </a:ext>
                </a:extLst>
              </p:cNvPr>
              <p:cNvSpPr/>
              <p:nvPr/>
            </p:nvSpPr>
            <p:spPr>
              <a:xfrm>
                <a:off x="9523228" y="3283692"/>
                <a:ext cx="955705" cy="679919"/>
              </a:xfrm>
              <a:custGeom>
                <a:avLst/>
                <a:gdLst>
                  <a:gd name="connsiteX0" fmla="*/ 1348383 w 1348382"/>
                  <a:gd name="connsiteY0" fmla="*/ 34874 h 959282"/>
                  <a:gd name="connsiteX1" fmla="*/ 1348383 w 1348382"/>
                  <a:gd name="connsiteY1" fmla="*/ 884125 h 959282"/>
                  <a:gd name="connsiteX2" fmla="*/ 1273225 w 1348382"/>
                  <a:gd name="connsiteY2" fmla="*/ 959283 h 959282"/>
                  <a:gd name="connsiteX3" fmla="*/ 75158 w 1348382"/>
                  <a:gd name="connsiteY3" fmla="*/ 959283 h 959282"/>
                  <a:gd name="connsiteX4" fmla="*/ 0 w 1348382"/>
                  <a:gd name="connsiteY4" fmla="*/ 884125 h 959282"/>
                  <a:gd name="connsiteX5" fmla="*/ 0 w 1348382"/>
                  <a:gd name="connsiteY5" fmla="*/ 257000 h 959282"/>
                  <a:gd name="connsiteX6" fmla="*/ 262682 w 1348382"/>
                  <a:gd name="connsiteY6" fmla="*/ 318392 h 959282"/>
                  <a:gd name="connsiteX7" fmla="*/ 941524 w 1348382"/>
                  <a:gd name="connsiteY7" fmla="*/ 21851 h 959282"/>
                  <a:gd name="connsiteX8" fmla="*/ 1348383 w 1348382"/>
                  <a:gd name="connsiteY8" fmla="*/ 34874 h 95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8382" h="959282">
                    <a:moveTo>
                      <a:pt x="1348383" y="34874"/>
                    </a:moveTo>
                    <a:lnTo>
                      <a:pt x="1348383" y="884125"/>
                    </a:lnTo>
                    <a:cubicBezTo>
                      <a:pt x="1348383" y="925796"/>
                      <a:pt x="1314710" y="959283"/>
                      <a:pt x="1273225" y="959283"/>
                    </a:cubicBezTo>
                    <a:lnTo>
                      <a:pt x="75158" y="959283"/>
                    </a:lnTo>
                    <a:cubicBezTo>
                      <a:pt x="33858" y="959283"/>
                      <a:pt x="0" y="925610"/>
                      <a:pt x="0" y="884125"/>
                    </a:cubicBezTo>
                    <a:lnTo>
                      <a:pt x="0" y="257000"/>
                    </a:lnTo>
                    <a:cubicBezTo>
                      <a:pt x="78879" y="294393"/>
                      <a:pt x="167246" y="319136"/>
                      <a:pt x="262682" y="318392"/>
                    </a:cubicBezTo>
                    <a:cubicBezTo>
                      <a:pt x="546385" y="316717"/>
                      <a:pt x="666750" y="94033"/>
                      <a:pt x="941524" y="21851"/>
                    </a:cubicBezTo>
                    <a:cubicBezTo>
                      <a:pt x="1046448" y="-5682"/>
                      <a:pt x="1180207" y="-13123"/>
                      <a:pt x="1348383" y="34874"/>
                    </a:cubicBezTo>
                    <a:close/>
                  </a:path>
                </a:pathLst>
              </a:custGeom>
              <a:solidFill>
                <a:srgbClr val="FF7142"/>
              </a:solidFill>
              <a:ln w="1860"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DF1BE78C-622B-476C-956E-3C4CA07743B4}"/>
                  </a:ext>
                </a:extLst>
              </p:cNvPr>
              <p:cNvSpPr/>
              <p:nvPr/>
            </p:nvSpPr>
            <p:spPr>
              <a:xfrm>
                <a:off x="9496593" y="3257130"/>
                <a:ext cx="1008976" cy="733116"/>
              </a:xfrm>
              <a:custGeom>
                <a:avLst/>
                <a:gdLst>
                  <a:gd name="connsiteX0" fmla="*/ 1310618 w 1423540"/>
                  <a:gd name="connsiteY0" fmla="*/ 1034338 h 1034337"/>
                  <a:gd name="connsiteX1" fmla="*/ 112737 w 1423540"/>
                  <a:gd name="connsiteY1" fmla="*/ 1034338 h 1034337"/>
                  <a:gd name="connsiteX2" fmla="*/ 0 w 1423540"/>
                  <a:gd name="connsiteY2" fmla="*/ 921600 h 1034337"/>
                  <a:gd name="connsiteX3" fmla="*/ 0 w 1423540"/>
                  <a:gd name="connsiteY3" fmla="*/ 235131 h 1034337"/>
                  <a:gd name="connsiteX4" fmla="*/ 53764 w 1423540"/>
                  <a:gd name="connsiteY4" fmla="*/ 260431 h 1034337"/>
                  <a:gd name="connsiteX5" fmla="*/ 300075 w 1423540"/>
                  <a:gd name="connsiteY5" fmla="*/ 318288 h 1034337"/>
                  <a:gd name="connsiteX6" fmla="*/ 661727 w 1423540"/>
                  <a:gd name="connsiteY6" fmla="*/ 176716 h 1034337"/>
                  <a:gd name="connsiteX7" fmla="*/ 969615 w 1423540"/>
                  <a:gd name="connsiteY7" fmla="*/ 22864 h 1034337"/>
                  <a:gd name="connsiteX8" fmla="*/ 1396194 w 1423540"/>
                  <a:gd name="connsiteY8" fmla="*/ 36073 h 1034337"/>
                  <a:gd name="connsiteX9" fmla="*/ 1423541 w 1423540"/>
                  <a:gd name="connsiteY9" fmla="*/ 43886 h 1034337"/>
                  <a:gd name="connsiteX10" fmla="*/ 1423541 w 1423540"/>
                  <a:gd name="connsiteY10" fmla="*/ 921600 h 1034337"/>
                  <a:gd name="connsiteX11" fmla="*/ 1310618 w 1423540"/>
                  <a:gd name="connsiteY11" fmla="*/ 1034338 h 1034337"/>
                  <a:gd name="connsiteX12" fmla="*/ 75158 w 1423540"/>
                  <a:gd name="connsiteY12" fmla="*/ 351216 h 1034337"/>
                  <a:gd name="connsiteX13" fmla="*/ 75158 w 1423540"/>
                  <a:gd name="connsiteY13" fmla="*/ 921414 h 1034337"/>
                  <a:gd name="connsiteX14" fmla="*/ 112737 w 1423540"/>
                  <a:gd name="connsiteY14" fmla="*/ 958993 h 1034337"/>
                  <a:gd name="connsiteX15" fmla="*/ 1310618 w 1423540"/>
                  <a:gd name="connsiteY15" fmla="*/ 958993 h 1034337"/>
                  <a:gd name="connsiteX16" fmla="*/ 1348197 w 1423540"/>
                  <a:gd name="connsiteY16" fmla="*/ 921414 h 1034337"/>
                  <a:gd name="connsiteX17" fmla="*/ 1348197 w 1423540"/>
                  <a:gd name="connsiteY17" fmla="*/ 100999 h 1034337"/>
                  <a:gd name="connsiteX18" fmla="*/ 988591 w 1423540"/>
                  <a:gd name="connsiteY18" fmla="*/ 95604 h 1034337"/>
                  <a:gd name="connsiteX19" fmla="*/ 703213 w 1423540"/>
                  <a:gd name="connsiteY19" fmla="*/ 239409 h 1034337"/>
                  <a:gd name="connsiteX20" fmla="*/ 300447 w 1423540"/>
                  <a:gd name="connsiteY20" fmla="*/ 393446 h 1034337"/>
                  <a:gd name="connsiteX21" fmla="*/ 75158 w 1423540"/>
                  <a:gd name="connsiteY21" fmla="*/ 351216 h 103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23540" h="1034337">
                    <a:moveTo>
                      <a:pt x="1310618" y="1034338"/>
                    </a:moveTo>
                    <a:lnTo>
                      <a:pt x="112737" y="1034338"/>
                    </a:lnTo>
                    <a:cubicBezTo>
                      <a:pt x="50602" y="1034338"/>
                      <a:pt x="0" y="983736"/>
                      <a:pt x="0" y="921600"/>
                    </a:cubicBezTo>
                    <a:lnTo>
                      <a:pt x="0" y="235131"/>
                    </a:lnTo>
                    <a:lnTo>
                      <a:pt x="53764" y="260431"/>
                    </a:lnTo>
                    <a:cubicBezTo>
                      <a:pt x="136178" y="299499"/>
                      <a:pt x="219335" y="318660"/>
                      <a:pt x="300075" y="318288"/>
                    </a:cubicBezTo>
                    <a:cubicBezTo>
                      <a:pt x="449461" y="317358"/>
                      <a:pt x="552524" y="249083"/>
                      <a:pt x="661727" y="176716"/>
                    </a:cubicBezTo>
                    <a:cubicBezTo>
                      <a:pt x="751396" y="117370"/>
                      <a:pt x="844228" y="55979"/>
                      <a:pt x="969615" y="22864"/>
                    </a:cubicBezTo>
                    <a:cubicBezTo>
                      <a:pt x="1100770" y="-11552"/>
                      <a:pt x="1244389" y="-7087"/>
                      <a:pt x="1396194" y="36073"/>
                    </a:cubicBezTo>
                    <a:lnTo>
                      <a:pt x="1423541" y="43886"/>
                    </a:lnTo>
                    <a:lnTo>
                      <a:pt x="1423541" y="921600"/>
                    </a:lnTo>
                    <a:cubicBezTo>
                      <a:pt x="1423541" y="983736"/>
                      <a:pt x="1372940" y="1034338"/>
                      <a:pt x="1310618" y="1034338"/>
                    </a:cubicBezTo>
                    <a:close/>
                    <a:moveTo>
                      <a:pt x="75158" y="351216"/>
                    </a:moveTo>
                    <a:lnTo>
                      <a:pt x="75158" y="921414"/>
                    </a:lnTo>
                    <a:cubicBezTo>
                      <a:pt x="75158" y="942064"/>
                      <a:pt x="92087" y="958993"/>
                      <a:pt x="112737" y="958993"/>
                    </a:cubicBezTo>
                    <a:lnTo>
                      <a:pt x="1310618" y="958993"/>
                    </a:lnTo>
                    <a:cubicBezTo>
                      <a:pt x="1331268" y="958993"/>
                      <a:pt x="1348197" y="942064"/>
                      <a:pt x="1348197" y="921414"/>
                    </a:cubicBezTo>
                    <a:lnTo>
                      <a:pt x="1348197" y="100999"/>
                    </a:lnTo>
                    <a:cubicBezTo>
                      <a:pt x="1219647" y="68443"/>
                      <a:pt x="1098724" y="66583"/>
                      <a:pt x="988591" y="95604"/>
                    </a:cubicBezTo>
                    <a:cubicBezTo>
                      <a:pt x="875295" y="125370"/>
                      <a:pt x="787859" y="183227"/>
                      <a:pt x="703213" y="239409"/>
                    </a:cubicBezTo>
                    <a:cubicBezTo>
                      <a:pt x="589731" y="314568"/>
                      <a:pt x="472157" y="392330"/>
                      <a:pt x="300447" y="393446"/>
                    </a:cubicBezTo>
                    <a:cubicBezTo>
                      <a:pt x="225475" y="393819"/>
                      <a:pt x="150316" y="379866"/>
                      <a:pt x="75158" y="351216"/>
                    </a:cubicBezTo>
                    <a:close/>
                  </a:path>
                </a:pathLst>
              </a:custGeom>
              <a:solidFill>
                <a:schemeClr val="bg1"/>
              </a:solidFill>
              <a:ln w="186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0B0942B4-7E5F-439E-9724-616D9F4871D6}"/>
                  </a:ext>
                </a:extLst>
              </p:cNvPr>
              <p:cNvSpPr/>
              <p:nvPr/>
            </p:nvSpPr>
            <p:spPr>
              <a:xfrm>
                <a:off x="9627264" y="2795087"/>
                <a:ext cx="265298" cy="265297"/>
              </a:xfrm>
              <a:custGeom>
                <a:avLst/>
                <a:gdLst>
                  <a:gd name="connsiteX0" fmla="*/ 0 w 374302"/>
                  <a:gd name="connsiteY0" fmla="*/ 187151 h 374302"/>
                  <a:gd name="connsiteX1" fmla="*/ 187151 w 374302"/>
                  <a:gd name="connsiteY1" fmla="*/ 374303 h 374302"/>
                  <a:gd name="connsiteX2" fmla="*/ 374303 w 374302"/>
                  <a:gd name="connsiteY2" fmla="*/ 187151 h 374302"/>
                  <a:gd name="connsiteX3" fmla="*/ 187151 w 374302"/>
                  <a:gd name="connsiteY3" fmla="*/ 0 h 374302"/>
                  <a:gd name="connsiteX4" fmla="*/ 0 w 374302"/>
                  <a:gd name="connsiteY4" fmla="*/ 187151 h 374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302" h="374302">
                    <a:moveTo>
                      <a:pt x="0" y="187151"/>
                    </a:moveTo>
                    <a:cubicBezTo>
                      <a:pt x="0" y="290513"/>
                      <a:pt x="83790" y="374303"/>
                      <a:pt x="187151" y="374303"/>
                    </a:cubicBezTo>
                    <a:cubicBezTo>
                      <a:pt x="290513" y="374303"/>
                      <a:pt x="374303" y="290513"/>
                      <a:pt x="374303" y="187151"/>
                    </a:cubicBezTo>
                    <a:cubicBezTo>
                      <a:pt x="374303" y="83790"/>
                      <a:pt x="290513" y="0"/>
                      <a:pt x="187151" y="0"/>
                    </a:cubicBezTo>
                    <a:cubicBezTo>
                      <a:pt x="83790" y="0"/>
                      <a:pt x="0" y="83790"/>
                      <a:pt x="0" y="187151"/>
                    </a:cubicBezTo>
                    <a:close/>
                  </a:path>
                </a:pathLst>
              </a:custGeom>
              <a:solidFill>
                <a:srgbClr val="FFFFFF"/>
              </a:solidFill>
              <a:ln w="186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05799E5B-2638-48C8-87A0-3ADC68119FDC}"/>
                  </a:ext>
                </a:extLst>
              </p:cNvPr>
              <p:cNvSpPr/>
              <p:nvPr/>
            </p:nvSpPr>
            <p:spPr>
              <a:xfrm>
                <a:off x="9600629" y="2768320"/>
                <a:ext cx="318699" cy="318699"/>
              </a:xfrm>
              <a:custGeom>
                <a:avLst/>
                <a:gdLst>
                  <a:gd name="connsiteX0" fmla="*/ 224730 w 449646"/>
                  <a:gd name="connsiteY0" fmla="*/ 449647 h 449646"/>
                  <a:gd name="connsiteX1" fmla="*/ 0 w 449646"/>
                  <a:gd name="connsiteY1" fmla="*/ 224917 h 449646"/>
                  <a:gd name="connsiteX2" fmla="*/ 224730 w 449646"/>
                  <a:gd name="connsiteY2" fmla="*/ 0 h 449646"/>
                  <a:gd name="connsiteX3" fmla="*/ 449647 w 449646"/>
                  <a:gd name="connsiteY3" fmla="*/ 224917 h 449646"/>
                  <a:gd name="connsiteX4" fmla="*/ 224730 w 449646"/>
                  <a:gd name="connsiteY4" fmla="*/ 449647 h 449646"/>
                  <a:gd name="connsiteX5" fmla="*/ 224730 w 449646"/>
                  <a:gd name="connsiteY5" fmla="*/ 75344 h 449646"/>
                  <a:gd name="connsiteX6" fmla="*/ 75158 w 449646"/>
                  <a:gd name="connsiteY6" fmla="*/ 224917 h 449646"/>
                  <a:gd name="connsiteX7" fmla="*/ 224730 w 449646"/>
                  <a:gd name="connsiteY7" fmla="*/ 374489 h 449646"/>
                  <a:gd name="connsiteX8" fmla="*/ 374303 w 449646"/>
                  <a:gd name="connsiteY8" fmla="*/ 224917 h 449646"/>
                  <a:gd name="connsiteX9" fmla="*/ 224730 w 449646"/>
                  <a:gd name="connsiteY9" fmla="*/ 75344 h 44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9646" h="449646">
                    <a:moveTo>
                      <a:pt x="224730" y="449647"/>
                    </a:moveTo>
                    <a:cubicBezTo>
                      <a:pt x="100831" y="449647"/>
                      <a:pt x="0" y="348816"/>
                      <a:pt x="0" y="224917"/>
                    </a:cubicBezTo>
                    <a:cubicBezTo>
                      <a:pt x="0" y="101017"/>
                      <a:pt x="100831" y="0"/>
                      <a:pt x="224730" y="0"/>
                    </a:cubicBezTo>
                    <a:cubicBezTo>
                      <a:pt x="348630" y="0"/>
                      <a:pt x="449647" y="101017"/>
                      <a:pt x="449647" y="224917"/>
                    </a:cubicBezTo>
                    <a:cubicBezTo>
                      <a:pt x="449647" y="348816"/>
                      <a:pt x="348816" y="449647"/>
                      <a:pt x="224730" y="449647"/>
                    </a:cubicBezTo>
                    <a:close/>
                    <a:moveTo>
                      <a:pt x="224730" y="75344"/>
                    </a:moveTo>
                    <a:cubicBezTo>
                      <a:pt x="142317" y="75344"/>
                      <a:pt x="75158" y="142503"/>
                      <a:pt x="75158" y="224917"/>
                    </a:cubicBezTo>
                    <a:cubicBezTo>
                      <a:pt x="75158" y="307330"/>
                      <a:pt x="142317" y="374489"/>
                      <a:pt x="224730" y="374489"/>
                    </a:cubicBezTo>
                    <a:cubicBezTo>
                      <a:pt x="307144" y="374489"/>
                      <a:pt x="374303" y="307330"/>
                      <a:pt x="374303" y="224917"/>
                    </a:cubicBezTo>
                    <a:cubicBezTo>
                      <a:pt x="374303" y="142503"/>
                      <a:pt x="307330" y="75344"/>
                      <a:pt x="224730" y="75344"/>
                    </a:cubicBezTo>
                    <a:close/>
                  </a:path>
                </a:pathLst>
              </a:custGeom>
              <a:solidFill>
                <a:srgbClr val="FF7142"/>
              </a:solidFill>
              <a:ln w="186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6901549-84C7-4549-ABAB-2108540B350F}"/>
                  </a:ext>
                </a:extLst>
              </p:cNvPr>
              <p:cNvSpPr/>
              <p:nvPr/>
            </p:nvSpPr>
            <p:spPr>
              <a:xfrm>
                <a:off x="9674997" y="3603376"/>
                <a:ext cx="665091" cy="231014"/>
              </a:xfrm>
              <a:custGeom>
                <a:avLst/>
                <a:gdLst>
                  <a:gd name="connsiteX0" fmla="*/ 900782 w 938361"/>
                  <a:gd name="connsiteY0" fmla="*/ 325934 h 325933"/>
                  <a:gd name="connsiteX1" fmla="*/ 37579 w 938361"/>
                  <a:gd name="connsiteY1" fmla="*/ 325934 h 325933"/>
                  <a:gd name="connsiteX2" fmla="*/ 0 w 938361"/>
                  <a:gd name="connsiteY2" fmla="*/ 288355 h 325933"/>
                  <a:gd name="connsiteX3" fmla="*/ 37579 w 938361"/>
                  <a:gd name="connsiteY3" fmla="*/ 250775 h 325933"/>
                  <a:gd name="connsiteX4" fmla="*/ 900782 w 938361"/>
                  <a:gd name="connsiteY4" fmla="*/ 250775 h 325933"/>
                  <a:gd name="connsiteX5" fmla="*/ 938361 w 938361"/>
                  <a:gd name="connsiteY5" fmla="*/ 288355 h 325933"/>
                  <a:gd name="connsiteX6" fmla="*/ 900782 w 938361"/>
                  <a:gd name="connsiteY6" fmla="*/ 325934 h 325933"/>
                  <a:gd name="connsiteX7" fmla="*/ 900782 w 938361"/>
                  <a:gd name="connsiteY7" fmla="*/ 75158 h 325933"/>
                  <a:gd name="connsiteX8" fmla="*/ 37579 w 938361"/>
                  <a:gd name="connsiteY8" fmla="*/ 75158 h 325933"/>
                  <a:gd name="connsiteX9" fmla="*/ 0 w 938361"/>
                  <a:gd name="connsiteY9" fmla="*/ 37579 h 325933"/>
                  <a:gd name="connsiteX10" fmla="*/ 37579 w 938361"/>
                  <a:gd name="connsiteY10" fmla="*/ 0 h 325933"/>
                  <a:gd name="connsiteX11" fmla="*/ 900782 w 938361"/>
                  <a:gd name="connsiteY11" fmla="*/ 0 h 325933"/>
                  <a:gd name="connsiteX12" fmla="*/ 938361 w 938361"/>
                  <a:gd name="connsiteY12" fmla="*/ 37579 h 325933"/>
                  <a:gd name="connsiteX13" fmla="*/ 900782 w 938361"/>
                  <a:gd name="connsiteY13" fmla="*/ 75158 h 32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8361" h="325933">
                    <a:moveTo>
                      <a:pt x="900782" y="325934"/>
                    </a:moveTo>
                    <a:lnTo>
                      <a:pt x="37579" y="325934"/>
                    </a:lnTo>
                    <a:cubicBezTo>
                      <a:pt x="16743" y="325934"/>
                      <a:pt x="0" y="309004"/>
                      <a:pt x="0" y="288355"/>
                    </a:cubicBezTo>
                    <a:cubicBezTo>
                      <a:pt x="0" y="267705"/>
                      <a:pt x="16929" y="250775"/>
                      <a:pt x="37579" y="250775"/>
                    </a:cubicBezTo>
                    <a:lnTo>
                      <a:pt x="900782" y="250775"/>
                    </a:lnTo>
                    <a:cubicBezTo>
                      <a:pt x="921618" y="250775"/>
                      <a:pt x="938361" y="267519"/>
                      <a:pt x="938361" y="288355"/>
                    </a:cubicBezTo>
                    <a:cubicBezTo>
                      <a:pt x="938361" y="309190"/>
                      <a:pt x="921618" y="325934"/>
                      <a:pt x="900782" y="325934"/>
                    </a:cubicBezTo>
                    <a:close/>
                    <a:moveTo>
                      <a:pt x="900782" y="75158"/>
                    </a:moveTo>
                    <a:lnTo>
                      <a:pt x="37579" y="75158"/>
                    </a:lnTo>
                    <a:cubicBezTo>
                      <a:pt x="16743" y="75158"/>
                      <a:pt x="0" y="58415"/>
                      <a:pt x="0" y="37579"/>
                    </a:cubicBezTo>
                    <a:cubicBezTo>
                      <a:pt x="0" y="16743"/>
                      <a:pt x="16929" y="0"/>
                      <a:pt x="37579" y="0"/>
                    </a:cubicBezTo>
                    <a:lnTo>
                      <a:pt x="900782" y="0"/>
                    </a:lnTo>
                    <a:cubicBezTo>
                      <a:pt x="921618" y="0"/>
                      <a:pt x="938361" y="16743"/>
                      <a:pt x="938361" y="37579"/>
                    </a:cubicBezTo>
                    <a:cubicBezTo>
                      <a:pt x="938361" y="58415"/>
                      <a:pt x="921618" y="75158"/>
                      <a:pt x="900782" y="75158"/>
                    </a:cubicBezTo>
                    <a:close/>
                  </a:path>
                </a:pathLst>
              </a:custGeom>
              <a:solidFill>
                <a:srgbClr val="FFBE00"/>
              </a:solidFill>
              <a:ln w="1860"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0F6DDF25-C82C-49F4-85B9-10BEAB747EA8}"/>
                  </a:ext>
                </a:extLst>
              </p:cNvPr>
              <p:cNvSpPr/>
              <p:nvPr/>
            </p:nvSpPr>
            <p:spPr>
              <a:xfrm>
                <a:off x="10000950" y="2775045"/>
                <a:ext cx="644652" cy="400452"/>
              </a:xfrm>
              <a:custGeom>
                <a:avLst/>
                <a:gdLst>
                  <a:gd name="connsiteX0" fmla="*/ 909526 w 909525"/>
                  <a:gd name="connsiteY0" fmla="*/ 427881 h 564988"/>
                  <a:gd name="connsiteX1" fmla="*/ 772418 w 909525"/>
                  <a:gd name="connsiteY1" fmla="*/ 564989 h 564988"/>
                  <a:gd name="connsiteX2" fmla="*/ 153107 w 909525"/>
                  <a:gd name="connsiteY2" fmla="*/ 564989 h 564988"/>
                  <a:gd name="connsiteX3" fmla="*/ 0 w 909525"/>
                  <a:gd name="connsiteY3" fmla="*/ 411696 h 564988"/>
                  <a:gd name="connsiteX4" fmla="*/ 16371 w 909525"/>
                  <a:gd name="connsiteY4" fmla="*/ 343607 h 564988"/>
                  <a:gd name="connsiteX5" fmla="*/ 129108 w 909525"/>
                  <a:gd name="connsiteY5" fmla="*/ 260449 h 564988"/>
                  <a:gd name="connsiteX6" fmla="*/ 127248 w 909525"/>
                  <a:gd name="connsiteY6" fmla="*/ 231428 h 564988"/>
                  <a:gd name="connsiteX7" fmla="*/ 358676 w 909525"/>
                  <a:gd name="connsiteY7" fmla="*/ 0 h 564988"/>
                  <a:gd name="connsiteX8" fmla="*/ 569454 w 909525"/>
                  <a:gd name="connsiteY8" fmla="*/ 135620 h 564988"/>
                  <a:gd name="connsiteX9" fmla="*/ 623962 w 909525"/>
                  <a:gd name="connsiteY9" fmla="*/ 124271 h 564988"/>
                  <a:gd name="connsiteX10" fmla="*/ 761070 w 909525"/>
                  <a:gd name="connsiteY10" fmla="*/ 261379 h 564988"/>
                  <a:gd name="connsiteX11" fmla="*/ 757907 w 909525"/>
                  <a:gd name="connsiteY11" fmla="*/ 290959 h 564988"/>
                  <a:gd name="connsiteX12" fmla="*/ 772418 w 909525"/>
                  <a:gd name="connsiteY12" fmla="*/ 290215 h 564988"/>
                  <a:gd name="connsiteX13" fmla="*/ 880690 w 909525"/>
                  <a:gd name="connsiteY13" fmla="*/ 343235 h 564988"/>
                  <a:gd name="connsiteX14" fmla="*/ 909526 w 909525"/>
                  <a:gd name="connsiteY14" fmla="*/ 427881 h 56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9525" h="564988">
                    <a:moveTo>
                      <a:pt x="909526" y="427881"/>
                    </a:moveTo>
                    <a:cubicBezTo>
                      <a:pt x="909526" y="503783"/>
                      <a:pt x="848134" y="564989"/>
                      <a:pt x="772418" y="564989"/>
                    </a:cubicBezTo>
                    <a:lnTo>
                      <a:pt x="153107" y="564989"/>
                    </a:lnTo>
                    <a:cubicBezTo>
                      <a:pt x="68461" y="564989"/>
                      <a:pt x="0" y="496342"/>
                      <a:pt x="0" y="411696"/>
                    </a:cubicBezTo>
                    <a:cubicBezTo>
                      <a:pt x="0" y="387325"/>
                      <a:pt x="5767" y="364071"/>
                      <a:pt x="16371" y="343607"/>
                    </a:cubicBezTo>
                    <a:cubicBezTo>
                      <a:pt x="37579" y="299889"/>
                      <a:pt x="79251" y="268077"/>
                      <a:pt x="129108" y="260449"/>
                    </a:cubicBezTo>
                    <a:cubicBezTo>
                      <a:pt x="127992" y="250961"/>
                      <a:pt x="127248" y="241288"/>
                      <a:pt x="127248" y="231428"/>
                    </a:cubicBezTo>
                    <a:cubicBezTo>
                      <a:pt x="127248" y="103436"/>
                      <a:pt x="230870" y="0"/>
                      <a:pt x="358676" y="0"/>
                    </a:cubicBezTo>
                    <a:cubicBezTo>
                      <a:pt x="452251" y="0"/>
                      <a:pt x="532805" y="55625"/>
                      <a:pt x="569454" y="135620"/>
                    </a:cubicBezTo>
                    <a:cubicBezTo>
                      <a:pt x="586197" y="128550"/>
                      <a:pt x="604614" y="124271"/>
                      <a:pt x="623962" y="124271"/>
                    </a:cubicBezTo>
                    <a:cubicBezTo>
                      <a:pt x="699864" y="124271"/>
                      <a:pt x="761070" y="185663"/>
                      <a:pt x="761070" y="261379"/>
                    </a:cubicBezTo>
                    <a:cubicBezTo>
                      <a:pt x="761070" y="271425"/>
                      <a:pt x="759954" y="281285"/>
                      <a:pt x="757907" y="290959"/>
                    </a:cubicBezTo>
                    <a:cubicBezTo>
                      <a:pt x="762744" y="290587"/>
                      <a:pt x="767581" y="290215"/>
                      <a:pt x="772418" y="290215"/>
                    </a:cubicBezTo>
                    <a:cubicBezTo>
                      <a:pt x="816508" y="290215"/>
                      <a:pt x="855576" y="310865"/>
                      <a:pt x="880690" y="343235"/>
                    </a:cubicBezTo>
                    <a:cubicBezTo>
                      <a:pt x="898736" y="367047"/>
                      <a:pt x="909526" y="396255"/>
                      <a:pt x="909526" y="427881"/>
                    </a:cubicBezTo>
                    <a:close/>
                  </a:path>
                </a:pathLst>
              </a:custGeom>
              <a:solidFill>
                <a:schemeClr val="bg1"/>
              </a:solidFill>
              <a:ln w="186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E1621A93-4CB2-4414-BCCC-A5FC3F753B87}"/>
                  </a:ext>
                </a:extLst>
              </p:cNvPr>
              <p:cNvSpPr/>
              <p:nvPr/>
            </p:nvSpPr>
            <p:spPr>
              <a:xfrm>
                <a:off x="9974314" y="2748673"/>
                <a:ext cx="698056" cy="453590"/>
              </a:xfrm>
              <a:custGeom>
                <a:avLst/>
                <a:gdLst>
                  <a:gd name="connsiteX0" fmla="*/ 809997 w 984870"/>
                  <a:gd name="connsiteY0" fmla="*/ 639961 h 639960"/>
                  <a:gd name="connsiteX1" fmla="*/ 190686 w 984870"/>
                  <a:gd name="connsiteY1" fmla="*/ 639961 h 639960"/>
                  <a:gd name="connsiteX2" fmla="*/ 0 w 984870"/>
                  <a:gd name="connsiteY2" fmla="*/ 449089 h 639960"/>
                  <a:gd name="connsiteX3" fmla="*/ 20464 w 984870"/>
                  <a:gd name="connsiteY3" fmla="*/ 363885 h 639960"/>
                  <a:gd name="connsiteX4" fmla="*/ 127248 w 984870"/>
                  <a:gd name="connsiteY4" fmla="*/ 269193 h 639960"/>
                  <a:gd name="connsiteX5" fmla="*/ 127248 w 984870"/>
                  <a:gd name="connsiteY5" fmla="*/ 269007 h 639960"/>
                  <a:gd name="connsiteX6" fmla="*/ 396255 w 984870"/>
                  <a:gd name="connsiteY6" fmla="*/ 0 h 639960"/>
                  <a:gd name="connsiteX7" fmla="*/ 625450 w 984870"/>
                  <a:gd name="connsiteY7" fmla="*/ 127992 h 639960"/>
                  <a:gd name="connsiteX8" fmla="*/ 661541 w 984870"/>
                  <a:gd name="connsiteY8" fmla="*/ 124271 h 639960"/>
                  <a:gd name="connsiteX9" fmla="*/ 836228 w 984870"/>
                  <a:gd name="connsiteY9" fmla="*/ 292261 h 639960"/>
                  <a:gd name="connsiteX10" fmla="*/ 948035 w 984870"/>
                  <a:gd name="connsiteY10" fmla="*/ 357932 h 639960"/>
                  <a:gd name="connsiteX11" fmla="*/ 984870 w 984870"/>
                  <a:gd name="connsiteY11" fmla="*/ 465088 h 639960"/>
                  <a:gd name="connsiteX12" fmla="*/ 809997 w 984870"/>
                  <a:gd name="connsiteY12" fmla="*/ 639961 h 639960"/>
                  <a:gd name="connsiteX13" fmla="*/ 396255 w 984870"/>
                  <a:gd name="connsiteY13" fmla="*/ 75158 h 639960"/>
                  <a:gd name="connsiteX14" fmla="*/ 202406 w 984870"/>
                  <a:gd name="connsiteY14" fmla="*/ 269007 h 639960"/>
                  <a:gd name="connsiteX15" fmla="*/ 203894 w 984870"/>
                  <a:gd name="connsiteY15" fmla="*/ 293377 h 639960"/>
                  <a:gd name="connsiteX16" fmla="*/ 208359 w 984870"/>
                  <a:gd name="connsiteY16" fmla="*/ 329654 h 639960"/>
                  <a:gd name="connsiteX17" fmla="*/ 172269 w 984870"/>
                  <a:gd name="connsiteY17" fmla="*/ 335235 h 639960"/>
                  <a:gd name="connsiteX18" fmla="*/ 87623 w 984870"/>
                  <a:gd name="connsiteY18" fmla="*/ 397557 h 639960"/>
                  <a:gd name="connsiteX19" fmla="*/ 74972 w 984870"/>
                  <a:gd name="connsiteY19" fmla="*/ 449275 h 639960"/>
                  <a:gd name="connsiteX20" fmla="*/ 190500 w 984870"/>
                  <a:gd name="connsiteY20" fmla="*/ 564989 h 639960"/>
                  <a:gd name="connsiteX21" fmla="*/ 809811 w 984870"/>
                  <a:gd name="connsiteY21" fmla="*/ 564989 h 639960"/>
                  <a:gd name="connsiteX22" fmla="*/ 909340 w 984870"/>
                  <a:gd name="connsiteY22" fmla="*/ 465460 h 639960"/>
                  <a:gd name="connsiteX23" fmla="*/ 888318 w 984870"/>
                  <a:gd name="connsiteY23" fmla="*/ 404440 h 639960"/>
                  <a:gd name="connsiteX24" fmla="*/ 798835 w 984870"/>
                  <a:gd name="connsiteY24" fmla="*/ 366303 h 639960"/>
                  <a:gd name="connsiteX25" fmla="*/ 747861 w 984870"/>
                  <a:gd name="connsiteY25" fmla="*/ 371140 h 639960"/>
                  <a:gd name="connsiteX26" fmla="*/ 758465 w 984870"/>
                  <a:gd name="connsiteY26" fmla="*/ 321097 h 639960"/>
                  <a:gd name="connsiteX27" fmla="*/ 760884 w 984870"/>
                  <a:gd name="connsiteY27" fmla="*/ 299331 h 639960"/>
                  <a:gd name="connsiteX28" fmla="*/ 661355 w 984870"/>
                  <a:gd name="connsiteY28" fmla="*/ 199802 h 639960"/>
                  <a:gd name="connsiteX29" fmla="*/ 621543 w 984870"/>
                  <a:gd name="connsiteY29" fmla="*/ 207987 h 639960"/>
                  <a:gd name="connsiteX30" fmla="*/ 587871 w 984870"/>
                  <a:gd name="connsiteY30" fmla="*/ 222312 h 639960"/>
                  <a:gd name="connsiteX31" fmla="*/ 572616 w 984870"/>
                  <a:gd name="connsiteY31" fmla="*/ 189012 h 639960"/>
                  <a:gd name="connsiteX32" fmla="*/ 396255 w 984870"/>
                  <a:gd name="connsiteY32" fmla="*/ 75158 h 639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84870" h="639960">
                    <a:moveTo>
                      <a:pt x="809997" y="639961"/>
                    </a:moveTo>
                    <a:lnTo>
                      <a:pt x="190686" y="639961"/>
                    </a:lnTo>
                    <a:cubicBezTo>
                      <a:pt x="85576" y="639961"/>
                      <a:pt x="0" y="554385"/>
                      <a:pt x="0" y="449089"/>
                    </a:cubicBezTo>
                    <a:cubicBezTo>
                      <a:pt x="0" y="419323"/>
                      <a:pt x="7069" y="389744"/>
                      <a:pt x="20464" y="363885"/>
                    </a:cubicBezTo>
                    <a:cubicBezTo>
                      <a:pt x="42044" y="319422"/>
                      <a:pt x="80739" y="285378"/>
                      <a:pt x="127248" y="269193"/>
                    </a:cubicBezTo>
                    <a:lnTo>
                      <a:pt x="127248" y="269007"/>
                    </a:lnTo>
                    <a:cubicBezTo>
                      <a:pt x="127248" y="120737"/>
                      <a:pt x="247985" y="0"/>
                      <a:pt x="396255" y="0"/>
                    </a:cubicBezTo>
                    <a:cubicBezTo>
                      <a:pt x="490017" y="0"/>
                      <a:pt x="576895" y="49299"/>
                      <a:pt x="625450" y="127992"/>
                    </a:cubicBezTo>
                    <a:cubicBezTo>
                      <a:pt x="637356" y="125574"/>
                      <a:pt x="649263" y="124271"/>
                      <a:pt x="661541" y="124271"/>
                    </a:cubicBezTo>
                    <a:cubicBezTo>
                      <a:pt x="755675" y="124271"/>
                      <a:pt x="832693" y="199058"/>
                      <a:pt x="836228" y="292261"/>
                    </a:cubicBezTo>
                    <a:cubicBezTo>
                      <a:pt x="880318" y="298772"/>
                      <a:pt x="920130" y="322027"/>
                      <a:pt x="948035" y="357932"/>
                    </a:cubicBezTo>
                    <a:cubicBezTo>
                      <a:pt x="972034" y="388627"/>
                      <a:pt x="984870" y="425648"/>
                      <a:pt x="984870" y="465088"/>
                    </a:cubicBezTo>
                    <a:cubicBezTo>
                      <a:pt x="984684" y="561454"/>
                      <a:pt x="906363" y="639961"/>
                      <a:pt x="809997" y="639961"/>
                    </a:cubicBezTo>
                    <a:close/>
                    <a:moveTo>
                      <a:pt x="396255" y="75158"/>
                    </a:moveTo>
                    <a:cubicBezTo>
                      <a:pt x="289471" y="75158"/>
                      <a:pt x="202406" y="162037"/>
                      <a:pt x="202406" y="269007"/>
                    </a:cubicBezTo>
                    <a:cubicBezTo>
                      <a:pt x="202406" y="276820"/>
                      <a:pt x="202964" y="284820"/>
                      <a:pt x="203894" y="293377"/>
                    </a:cubicBezTo>
                    <a:lnTo>
                      <a:pt x="208359" y="329654"/>
                    </a:lnTo>
                    <a:lnTo>
                      <a:pt x="172269" y="335235"/>
                    </a:lnTo>
                    <a:cubicBezTo>
                      <a:pt x="135434" y="340816"/>
                      <a:pt x="103808" y="364071"/>
                      <a:pt x="87623" y="397557"/>
                    </a:cubicBezTo>
                    <a:cubicBezTo>
                      <a:pt x="79251" y="413742"/>
                      <a:pt x="74972" y="431416"/>
                      <a:pt x="74972" y="449275"/>
                    </a:cubicBezTo>
                    <a:cubicBezTo>
                      <a:pt x="74972" y="513085"/>
                      <a:pt x="126690" y="564989"/>
                      <a:pt x="190500" y="564989"/>
                    </a:cubicBezTo>
                    <a:lnTo>
                      <a:pt x="809811" y="564989"/>
                    </a:lnTo>
                    <a:cubicBezTo>
                      <a:pt x="864691" y="564989"/>
                      <a:pt x="909340" y="520340"/>
                      <a:pt x="909340" y="465460"/>
                    </a:cubicBezTo>
                    <a:cubicBezTo>
                      <a:pt x="909340" y="443136"/>
                      <a:pt x="902084" y="422114"/>
                      <a:pt x="888318" y="404440"/>
                    </a:cubicBezTo>
                    <a:cubicBezTo>
                      <a:pt x="867110" y="376907"/>
                      <a:pt x="833251" y="362955"/>
                      <a:pt x="798835" y="366303"/>
                    </a:cubicBezTo>
                    <a:lnTo>
                      <a:pt x="747861" y="371140"/>
                    </a:lnTo>
                    <a:lnTo>
                      <a:pt x="758465" y="321097"/>
                    </a:lnTo>
                    <a:cubicBezTo>
                      <a:pt x="759954" y="313655"/>
                      <a:pt x="760884" y="306400"/>
                      <a:pt x="760884" y="299331"/>
                    </a:cubicBezTo>
                    <a:cubicBezTo>
                      <a:pt x="760884" y="244450"/>
                      <a:pt x="716235" y="199802"/>
                      <a:pt x="661355" y="199802"/>
                    </a:cubicBezTo>
                    <a:cubicBezTo>
                      <a:pt x="647960" y="199802"/>
                      <a:pt x="634566" y="202592"/>
                      <a:pt x="621543" y="207987"/>
                    </a:cubicBezTo>
                    <a:lnTo>
                      <a:pt x="587871" y="222312"/>
                    </a:lnTo>
                    <a:lnTo>
                      <a:pt x="572616" y="189012"/>
                    </a:lnTo>
                    <a:cubicBezTo>
                      <a:pt x="541362" y="119621"/>
                      <a:pt x="471971" y="75158"/>
                      <a:pt x="396255" y="75158"/>
                    </a:cubicBezTo>
                    <a:close/>
                  </a:path>
                </a:pathLst>
              </a:custGeom>
              <a:solidFill>
                <a:srgbClr val="403F3F"/>
              </a:solidFill>
              <a:ln w="1860" cap="flat">
                <a:noFill/>
                <a:prstDash val="solid"/>
                <a:miter/>
              </a:ln>
            </p:spPr>
            <p:txBody>
              <a:bodyPr rtlCol="0" anchor="ctr"/>
              <a:lstStyle/>
              <a:p>
                <a:endParaRPr lang="zh-CN" altLang="en-US"/>
              </a:p>
            </p:txBody>
          </p:sp>
        </p:grpSp>
      </p:grpSp>
      <p:grpSp>
        <p:nvGrpSpPr>
          <p:cNvPr id="43" name="组合 42">
            <a:extLst>
              <a:ext uri="{FF2B5EF4-FFF2-40B4-BE49-F238E27FC236}">
                <a16:creationId xmlns:a16="http://schemas.microsoft.com/office/drawing/2014/main" xmlns="" id="{F697E3B5-F664-4192-ACAB-8A25BC7DF500}"/>
              </a:ext>
            </a:extLst>
          </p:cNvPr>
          <p:cNvGrpSpPr/>
          <p:nvPr/>
        </p:nvGrpSpPr>
        <p:grpSpPr>
          <a:xfrm>
            <a:off x="10386418" y="2217420"/>
            <a:ext cx="680017" cy="680017"/>
            <a:chOff x="10386418" y="2217420"/>
            <a:chExt cx="680017" cy="680017"/>
          </a:xfrm>
        </p:grpSpPr>
        <p:sp>
          <p:nvSpPr>
            <p:cNvPr id="32" name="椭圆 31">
              <a:extLst>
                <a:ext uri="{FF2B5EF4-FFF2-40B4-BE49-F238E27FC236}">
                  <a16:creationId xmlns:a16="http://schemas.microsoft.com/office/drawing/2014/main" xmlns="" id="{A5CCDA8E-2D13-4133-81A2-E42320A5C3C6}"/>
                </a:ext>
              </a:extLst>
            </p:cNvPr>
            <p:cNvSpPr/>
            <p:nvPr/>
          </p:nvSpPr>
          <p:spPr>
            <a:xfrm>
              <a:off x="10386418"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文本框 32">
              <a:extLst>
                <a:ext uri="{FF2B5EF4-FFF2-40B4-BE49-F238E27FC236}">
                  <a16:creationId xmlns:a16="http://schemas.microsoft.com/office/drawing/2014/main" xmlns="" id="{8B2575E0-FF5F-431A-9A0B-8242D8449F48}"/>
                </a:ext>
              </a:extLst>
            </p:cNvPr>
            <p:cNvSpPr txBox="1"/>
            <p:nvPr/>
          </p:nvSpPr>
          <p:spPr>
            <a:xfrm>
              <a:off x="10431352" y="2316618"/>
              <a:ext cx="589041" cy="481620"/>
            </a:xfrm>
            <a:prstGeom prst="rect">
              <a:avLst/>
            </a:prstGeom>
            <a:noFill/>
          </p:spPr>
          <p:txBody>
            <a:bodyPr wrap="none" rtlCol="0">
              <a:spAutoFit/>
            </a:bodyPr>
            <a:lstStyle/>
            <a:p>
              <a:pPr algn="ctr"/>
              <a:r>
                <a:rPr lang="en-US" altLang="zh-CN" sz="2800" dirty="0">
                  <a:solidFill>
                    <a:schemeClr val="accent1"/>
                  </a:solidFill>
                </a:rPr>
                <a:t>04</a:t>
              </a:r>
              <a:endParaRPr lang="zh-CN" altLang="en-US" sz="2800" dirty="0">
                <a:solidFill>
                  <a:schemeClr val="accent1"/>
                </a:solidFill>
              </a:endParaRPr>
            </a:p>
          </p:txBody>
        </p:sp>
      </p:grpSp>
      <p:grpSp>
        <p:nvGrpSpPr>
          <p:cNvPr id="36" name="组合 35">
            <a:extLst>
              <a:ext uri="{FF2B5EF4-FFF2-40B4-BE49-F238E27FC236}">
                <a16:creationId xmlns:a16="http://schemas.microsoft.com/office/drawing/2014/main" xmlns="" id="{DF694C92-09E1-439C-BD82-80994C313AF4}"/>
              </a:ext>
            </a:extLst>
          </p:cNvPr>
          <p:cNvGrpSpPr/>
          <p:nvPr/>
        </p:nvGrpSpPr>
        <p:grpSpPr>
          <a:xfrm>
            <a:off x="3503873" y="2452271"/>
            <a:ext cx="1735095" cy="1735095"/>
            <a:chOff x="3503873" y="2452271"/>
            <a:chExt cx="1735095" cy="1735095"/>
          </a:xfrm>
        </p:grpSpPr>
        <p:sp>
          <p:nvSpPr>
            <p:cNvPr id="17" name="矩形: 圆角 16">
              <a:extLst>
                <a:ext uri="{FF2B5EF4-FFF2-40B4-BE49-F238E27FC236}">
                  <a16:creationId xmlns:a16="http://schemas.microsoft.com/office/drawing/2014/main" xmlns="" id="{A11856E9-CD6D-48BE-99C8-0B9B6595B467}"/>
                </a:ext>
              </a:extLst>
            </p:cNvPr>
            <p:cNvSpPr/>
            <p:nvPr/>
          </p:nvSpPr>
          <p:spPr>
            <a:xfrm>
              <a:off x="3503873"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84" name="组合 83">
              <a:extLst>
                <a:ext uri="{FF2B5EF4-FFF2-40B4-BE49-F238E27FC236}">
                  <a16:creationId xmlns:a16="http://schemas.microsoft.com/office/drawing/2014/main" xmlns="" id="{96882E3E-BC71-468A-A05C-772E5335AF23}"/>
                </a:ext>
              </a:extLst>
            </p:cNvPr>
            <p:cNvGrpSpPr/>
            <p:nvPr/>
          </p:nvGrpSpPr>
          <p:grpSpPr>
            <a:xfrm>
              <a:off x="3816379" y="2816225"/>
              <a:ext cx="1163694" cy="1108075"/>
              <a:chOff x="5045104" y="-1031875"/>
              <a:chExt cx="1667184" cy="1587500"/>
            </a:xfrm>
          </p:grpSpPr>
          <p:sp>
            <p:nvSpPr>
              <p:cNvPr id="82" name="任意多边形: 形状 81">
                <a:extLst>
                  <a:ext uri="{FF2B5EF4-FFF2-40B4-BE49-F238E27FC236}">
                    <a16:creationId xmlns:a16="http://schemas.microsoft.com/office/drawing/2014/main" xmlns="" id="{72EEAD5B-160F-4F2F-87E9-9748318A2521}"/>
                  </a:ext>
                </a:extLst>
              </p:cNvPr>
              <p:cNvSpPr/>
              <p:nvPr/>
            </p:nvSpPr>
            <p:spPr>
              <a:xfrm>
                <a:off x="5045104" y="-1031875"/>
                <a:ext cx="1429015" cy="1508125"/>
              </a:xfrm>
              <a:custGeom>
                <a:avLst/>
                <a:gdLst>
                  <a:gd name="connsiteX0" fmla="*/ 714507 w 1429015"/>
                  <a:gd name="connsiteY0" fmla="*/ 476249 h 1508125"/>
                  <a:gd name="connsiteX1" fmla="*/ 714507 w 1429015"/>
                  <a:gd name="connsiteY1" fmla="*/ 317500 h 1508125"/>
                  <a:gd name="connsiteX2" fmla="*/ 1111457 w 1429015"/>
                  <a:gd name="connsiteY2" fmla="*/ 317500 h 1508125"/>
                  <a:gd name="connsiteX3" fmla="*/ 1111457 w 1429015"/>
                  <a:gd name="connsiteY3" fmla="*/ 476249 h 1508125"/>
                  <a:gd name="connsiteX4" fmla="*/ 714507 w 1429015"/>
                  <a:gd name="connsiteY4" fmla="*/ 476249 h 1508125"/>
                  <a:gd name="connsiteX5" fmla="*/ 714507 w 1429015"/>
                  <a:gd name="connsiteY5" fmla="*/ 714374 h 1508125"/>
                  <a:gd name="connsiteX6" fmla="*/ 714507 w 1429015"/>
                  <a:gd name="connsiteY6" fmla="*/ 555625 h 1508125"/>
                  <a:gd name="connsiteX7" fmla="*/ 952677 w 1429015"/>
                  <a:gd name="connsiteY7" fmla="*/ 555625 h 1508125"/>
                  <a:gd name="connsiteX8" fmla="*/ 952677 w 1429015"/>
                  <a:gd name="connsiteY8" fmla="*/ 714374 h 1508125"/>
                  <a:gd name="connsiteX9" fmla="*/ 714507 w 1429015"/>
                  <a:gd name="connsiteY9" fmla="*/ 714374 h 1508125"/>
                  <a:gd name="connsiteX10" fmla="*/ 158780 w 1429015"/>
                  <a:gd name="connsiteY10" fmla="*/ 158751 h 1508125"/>
                  <a:gd name="connsiteX11" fmla="*/ 158780 w 1429015"/>
                  <a:gd name="connsiteY11" fmla="*/ 1349376 h 1508125"/>
                  <a:gd name="connsiteX12" fmla="*/ 793898 w 1429015"/>
                  <a:gd name="connsiteY12" fmla="*/ 1349376 h 1508125"/>
                  <a:gd name="connsiteX13" fmla="*/ 793898 w 1429015"/>
                  <a:gd name="connsiteY13" fmla="*/ 1508125 h 1508125"/>
                  <a:gd name="connsiteX14" fmla="*/ 79390 w 1429015"/>
                  <a:gd name="connsiteY14" fmla="*/ 1508125 h 1508125"/>
                  <a:gd name="connsiteX15" fmla="*/ 0 w 1429015"/>
                  <a:gd name="connsiteY15" fmla="*/ 1428750 h 1508125"/>
                  <a:gd name="connsiteX16" fmla="*/ 0 w 1429015"/>
                  <a:gd name="connsiteY16" fmla="*/ 79375 h 1508125"/>
                  <a:gd name="connsiteX17" fmla="*/ 79390 w 1429015"/>
                  <a:gd name="connsiteY17" fmla="*/ 0 h 1508125"/>
                  <a:gd name="connsiteX18" fmla="*/ 1349627 w 1429015"/>
                  <a:gd name="connsiteY18" fmla="*/ 0 h 1508125"/>
                  <a:gd name="connsiteX19" fmla="*/ 1429015 w 1429015"/>
                  <a:gd name="connsiteY19" fmla="*/ 79375 h 1508125"/>
                  <a:gd name="connsiteX20" fmla="*/ 1429015 w 1429015"/>
                  <a:gd name="connsiteY20" fmla="*/ 635001 h 1508125"/>
                  <a:gd name="connsiteX21" fmla="*/ 1270236 w 1429015"/>
                  <a:gd name="connsiteY21" fmla="*/ 635001 h 1508125"/>
                  <a:gd name="connsiteX22" fmla="*/ 1270236 w 1429015"/>
                  <a:gd name="connsiteY22" fmla="*/ 158751 h 1508125"/>
                  <a:gd name="connsiteX23" fmla="*/ 158780 w 1429015"/>
                  <a:gd name="connsiteY23" fmla="*/ 158751 h 1508125"/>
                  <a:gd name="connsiteX24" fmla="*/ 372180 w 1429015"/>
                  <a:gd name="connsiteY24" fmla="*/ 397114 h 1508125"/>
                  <a:gd name="connsiteX25" fmla="*/ 456492 w 1429015"/>
                  <a:gd name="connsiteY25" fmla="*/ 277813 h 1508125"/>
                  <a:gd name="connsiteX26" fmla="*/ 540882 w 1429015"/>
                  <a:gd name="connsiteY26" fmla="*/ 397114 h 1508125"/>
                  <a:gd name="connsiteX27" fmla="*/ 674813 w 1429015"/>
                  <a:gd name="connsiteY27" fmla="*/ 444501 h 1508125"/>
                  <a:gd name="connsiteX28" fmla="*/ 592963 w 1429015"/>
                  <a:gd name="connsiteY28" fmla="*/ 565706 h 1508125"/>
                  <a:gd name="connsiteX29" fmla="*/ 591374 w 1429015"/>
                  <a:gd name="connsiteY29" fmla="*/ 714374 h 1508125"/>
                  <a:gd name="connsiteX30" fmla="*/ 456492 w 1429015"/>
                  <a:gd name="connsiteY30" fmla="*/ 669925 h 1508125"/>
                  <a:gd name="connsiteX31" fmla="*/ 321528 w 1429015"/>
                  <a:gd name="connsiteY31" fmla="*/ 714374 h 1508125"/>
                  <a:gd name="connsiteX32" fmla="*/ 320099 w 1429015"/>
                  <a:gd name="connsiteY32" fmla="*/ 565706 h 1508125"/>
                  <a:gd name="connsiteX33" fmla="*/ 238169 w 1429015"/>
                  <a:gd name="connsiteY33" fmla="*/ 444501 h 1508125"/>
                  <a:gd name="connsiteX34" fmla="*/ 372180 w 1429015"/>
                  <a:gd name="connsiteY34" fmla="*/ 397114 h 150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29015" h="1508125">
                    <a:moveTo>
                      <a:pt x="714507" y="476249"/>
                    </a:moveTo>
                    <a:lnTo>
                      <a:pt x="714507" y="317500"/>
                    </a:lnTo>
                    <a:lnTo>
                      <a:pt x="1111457" y="317500"/>
                    </a:lnTo>
                    <a:lnTo>
                      <a:pt x="1111457" y="476249"/>
                    </a:lnTo>
                    <a:lnTo>
                      <a:pt x="714507" y="476249"/>
                    </a:lnTo>
                    <a:close/>
                    <a:moveTo>
                      <a:pt x="714507" y="714374"/>
                    </a:moveTo>
                    <a:lnTo>
                      <a:pt x="714507" y="555625"/>
                    </a:lnTo>
                    <a:lnTo>
                      <a:pt x="952677" y="555625"/>
                    </a:lnTo>
                    <a:lnTo>
                      <a:pt x="952677" y="714374"/>
                    </a:lnTo>
                    <a:lnTo>
                      <a:pt x="714507" y="714374"/>
                    </a:lnTo>
                    <a:close/>
                    <a:moveTo>
                      <a:pt x="158780" y="158751"/>
                    </a:moveTo>
                    <a:lnTo>
                      <a:pt x="158780" y="1349376"/>
                    </a:lnTo>
                    <a:lnTo>
                      <a:pt x="793898" y="1349376"/>
                    </a:lnTo>
                    <a:lnTo>
                      <a:pt x="793898" y="1508125"/>
                    </a:lnTo>
                    <a:lnTo>
                      <a:pt x="79390" y="1508125"/>
                    </a:lnTo>
                    <a:cubicBezTo>
                      <a:pt x="35544" y="1508125"/>
                      <a:pt x="0" y="1472587"/>
                      <a:pt x="0" y="1428750"/>
                    </a:cubicBezTo>
                    <a:lnTo>
                      <a:pt x="0" y="79375"/>
                    </a:lnTo>
                    <a:cubicBezTo>
                      <a:pt x="0" y="35538"/>
                      <a:pt x="35544" y="0"/>
                      <a:pt x="79390" y="0"/>
                    </a:cubicBezTo>
                    <a:lnTo>
                      <a:pt x="1349627" y="0"/>
                    </a:lnTo>
                    <a:cubicBezTo>
                      <a:pt x="1393472" y="0"/>
                      <a:pt x="1429015" y="35538"/>
                      <a:pt x="1429015" y="79375"/>
                    </a:cubicBezTo>
                    <a:lnTo>
                      <a:pt x="1429015" y="635001"/>
                    </a:lnTo>
                    <a:lnTo>
                      <a:pt x="1270236" y="635001"/>
                    </a:lnTo>
                    <a:lnTo>
                      <a:pt x="1270236" y="158751"/>
                    </a:lnTo>
                    <a:lnTo>
                      <a:pt x="158780" y="158751"/>
                    </a:lnTo>
                    <a:close/>
                    <a:moveTo>
                      <a:pt x="372180" y="397114"/>
                    </a:moveTo>
                    <a:lnTo>
                      <a:pt x="456492" y="277813"/>
                    </a:lnTo>
                    <a:lnTo>
                      <a:pt x="540882" y="397114"/>
                    </a:lnTo>
                    <a:lnTo>
                      <a:pt x="674813" y="444501"/>
                    </a:lnTo>
                    <a:lnTo>
                      <a:pt x="592963" y="565706"/>
                    </a:lnTo>
                    <a:lnTo>
                      <a:pt x="591374" y="714374"/>
                    </a:lnTo>
                    <a:lnTo>
                      <a:pt x="456492" y="669925"/>
                    </a:lnTo>
                    <a:lnTo>
                      <a:pt x="321528" y="714374"/>
                    </a:lnTo>
                    <a:lnTo>
                      <a:pt x="320099" y="565706"/>
                    </a:lnTo>
                    <a:lnTo>
                      <a:pt x="238169" y="444501"/>
                    </a:lnTo>
                    <a:lnTo>
                      <a:pt x="372180" y="397114"/>
                    </a:lnTo>
                    <a:close/>
                  </a:path>
                </a:pathLst>
              </a:custGeom>
              <a:solidFill>
                <a:schemeClr val="bg1"/>
              </a:solidFill>
              <a:ln w="186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D879ECC2-082A-4FB1-B454-8DB8AB738594}"/>
                  </a:ext>
                </a:extLst>
              </p:cNvPr>
              <p:cNvSpPr/>
              <p:nvPr/>
            </p:nvSpPr>
            <p:spPr>
              <a:xfrm>
                <a:off x="5997781" y="-317504"/>
                <a:ext cx="714507" cy="873129"/>
              </a:xfrm>
              <a:custGeom>
                <a:avLst/>
                <a:gdLst>
                  <a:gd name="connsiteX0" fmla="*/ 555729 w 714507"/>
                  <a:gd name="connsiteY0" fmla="*/ 714379 h 873129"/>
                  <a:gd name="connsiteX1" fmla="*/ 476339 w 714507"/>
                  <a:gd name="connsiteY1" fmla="*/ 714379 h 873129"/>
                  <a:gd name="connsiteX2" fmla="*/ 476339 w 714507"/>
                  <a:gd name="connsiteY2" fmla="*/ 393466 h 873129"/>
                  <a:gd name="connsiteX3" fmla="*/ 555729 w 714507"/>
                  <a:gd name="connsiteY3" fmla="*/ 431170 h 873129"/>
                  <a:gd name="connsiteX4" fmla="*/ 555729 w 714507"/>
                  <a:gd name="connsiteY4" fmla="*/ 714379 h 873129"/>
                  <a:gd name="connsiteX5" fmla="*/ 158781 w 714507"/>
                  <a:gd name="connsiteY5" fmla="*/ 217492 h 873129"/>
                  <a:gd name="connsiteX6" fmla="*/ 317560 w 714507"/>
                  <a:gd name="connsiteY6" fmla="*/ 179788 h 873129"/>
                  <a:gd name="connsiteX7" fmla="*/ 317560 w 714507"/>
                  <a:gd name="connsiteY7" fmla="*/ 714379 h 873129"/>
                  <a:gd name="connsiteX8" fmla="*/ 158781 w 714507"/>
                  <a:gd name="connsiteY8" fmla="*/ 714379 h 873129"/>
                  <a:gd name="connsiteX9" fmla="*/ 158781 w 714507"/>
                  <a:gd name="connsiteY9" fmla="*/ 217492 h 873129"/>
                  <a:gd name="connsiteX10" fmla="*/ 476339 w 714507"/>
                  <a:gd name="connsiteY10" fmla="*/ 217650 h 873129"/>
                  <a:gd name="connsiteX11" fmla="*/ 476339 w 714507"/>
                  <a:gd name="connsiteY11" fmla="*/ 79379 h 873129"/>
                  <a:gd name="connsiteX12" fmla="*/ 396954 w 714507"/>
                  <a:gd name="connsiteY12" fmla="*/ 0 h 873129"/>
                  <a:gd name="connsiteX13" fmla="*/ 378611 w 714507"/>
                  <a:gd name="connsiteY13" fmla="*/ 2147 h 873129"/>
                  <a:gd name="connsiteX14" fmla="*/ 61051 w 714507"/>
                  <a:gd name="connsiteY14" fmla="*/ 77554 h 873129"/>
                  <a:gd name="connsiteX15" fmla="*/ 0 w 714507"/>
                  <a:gd name="connsiteY15" fmla="*/ 154785 h 873129"/>
                  <a:gd name="connsiteX16" fmla="*/ 0 w 714507"/>
                  <a:gd name="connsiteY16" fmla="*/ 793754 h 873129"/>
                  <a:gd name="connsiteX17" fmla="*/ 79390 w 714507"/>
                  <a:gd name="connsiteY17" fmla="*/ 873130 h 873129"/>
                  <a:gd name="connsiteX18" fmla="*/ 635119 w 714507"/>
                  <a:gd name="connsiteY18" fmla="*/ 873130 h 873129"/>
                  <a:gd name="connsiteX19" fmla="*/ 714508 w 714507"/>
                  <a:gd name="connsiteY19" fmla="*/ 793754 h 873129"/>
                  <a:gd name="connsiteX20" fmla="*/ 714508 w 714507"/>
                  <a:gd name="connsiteY20" fmla="*/ 381004 h 873129"/>
                  <a:gd name="connsiteX21" fmla="*/ 669178 w 714507"/>
                  <a:gd name="connsiteY21" fmla="*/ 309250 h 873129"/>
                  <a:gd name="connsiteX22" fmla="*/ 476339 w 714507"/>
                  <a:gd name="connsiteY22" fmla="*/ 217650 h 87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14507" h="873129">
                    <a:moveTo>
                      <a:pt x="555729" y="714379"/>
                    </a:moveTo>
                    <a:lnTo>
                      <a:pt x="476339" y="714379"/>
                    </a:lnTo>
                    <a:lnTo>
                      <a:pt x="476339" y="393466"/>
                    </a:lnTo>
                    <a:lnTo>
                      <a:pt x="555729" y="431170"/>
                    </a:lnTo>
                    <a:lnTo>
                      <a:pt x="555729" y="714379"/>
                    </a:lnTo>
                    <a:close/>
                    <a:moveTo>
                      <a:pt x="158781" y="217492"/>
                    </a:moveTo>
                    <a:lnTo>
                      <a:pt x="317560" y="179788"/>
                    </a:lnTo>
                    <a:lnTo>
                      <a:pt x="317560" y="714379"/>
                    </a:lnTo>
                    <a:lnTo>
                      <a:pt x="158781" y="714379"/>
                    </a:lnTo>
                    <a:lnTo>
                      <a:pt x="158781" y="217492"/>
                    </a:lnTo>
                    <a:close/>
                    <a:moveTo>
                      <a:pt x="476339" y="217650"/>
                    </a:moveTo>
                    <a:lnTo>
                      <a:pt x="476339" y="79379"/>
                    </a:lnTo>
                    <a:cubicBezTo>
                      <a:pt x="476340" y="35542"/>
                      <a:pt x="440799" y="2"/>
                      <a:pt x="396954" y="0"/>
                    </a:cubicBezTo>
                    <a:cubicBezTo>
                      <a:pt x="390776" y="0"/>
                      <a:pt x="384621" y="720"/>
                      <a:pt x="378611" y="2147"/>
                    </a:cubicBezTo>
                    <a:lnTo>
                      <a:pt x="61051" y="77554"/>
                    </a:lnTo>
                    <a:cubicBezTo>
                      <a:pt x="25326" y="86047"/>
                      <a:pt x="0" y="118036"/>
                      <a:pt x="0" y="154785"/>
                    </a:cubicBezTo>
                    <a:lnTo>
                      <a:pt x="0" y="793754"/>
                    </a:lnTo>
                    <a:cubicBezTo>
                      <a:pt x="0" y="837592"/>
                      <a:pt x="35545" y="873130"/>
                      <a:pt x="79390" y="873130"/>
                    </a:cubicBezTo>
                    <a:lnTo>
                      <a:pt x="635119" y="873130"/>
                    </a:lnTo>
                    <a:cubicBezTo>
                      <a:pt x="678965" y="873130"/>
                      <a:pt x="714508" y="837592"/>
                      <a:pt x="714508" y="793754"/>
                    </a:cubicBezTo>
                    <a:lnTo>
                      <a:pt x="714508" y="381004"/>
                    </a:lnTo>
                    <a:cubicBezTo>
                      <a:pt x="714530" y="350340"/>
                      <a:pt x="696882" y="322404"/>
                      <a:pt x="669178" y="309250"/>
                    </a:cubicBezTo>
                    <a:lnTo>
                      <a:pt x="476339" y="217650"/>
                    </a:lnTo>
                    <a:close/>
                  </a:path>
                </a:pathLst>
              </a:custGeom>
              <a:solidFill>
                <a:srgbClr val="0FCE9A"/>
              </a:solidFill>
              <a:ln w="1861" cap="flat">
                <a:noFill/>
                <a:prstDash val="solid"/>
                <a:miter/>
              </a:ln>
            </p:spPr>
            <p:txBody>
              <a:bodyPr rtlCol="0" anchor="ctr"/>
              <a:lstStyle/>
              <a:p>
                <a:endParaRPr lang="zh-CN" altLang="en-US"/>
              </a:p>
            </p:txBody>
          </p:sp>
        </p:grpSp>
      </p:grpSp>
      <p:grpSp>
        <p:nvGrpSpPr>
          <p:cNvPr id="37" name="组合 36">
            <a:extLst>
              <a:ext uri="{FF2B5EF4-FFF2-40B4-BE49-F238E27FC236}">
                <a16:creationId xmlns:a16="http://schemas.microsoft.com/office/drawing/2014/main" xmlns="" id="{551A6BA1-A120-434C-9E9D-42414B75E057}"/>
              </a:ext>
            </a:extLst>
          </p:cNvPr>
          <p:cNvGrpSpPr/>
          <p:nvPr/>
        </p:nvGrpSpPr>
        <p:grpSpPr>
          <a:xfrm>
            <a:off x="6358894" y="2452271"/>
            <a:ext cx="1735095" cy="1735095"/>
            <a:chOff x="6358894" y="2452271"/>
            <a:chExt cx="1735095" cy="1735095"/>
          </a:xfrm>
        </p:grpSpPr>
        <p:sp>
          <p:nvSpPr>
            <p:cNvPr id="24" name="矩形: 圆角 23">
              <a:extLst>
                <a:ext uri="{FF2B5EF4-FFF2-40B4-BE49-F238E27FC236}">
                  <a16:creationId xmlns:a16="http://schemas.microsoft.com/office/drawing/2014/main" xmlns="" id="{22681B75-33D8-4BCB-9AE0-4482510E9EE1}"/>
                </a:ext>
              </a:extLst>
            </p:cNvPr>
            <p:cNvSpPr/>
            <p:nvPr/>
          </p:nvSpPr>
          <p:spPr>
            <a:xfrm>
              <a:off x="6358894" y="2452271"/>
              <a:ext cx="1735095" cy="1735095"/>
            </a:xfrm>
            <a:prstGeom prst="roundRect">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alpha val="79000"/>
                    </a:schemeClr>
                  </a:gs>
                </a:gsLst>
                <a:lin ang="27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95" name="组合 94">
              <a:extLst>
                <a:ext uri="{FF2B5EF4-FFF2-40B4-BE49-F238E27FC236}">
                  <a16:creationId xmlns:a16="http://schemas.microsoft.com/office/drawing/2014/main" xmlns="" id="{2D3F19E8-C08E-47E3-8739-C95766423597}"/>
                </a:ext>
              </a:extLst>
            </p:cNvPr>
            <p:cNvGrpSpPr/>
            <p:nvPr/>
          </p:nvGrpSpPr>
          <p:grpSpPr>
            <a:xfrm>
              <a:off x="6694641" y="2613025"/>
              <a:ext cx="1119054" cy="1425356"/>
              <a:chOff x="5310340" y="2476500"/>
              <a:chExt cx="1495453" cy="1904781"/>
            </a:xfrm>
          </p:grpSpPr>
          <p:sp>
            <p:nvSpPr>
              <p:cNvPr id="88" name="任意多边形: 形状 87">
                <a:extLst>
                  <a:ext uri="{FF2B5EF4-FFF2-40B4-BE49-F238E27FC236}">
                    <a16:creationId xmlns:a16="http://schemas.microsoft.com/office/drawing/2014/main" xmlns="" id="{CDE85196-67CB-47BE-9702-093377457D9B}"/>
                  </a:ext>
                </a:extLst>
              </p:cNvPr>
              <p:cNvSpPr/>
              <p:nvPr/>
            </p:nvSpPr>
            <p:spPr>
              <a:xfrm>
                <a:off x="5310340" y="2561129"/>
                <a:ext cx="1314454" cy="1765687"/>
              </a:xfrm>
              <a:custGeom>
                <a:avLst/>
                <a:gdLst>
                  <a:gd name="connsiteX0" fmla="*/ 1314455 w 1314454"/>
                  <a:gd name="connsiteY0" fmla="*/ 1625629 h 1765687"/>
                  <a:gd name="connsiteX1" fmla="*/ 1174396 w 1314454"/>
                  <a:gd name="connsiteY1" fmla="*/ 1765687 h 1765687"/>
                  <a:gd name="connsiteX2" fmla="*/ 140058 w 1314454"/>
                  <a:gd name="connsiteY2" fmla="*/ 1765687 h 1765687"/>
                  <a:gd name="connsiteX3" fmla="*/ 0 w 1314454"/>
                  <a:gd name="connsiteY3" fmla="*/ 1625629 h 1765687"/>
                  <a:gd name="connsiteX4" fmla="*/ 0 w 1314454"/>
                  <a:gd name="connsiteY4" fmla="*/ 140056 h 1765687"/>
                  <a:gd name="connsiteX5" fmla="*/ 140058 w 1314454"/>
                  <a:gd name="connsiteY5" fmla="*/ 0 h 1765687"/>
                  <a:gd name="connsiteX6" fmla="*/ 1174396 w 1314454"/>
                  <a:gd name="connsiteY6" fmla="*/ 0 h 1765687"/>
                  <a:gd name="connsiteX7" fmla="*/ 1314455 w 1314454"/>
                  <a:gd name="connsiteY7" fmla="*/ 140056 h 1765687"/>
                  <a:gd name="connsiteX8" fmla="*/ 1314455 w 1314454"/>
                  <a:gd name="connsiteY8" fmla="*/ 1625629 h 176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4" h="1765687">
                    <a:moveTo>
                      <a:pt x="1314455" y="1625629"/>
                    </a:moveTo>
                    <a:cubicBezTo>
                      <a:pt x="1314455" y="1703005"/>
                      <a:pt x="1251772" y="1765687"/>
                      <a:pt x="1174396" y="1765687"/>
                    </a:cubicBezTo>
                    <a:lnTo>
                      <a:pt x="140058" y="1765687"/>
                    </a:lnTo>
                    <a:cubicBezTo>
                      <a:pt x="62682" y="1765687"/>
                      <a:pt x="0" y="1703005"/>
                      <a:pt x="0" y="1625629"/>
                    </a:cubicBezTo>
                    <a:lnTo>
                      <a:pt x="0" y="140056"/>
                    </a:lnTo>
                    <a:cubicBezTo>
                      <a:pt x="0" y="62682"/>
                      <a:pt x="62682" y="0"/>
                      <a:pt x="140058" y="0"/>
                    </a:cubicBezTo>
                    <a:lnTo>
                      <a:pt x="1174396" y="0"/>
                    </a:lnTo>
                    <a:cubicBezTo>
                      <a:pt x="1251772" y="0"/>
                      <a:pt x="1314455" y="62682"/>
                      <a:pt x="1314455" y="140056"/>
                    </a:cubicBezTo>
                    <a:lnTo>
                      <a:pt x="1314455" y="1625629"/>
                    </a:lnTo>
                    <a:close/>
                  </a:path>
                </a:pathLst>
              </a:custGeom>
              <a:solidFill>
                <a:srgbClr val="FF7142"/>
              </a:solidFill>
              <a:ln w="186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720ACAC5-4260-4FDF-98A6-613F3A827369}"/>
                  </a:ext>
                </a:extLst>
              </p:cNvPr>
              <p:cNvSpPr/>
              <p:nvPr/>
            </p:nvSpPr>
            <p:spPr>
              <a:xfrm>
                <a:off x="5463417" y="2641481"/>
                <a:ext cx="1069307" cy="1537651"/>
              </a:xfrm>
              <a:custGeom>
                <a:avLst/>
                <a:gdLst>
                  <a:gd name="connsiteX0" fmla="*/ 0 w 1069307"/>
                  <a:gd name="connsiteY0" fmla="*/ 0 h 1537651"/>
                  <a:gd name="connsiteX1" fmla="*/ 1069308 w 1069307"/>
                  <a:gd name="connsiteY1" fmla="*/ 0 h 1537651"/>
                  <a:gd name="connsiteX2" fmla="*/ 1069308 w 1069307"/>
                  <a:gd name="connsiteY2" fmla="*/ 1537652 h 1537651"/>
                  <a:gd name="connsiteX3" fmla="*/ 0 w 1069307"/>
                  <a:gd name="connsiteY3" fmla="*/ 1537652 h 1537651"/>
                </a:gdLst>
                <a:ahLst/>
                <a:cxnLst>
                  <a:cxn ang="0">
                    <a:pos x="connsiteX0" y="connsiteY0"/>
                  </a:cxn>
                  <a:cxn ang="0">
                    <a:pos x="connsiteX1" y="connsiteY1"/>
                  </a:cxn>
                  <a:cxn ang="0">
                    <a:pos x="connsiteX2" y="connsiteY2"/>
                  </a:cxn>
                  <a:cxn ang="0">
                    <a:pos x="connsiteX3" y="connsiteY3"/>
                  </a:cxn>
                </a:cxnLst>
                <a:rect l="l" t="t" r="r" b="b"/>
                <a:pathLst>
                  <a:path w="1069307" h="1537651">
                    <a:moveTo>
                      <a:pt x="0" y="0"/>
                    </a:moveTo>
                    <a:lnTo>
                      <a:pt x="1069308" y="0"/>
                    </a:lnTo>
                    <a:lnTo>
                      <a:pt x="1069308" y="1537652"/>
                    </a:lnTo>
                    <a:lnTo>
                      <a:pt x="0" y="1537652"/>
                    </a:lnTo>
                    <a:close/>
                  </a:path>
                </a:pathLst>
              </a:custGeom>
              <a:solidFill>
                <a:srgbClr val="FFFFFF"/>
              </a:solidFill>
              <a:ln w="186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C62D956A-1784-4184-A312-98B00C227A9D}"/>
                  </a:ext>
                </a:extLst>
              </p:cNvPr>
              <p:cNvSpPr/>
              <p:nvPr/>
            </p:nvSpPr>
            <p:spPr>
              <a:xfrm>
                <a:off x="5741857" y="2476500"/>
                <a:ext cx="470764" cy="196041"/>
              </a:xfrm>
              <a:custGeom>
                <a:avLst/>
                <a:gdLst>
                  <a:gd name="connsiteX0" fmla="*/ 372742 w 470764"/>
                  <a:gd name="connsiteY0" fmla="*/ 0 h 196041"/>
                  <a:gd name="connsiteX1" fmla="*/ 98022 w 470764"/>
                  <a:gd name="connsiteY1" fmla="*/ 0 h 196041"/>
                  <a:gd name="connsiteX2" fmla="*/ 0 w 470764"/>
                  <a:gd name="connsiteY2" fmla="*/ 98021 h 196041"/>
                  <a:gd name="connsiteX3" fmla="*/ 98022 w 470764"/>
                  <a:gd name="connsiteY3" fmla="*/ 196042 h 196041"/>
                  <a:gd name="connsiteX4" fmla="*/ 372742 w 470764"/>
                  <a:gd name="connsiteY4" fmla="*/ 196042 h 196041"/>
                  <a:gd name="connsiteX5" fmla="*/ 470764 w 470764"/>
                  <a:gd name="connsiteY5" fmla="*/ 98021 h 196041"/>
                  <a:gd name="connsiteX6" fmla="*/ 372742 w 470764"/>
                  <a:gd name="connsiteY6" fmla="*/ 0 h 196041"/>
                  <a:gd name="connsiteX7" fmla="*/ 242729 w 470764"/>
                  <a:gd name="connsiteY7" fmla="*/ 108065 h 196041"/>
                  <a:gd name="connsiteX8" fmla="*/ 197344 w 470764"/>
                  <a:gd name="connsiteY8" fmla="*/ 62682 h 196041"/>
                  <a:gd name="connsiteX9" fmla="*/ 242729 w 470764"/>
                  <a:gd name="connsiteY9" fmla="*/ 17298 h 196041"/>
                  <a:gd name="connsiteX10" fmla="*/ 288113 w 470764"/>
                  <a:gd name="connsiteY10" fmla="*/ 62682 h 196041"/>
                  <a:gd name="connsiteX11" fmla="*/ 242729 w 470764"/>
                  <a:gd name="connsiteY11" fmla="*/ 108065 h 19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64" h="196041">
                    <a:moveTo>
                      <a:pt x="372742" y="0"/>
                    </a:moveTo>
                    <a:lnTo>
                      <a:pt x="98022" y="0"/>
                    </a:lnTo>
                    <a:cubicBezTo>
                      <a:pt x="43897" y="0"/>
                      <a:pt x="0" y="43896"/>
                      <a:pt x="0" y="98021"/>
                    </a:cubicBezTo>
                    <a:cubicBezTo>
                      <a:pt x="0" y="152147"/>
                      <a:pt x="43897" y="196042"/>
                      <a:pt x="98022" y="196042"/>
                    </a:cubicBezTo>
                    <a:lnTo>
                      <a:pt x="372742" y="196042"/>
                    </a:lnTo>
                    <a:cubicBezTo>
                      <a:pt x="426867" y="196042"/>
                      <a:pt x="470764" y="152147"/>
                      <a:pt x="470764" y="98021"/>
                    </a:cubicBezTo>
                    <a:cubicBezTo>
                      <a:pt x="470950" y="43896"/>
                      <a:pt x="426867" y="0"/>
                      <a:pt x="372742" y="0"/>
                    </a:cubicBezTo>
                    <a:close/>
                    <a:moveTo>
                      <a:pt x="242729" y="108065"/>
                    </a:moveTo>
                    <a:cubicBezTo>
                      <a:pt x="217618" y="108065"/>
                      <a:pt x="197344" y="87791"/>
                      <a:pt x="197344" y="62682"/>
                    </a:cubicBezTo>
                    <a:cubicBezTo>
                      <a:pt x="197344" y="37572"/>
                      <a:pt x="217618" y="17298"/>
                      <a:pt x="242729" y="17298"/>
                    </a:cubicBezTo>
                    <a:cubicBezTo>
                      <a:pt x="267839" y="17298"/>
                      <a:pt x="288113" y="37572"/>
                      <a:pt x="288113" y="62682"/>
                    </a:cubicBezTo>
                    <a:cubicBezTo>
                      <a:pt x="288113" y="87791"/>
                      <a:pt x="267653" y="108065"/>
                      <a:pt x="242729" y="108065"/>
                    </a:cubicBezTo>
                    <a:close/>
                  </a:path>
                </a:pathLst>
              </a:custGeom>
              <a:solidFill>
                <a:srgbClr val="6B6566"/>
              </a:solidFill>
              <a:ln w="186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EC4A2694-D705-4A33-BE45-D194DA10A25E}"/>
                  </a:ext>
                </a:extLst>
              </p:cNvPr>
              <p:cNvSpPr/>
              <p:nvPr/>
            </p:nvSpPr>
            <p:spPr>
              <a:xfrm>
                <a:off x="5584875" y="2600375"/>
                <a:ext cx="784727" cy="1353513"/>
              </a:xfrm>
              <a:custGeom>
                <a:avLst/>
                <a:gdLst>
                  <a:gd name="connsiteX0" fmla="*/ 451232 w 784727"/>
                  <a:gd name="connsiteY0" fmla="*/ 353026 h 1353513"/>
                  <a:gd name="connsiteX1" fmla="*/ 784728 w 784727"/>
                  <a:gd name="connsiteY1" fmla="*/ 353026 h 1353513"/>
                  <a:gd name="connsiteX2" fmla="*/ 784728 w 784727"/>
                  <a:gd name="connsiteY2" fmla="*/ 372556 h 1353513"/>
                  <a:gd name="connsiteX3" fmla="*/ 451232 w 784727"/>
                  <a:gd name="connsiteY3" fmla="*/ 372556 h 1353513"/>
                  <a:gd name="connsiteX4" fmla="*/ 235474 w 784727"/>
                  <a:gd name="connsiteY4" fmla="*/ 1333984 h 1353513"/>
                  <a:gd name="connsiteX5" fmla="*/ 529724 w 784727"/>
                  <a:gd name="connsiteY5" fmla="*/ 1333984 h 1353513"/>
                  <a:gd name="connsiteX6" fmla="*/ 529724 w 784727"/>
                  <a:gd name="connsiteY6" fmla="*/ 1353514 h 1353513"/>
                  <a:gd name="connsiteX7" fmla="*/ 235474 w 784727"/>
                  <a:gd name="connsiteY7" fmla="*/ 1353514 h 1353513"/>
                  <a:gd name="connsiteX8" fmla="*/ 0 w 784727"/>
                  <a:gd name="connsiteY8" fmla="*/ 549254 h 1353513"/>
                  <a:gd name="connsiteX9" fmla="*/ 784728 w 784727"/>
                  <a:gd name="connsiteY9" fmla="*/ 549254 h 1353513"/>
                  <a:gd name="connsiteX10" fmla="*/ 784728 w 784727"/>
                  <a:gd name="connsiteY10" fmla="*/ 568784 h 1353513"/>
                  <a:gd name="connsiteX11" fmla="*/ 0 w 784727"/>
                  <a:gd name="connsiteY11" fmla="*/ 568784 h 1353513"/>
                  <a:gd name="connsiteX12" fmla="*/ 0 w 784727"/>
                  <a:gd name="connsiteY12" fmla="*/ 647462 h 1353513"/>
                  <a:gd name="connsiteX13" fmla="*/ 784728 w 784727"/>
                  <a:gd name="connsiteY13" fmla="*/ 647462 h 1353513"/>
                  <a:gd name="connsiteX14" fmla="*/ 784728 w 784727"/>
                  <a:gd name="connsiteY14" fmla="*/ 666992 h 1353513"/>
                  <a:gd name="connsiteX15" fmla="*/ 0 w 784727"/>
                  <a:gd name="connsiteY15" fmla="*/ 666992 h 1353513"/>
                  <a:gd name="connsiteX16" fmla="*/ 0 w 784727"/>
                  <a:gd name="connsiteY16" fmla="*/ 745484 h 1353513"/>
                  <a:gd name="connsiteX17" fmla="*/ 784728 w 784727"/>
                  <a:gd name="connsiteY17" fmla="*/ 745484 h 1353513"/>
                  <a:gd name="connsiteX18" fmla="*/ 784728 w 784727"/>
                  <a:gd name="connsiteY18" fmla="*/ 765014 h 1353513"/>
                  <a:gd name="connsiteX19" fmla="*/ 0 w 784727"/>
                  <a:gd name="connsiteY19" fmla="*/ 765014 h 1353513"/>
                  <a:gd name="connsiteX20" fmla="*/ 0 w 784727"/>
                  <a:gd name="connsiteY20" fmla="*/ 843504 h 1353513"/>
                  <a:gd name="connsiteX21" fmla="*/ 784728 w 784727"/>
                  <a:gd name="connsiteY21" fmla="*/ 843504 h 1353513"/>
                  <a:gd name="connsiteX22" fmla="*/ 784728 w 784727"/>
                  <a:gd name="connsiteY22" fmla="*/ 863034 h 1353513"/>
                  <a:gd name="connsiteX23" fmla="*/ 0 w 784727"/>
                  <a:gd name="connsiteY23" fmla="*/ 863034 h 1353513"/>
                  <a:gd name="connsiteX24" fmla="*/ 0 w 784727"/>
                  <a:gd name="connsiteY24" fmla="*/ 961242 h 1353513"/>
                  <a:gd name="connsiteX25" fmla="*/ 784728 w 784727"/>
                  <a:gd name="connsiteY25" fmla="*/ 961242 h 1353513"/>
                  <a:gd name="connsiteX26" fmla="*/ 784728 w 784727"/>
                  <a:gd name="connsiteY26" fmla="*/ 980772 h 1353513"/>
                  <a:gd name="connsiteX27" fmla="*/ 0 w 784727"/>
                  <a:gd name="connsiteY27" fmla="*/ 980772 h 1353513"/>
                  <a:gd name="connsiteX28" fmla="*/ 0 w 784727"/>
                  <a:gd name="connsiteY28" fmla="*/ 1059450 h 1353513"/>
                  <a:gd name="connsiteX29" fmla="*/ 784728 w 784727"/>
                  <a:gd name="connsiteY29" fmla="*/ 1059450 h 1353513"/>
                  <a:gd name="connsiteX30" fmla="*/ 784728 w 784727"/>
                  <a:gd name="connsiteY30" fmla="*/ 1078980 h 1353513"/>
                  <a:gd name="connsiteX31" fmla="*/ 0 w 784727"/>
                  <a:gd name="connsiteY31" fmla="*/ 1078980 h 1353513"/>
                  <a:gd name="connsiteX32" fmla="*/ 0 w 784727"/>
                  <a:gd name="connsiteY32" fmla="*/ 1157472 h 1353513"/>
                  <a:gd name="connsiteX33" fmla="*/ 784728 w 784727"/>
                  <a:gd name="connsiteY33" fmla="*/ 1157472 h 1353513"/>
                  <a:gd name="connsiteX34" fmla="*/ 784728 w 784727"/>
                  <a:gd name="connsiteY34" fmla="*/ 1177000 h 1353513"/>
                  <a:gd name="connsiteX35" fmla="*/ 0 w 784727"/>
                  <a:gd name="connsiteY35" fmla="*/ 1177000 h 1353513"/>
                  <a:gd name="connsiteX36" fmla="*/ 31619 w 784727"/>
                  <a:gd name="connsiteY36" fmla="*/ 90953 h 1353513"/>
                  <a:gd name="connsiteX37" fmla="*/ 180047 w 784727"/>
                  <a:gd name="connsiteY37" fmla="*/ 0 h 1353513"/>
                  <a:gd name="connsiteX38" fmla="*/ 595753 w 784727"/>
                  <a:gd name="connsiteY38" fmla="*/ 0 h 1353513"/>
                  <a:gd name="connsiteX39" fmla="*/ 744182 w 784727"/>
                  <a:gd name="connsiteY39" fmla="*/ 95603 h 135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84727" h="1353513">
                    <a:moveTo>
                      <a:pt x="451232" y="353026"/>
                    </a:moveTo>
                    <a:lnTo>
                      <a:pt x="784728" y="353026"/>
                    </a:lnTo>
                    <a:lnTo>
                      <a:pt x="784728" y="372556"/>
                    </a:lnTo>
                    <a:lnTo>
                      <a:pt x="451232" y="372556"/>
                    </a:lnTo>
                    <a:close/>
                    <a:moveTo>
                      <a:pt x="235474" y="1333984"/>
                    </a:moveTo>
                    <a:lnTo>
                      <a:pt x="529724" y="1333984"/>
                    </a:lnTo>
                    <a:lnTo>
                      <a:pt x="529724" y="1353514"/>
                    </a:lnTo>
                    <a:lnTo>
                      <a:pt x="235474" y="1353514"/>
                    </a:lnTo>
                    <a:close/>
                    <a:moveTo>
                      <a:pt x="0" y="549254"/>
                    </a:moveTo>
                    <a:lnTo>
                      <a:pt x="784728" y="549254"/>
                    </a:lnTo>
                    <a:lnTo>
                      <a:pt x="784728" y="568784"/>
                    </a:lnTo>
                    <a:lnTo>
                      <a:pt x="0" y="568784"/>
                    </a:lnTo>
                    <a:close/>
                    <a:moveTo>
                      <a:pt x="0" y="647462"/>
                    </a:moveTo>
                    <a:lnTo>
                      <a:pt x="784728" y="647462"/>
                    </a:lnTo>
                    <a:lnTo>
                      <a:pt x="784728" y="666992"/>
                    </a:lnTo>
                    <a:lnTo>
                      <a:pt x="0" y="666992"/>
                    </a:lnTo>
                    <a:close/>
                    <a:moveTo>
                      <a:pt x="0" y="745484"/>
                    </a:moveTo>
                    <a:lnTo>
                      <a:pt x="784728" y="745484"/>
                    </a:lnTo>
                    <a:lnTo>
                      <a:pt x="784728" y="765014"/>
                    </a:lnTo>
                    <a:lnTo>
                      <a:pt x="0" y="765014"/>
                    </a:lnTo>
                    <a:close/>
                    <a:moveTo>
                      <a:pt x="0" y="843504"/>
                    </a:moveTo>
                    <a:lnTo>
                      <a:pt x="784728" y="843504"/>
                    </a:lnTo>
                    <a:lnTo>
                      <a:pt x="784728" y="863034"/>
                    </a:lnTo>
                    <a:lnTo>
                      <a:pt x="0" y="863034"/>
                    </a:lnTo>
                    <a:close/>
                    <a:moveTo>
                      <a:pt x="0" y="961242"/>
                    </a:moveTo>
                    <a:lnTo>
                      <a:pt x="784728" y="961242"/>
                    </a:lnTo>
                    <a:lnTo>
                      <a:pt x="784728" y="980772"/>
                    </a:lnTo>
                    <a:lnTo>
                      <a:pt x="0" y="980772"/>
                    </a:lnTo>
                    <a:close/>
                    <a:moveTo>
                      <a:pt x="0" y="1059450"/>
                    </a:moveTo>
                    <a:lnTo>
                      <a:pt x="784728" y="1059450"/>
                    </a:lnTo>
                    <a:lnTo>
                      <a:pt x="784728" y="1078980"/>
                    </a:lnTo>
                    <a:lnTo>
                      <a:pt x="0" y="1078980"/>
                    </a:lnTo>
                    <a:close/>
                    <a:moveTo>
                      <a:pt x="0" y="1157472"/>
                    </a:moveTo>
                    <a:lnTo>
                      <a:pt x="784728" y="1157472"/>
                    </a:lnTo>
                    <a:lnTo>
                      <a:pt x="784728" y="1177000"/>
                    </a:lnTo>
                    <a:lnTo>
                      <a:pt x="0" y="1177000"/>
                    </a:lnTo>
                    <a:close/>
                    <a:moveTo>
                      <a:pt x="31619" y="90953"/>
                    </a:moveTo>
                    <a:cubicBezTo>
                      <a:pt x="31619" y="35712"/>
                      <a:pt x="98020" y="0"/>
                      <a:pt x="180047" y="0"/>
                    </a:cubicBezTo>
                    <a:lnTo>
                      <a:pt x="595753" y="0"/>
                    </a:lnTo>
                    <a:cubicBezTo>
                      <a:pt x="677780" y="0"/>
                      <a:pt x="744182" y="40176"/>
                      <a:pt x="744182" y="95603"/>
                    </a:cubicBezTo>
                  </a:path>
                </a:pathLst>
              </a:custGeom>
              <a:solidFill>
                <a:srgbClr val="B8B8BD"/>
              </a:solidFill>
              <a:ln w="1860"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DA13CCF8-869B-4681-84FB-8806084DAE34}"/>
                  </a:ext>
                </a:extLst>
              </p:cNvPr>
              <p:cNvSpPr/>
              <p:nvPr/>
            </p:nvSpPr>
            <p:spPr>
              <a:xfrm>
                <a:off x="6521645" y="3712669"/>
                <a:ext cx="83695" cy="198625"/>
              </a:xfrm>
              <a:custGeom>
                <a:avLst/>
                <a:gdLst>
                  <a:gd name="connsiteX0" fmla="*/ 477 w 83695"/>
                  <a:gd name="connsiteY0" fmla="*/ 198067 h 198625"/>
                  <a:gd name="connsiteX1" fmla="*/ 5128 w 83695"/>
                  <a:gd name="connsiteY1" fmla="*/ 113252 h 198625"/>
                  <a:gd name="connsiteX2" fmla="*/ 36377 w 83695"/>
                  <a:gd name="connsiteY2" fmla="*/ 25276 h 198625"/>
                  <a:gd name="connsiteX3" fmla="*/ 51628 w 83695"/>
                  <a:gd name="connsiteY3" fmla="*/ 5188 h 198625"/>
                  <a:gd name="connsiteX4" fmla="*/ 74691 w 83695"/>
                  <a:gd name="connsiteY4" fmla="*/ 5560 h 198625"/>
                  <a:gd name="connsiteX5" fmla="*/ 80272 w 83695"/>
                  <a:gd name="connsiteY5" fmla="*/ 12441 h 198625"/>
                  <a:gd name="connsiteX6" fmla="*/ 78969 w 83695"/>
                  <a:gd name="connsiteY6" fmla="*/ 32901 h 198625"/>
                  <a:gd name="connsiteX7" fmla="*/ 59439 w 83695"/>
                  <a:gd name="connsiteY7" fmla="*/ 55220 h 198625"/>
                  <a:gd name="connsiteX8" fmla="*/ 35632 w 83695"/>
                  <a:gd name="connsiteY8" fmla="*/ 103394 h 198625"/>
                  <a:gd name="connsiteX9" fmla="*/ 17033 w 83695"/>
                  <a:gd name="connsiteY9" fmla="*/ 198625 h 198625"/>
                  <a:gd name="connsiteX10" fmla="*/ 477 w 83695"/>
                  <a:gd name="connsiteY10" fmla="*/ 198067 h 19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695" h="198625">
                    <a:moveTo>
                      <a:pt x="477" y="198067"/>
                    </a:moveTo>
                    <a:cubicBezTo>
                      <a:pt x="-825" y="169609"/>
                      <a:pt x="477" y="141338"/>
                      <a:pt x="5128" y="113252"/>
                    </a:cubicBezTo>
                    <a:cubicBezTo>
                      <a:pt x="9963" y="82936"/>
                      <a:pt x="19449" y="51129"/>
                      <a:pt x="36377" y="25276"/>
                    </a:cubicBezTo>
                    <a:cubicBezTo>
                      <a:pt x="41026" y="18021"/>
                      <a:pt x="46233" y="11511"/>
                      <a:pt x="51628" y="5188"/>
                    </a:cubicBezTo>
                    <a:cubicBezTo>
                      <a:pt x="57765" y="-1882"/>
                      <a:pt x="68925" y="-1696"/>
                      <a:pt x="74691" y="5560"/>
                    </a:cubicBezTo>
                    <a:lnTo>
                      <a:pt x="80272" y="12441"/>
                    </a:lnTo>
                    <a:cubicBezTo>
                      <a:pt x="85293" y="18579"/>
                      <a:pt x="84735" y="27506"/>
                      <a:pt x="78969" y="32901"/>
                    </a:cubicBezTo>
                    <a:cubicBezTo>
                      <a:pt x="71716" y="39597"/>
                      <a:pt x="65205" y="46850"/>
                      <a:pt x="59439" y="55220"/>
                    </a:cubicBezTo>
                    <a:cubicBezTo>
                      <a:pt x="49209" y="69915"/>
                      <a:pt x="41584" y="86468"/>
                      <a:pt x="35632" y="103394"/>
                    </a:cubicBezTo>
                    <a:cubicBezTo>
                      <a:pt x="24658" y="133898"/>
                      <a:pt x="19263" y="166263"/>
                      <a:pt x="17033" y="198625"/>
                    </a:cubicBezTo>
                    <a:lnTo>
                      <a:pt x="477" y="198067"/>
                    </a:lnTo>
                    <a:close/>
                  </a:path>
                </a:pathLst>
              </a:custGeom>
              <a:solidFill>
                <a:srgbClr val="663F30"/>
              </a:solidFill>
              <a:ln w="186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A9518246-5EDE-468F-AF37-EAF75A99315C}"/>
                  </a:ext>
                </a:extLst>
              </p:cNvPr>
              <p:cNvSpPr/>
              <p:nvPr/>
            </p:nvSpPr>
            <p:spPr>
              <a:xfrm>
                <a:off x="6254819" y="3857057"/>
                <a:ext cx="550974" cy="524224"/>
              </a:xfrm>
              <a:custGeom>
                <a:avLst/>
                <a:gdLst>
                  <a:gd name="connsiteX0" fmla="*/ 275487 w 550974"/>
                  <a:gd name="connsiteY0" fmla="*/ 517932 h 524224"/>
                  <a:gd name="connsiteX1" fmla="*/ 109019 w 550974"/>
                  <a:gd name="connsiteY1" fmla="*/ 496724 h 524224"/>
                  <a:gd name="connsiteX2" fmla="*/ 209 w 550974"/>
                  <a:gd name="connsiteY2" fmla="*/ 236330 h 524224"/>
                  <a:gd name="connsiteX3" fmla="*/ 102138 w 550974"/>
                  <a:gd name="connsiteY3" fmla="*/ 29500 h 524224"/>
                  <a:gd name="connsiteX4" fmla="*/ 275487 w 550974"/>
                  <a:gd name="connsiteY4" fmla="*/ 9970 h 524224"/>
                  <a:gd name="connsiteX5" fmla="*/ 448839 w 550974"/>
                  <a:gd name="connsiteY5" fmla="*/ 29500 h 524224"/>
                  <a:gd name="connsiteX6" fmla="*/ 550765 w 550974"/>
                  <a:gd name="connsiteY6" fmla="*/ 236330 h 524224"/>
                  <a:gd name="connsiteX7" fmla="*/ 441957 w 550974"/>
                  <a:gd name="connsiteY7" fmla="*/ 496724 h 524224"/>
                  <a:gd name="connsiteX8" fmla="*/ 275487 w 550974"/>
                  <a:gd name="connsiteY8" fmla="*/ 517932 h 524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974" h="524224">
                    <a:moveTo>
                      <a:pt x="275487" y="517932"/>
                    </a:moveTo>
                    <a:cubicBezTo>
                      <a:pt x="229546" y="517932"/>
                      <a:pt x="166679" y="541744"/>
                      <a:pt x="109019" y="496724"/>
                    </a:cubicBezTo>
                    <a:cubicBezTo>
                      <a:pt x="33690" y="437953"/>
                      <a:pt x="-3137" y="323006"/>
                      <a:pt x="209" y="236330"/>
                    </a:cubicBezTo>
                    <a:cubicBezTo>
                      <a:pt x="3558" y="149655"/>
                      <a:pt x="22344" y="76558"/>
                      <a:pt x="102138" y="29500"/>
                    </a:cubicBezTo>
                    <a:cubicBezTo>
                      <a:pt x="190114" y="-22395"/>
                      <a:pt x="244799" y="9970"/>
                      <a:pt x="275487" y="9970"/>
                    </a:cubicBezTo>
                    <a:cubicBezTo>
                      <a:pt x="306178" y="9970"/>
                      <a:pt x="360861" y="-22395"/>
                      <a:pt x="448839" y="29500"/>
                    </a:cubicBezTo>
                    <a:cubicBezTo>
                      <a:pt x="528633" y="76558"/>
                      <a:pt x="547419" y="149655"/>
                      <a:pt x="550765" y="236330"/>
                    </a:cubicBezTo>
                    <a:cubicBezTo>
                      <a:pt x="554114" y="323006"/>
                      <a:pt x="517287" y="437953"/>
                      <a:pt x="441957" y="496724"/>
                    </a:cubicBezTo>
                    <a:cubicBezTo>
                      <a:pt x="384297" y="541744"/>
                      <a:pt x="321431" y="517932"/>
                      <a:pt x="275487" y="517932"/>
                    </a:cubicBezTo>
                    <a:close/>
                  </a:path>
                </a:pathLst>
              </a:custGeom>
              <a:solidFill>
                <a:srgbClr val="0FCE9A"/>
              </a:solidFill>
              <a:ln w="186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A2CD509B-35E5-482D-ADD5-9286C32318AF}"/>
                  </a:ext>
                </a:extLst>
              </p:cNvPr>
              <p:cNvSpPr/>
              <p:nvPr/>
            </p:nvSpPr>
            <p:spPr>
              <a:xfrm>
                <a:off x="6288114" y="3909788"/>
                <a:ext cx="138777" cy="228611"/>
              </a:xfrm>
              <a:custGeom>
                <a:avLst/>
                <a:gdLst>
                  <a:gd name="connsiteX0" fmla="*/ 111994 w 138777"/>
                  <a:gd name="connsiteY0" fmla="*/ 1877 h 228611"/>
                  <a:gd name="connsiteX1" fmla="*/ 138777 w 138777"/>
                  <a:gd name="connsiteY1" fmla="*/ 29777 h 228611"/>
                  <a:gd name="connsiteX2" fmla="*/ 38525 w 138777"/>
                  <a:gd name="connsiteY2" fmla="*/ 154955 h 228611"/>
                  <a:gd name="connsiteX3" fmla="*/ 24202 w 138777"/>
                  <a:gd name="connsiteY3" fmla="*/ 228612 h 228611"/>
                  <a:gd name="connsiteX4" fmla="*/ 10997 w 138777"/>
                  <a:gd name="connsiteY4" fmla="*/ 97295 h 228611"/>
                  <a:gd name="connsiteX5" fmla="*/ 111994 w 138777"/>
                  <a:gd name="connsiteY5" fmla="*/ 1877 h 22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77" h="228611">
                    <a:moveTo>
                      <a:pt x="111994" y="1877"/>
                    </a:moveTo>
                    <a:cubicBezTo>
                      <a:pt x="123898" y="5784"/>
                      <a:pt x="132826" y="15828"/>
                      <a:pt x="138777" y="29777"/>
                    </a:cubicBezTo>
                    <a:cubicBezTo>
                      <a:pt x="100648" y="41496"/>
                      <a:pt x="60287" y="89855"/>
                      <a:pt x="38525" y="154955"/>
                    </a:cubicBezTo>
                    <a:cubicBezTo>
                      <a:pt x="29969" y="180438"/>
                      <a:pt x="25318" y="205547"/>
                      <a:pt x="24202" y="228612"/>
                    </a:cubicBezTo>
                    <a:cubicBezTo>
                      <a:pt x="-1651" y="209268"/>
                      <a:pt x="-7975" y="154397"/>
                      <a:pt x="10997" y="97295"/>
                    </a:cubicBezTo>
                    <a:cubicBezTo>
                      <a:pt x="32386" y="33126"/>
                      <a:pt x="77585" y="-9653"/>
                      <a:pt x="111994" y="1877"/>
                    </a:cubicBezTo>
                    <a:close/>
                  </a:path>
                </a:pathLst>
              </a:custGeom>
              <a:solidFill>
                <a:schemeClr val="bg1"/>
              </a:solidFill>
              <a:ln w="1860" cap="flat">
                <a:noFill/>
                <a:prstDash val="solid"/>
                <a:miter/>
              </a:ln>
            </p:spPr>
            <p:txBody>
              <a:bodyPr rtlCol="0" anchor="ctr"/>
              <a:lstStyle/>
              <a:p>
                <a:endParaRPr lang="zh-CN" altLang="en-US"/>
              </a:p>
            </p:txBody>
          </p:sp>
        </p:grpSp>
      </p:grpSp>
      <p:grpSp>
        <p:nvGrpSpPr>
          <p:cNvPr id="16" name="组合 15">
            <a:extLst>
              <a:ext uri="{FF2B5EF4-FFF2-40B4-BE49-F238E27FC236}">
                <a16:creationId xmlns:a16="http://schemas.microsoft.com/office/drawing/2014/main" xmlns="" id="{87C716EA-7C56-456E-B0FA-6D2E6AB0449F}"/>
              </a:ext>
            </a:extLst>
          </p:cNvPr>
          <p:cNvGrpSpPr/>
          <p:nvPr/>
        </p:nvGrpSpPr>
        <p:grpSpPr>
          <a:xfrm>
            <a:off x="3024665" y="4500562"/>
            <a:ext cx="2259806" cy="345281"/>
            <a:chOff x="3024665" y="4500562"/>
            <a:chExt cx="2259806" cy="345281"/>
          </a:xfrm>
        </p:grpSpPr>
        <p:sp>
          <p:nvSpPr>
            <p:cNvPr id="100" name="矩形 99">
              <a:extLst>
                <a:ext uri="{FF2B5EF4-FFF2-40B4-BE49-F238E27FC236}">
                  <a16:creationId xmlns:a16="http://schemas.microsoft.com/office/drawing/2014/main" xmlns="" id="{E4C9DCE2-D380-423E-A8B2-D1AF66A415DD}"/>
                </a:ext>
              </a:extLst>
            </p:cNvPr>
            <p:cNvSpPr/>
            <p:nvPr/>
          </p:nvSpPr>
          <p:spPr>
            <a:xfrm rot="5400000" flipH="1">
              <a:off x="402278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1" name="矩形 100">
              <a:extLst>
                <a:ext uri="{FF2B5EF4-FFF2-40B4-BE49-F238E27FC236}">
                  <a16:creationId xmlns:a16="http://schemas.microsoft.com/office/drawing/2014/main" xmlns="" id="{B2A9A596-FC75-49B0-9769-A6D558FEE58D}"/>
                </a:ext>
              </a:extLst>
            </p:cNvPr>
            <p:cNvSpPr/>
            <p:nvPr/>
          </p:nvSpPr>
          <p:spPr>
            <a:xfrm rot="5400000" flipH="1">
              <a:off x="411107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3" name="组合 22">
            <a:extLst>
              <a:ext uri="{FF2B5EF4-FFF2-40B4-BE49-F238E27FC236}">
                <a16:creationId xmlns:a16="http://schemas.microsoft.com/office/drawing/2014/main" xmlns="" id="{C946CA8E-D524-4120-B973-D162726C00BF}"/>
              </a:ext>
            </a:extLst>
          </p:cNvPr>
          <p:cNvGrpSpPr/>
          <p:nvPr/>
        </p:nvGrpSpPr>
        <p:grpSpPr>
          <a:xfrm>
            <a:off x="5889785" y="4500562"/>
            <a:ext cx="2259806" cy="345281"/>
            <a:chOff x="5889785" y="4500562"/>
            <a:chExt cx="2259806" cy="345281"/>
          </a:xfrm>
        </p:grpSpPr>
        <p:sp>
          <p:nvSpPr>
            <p:cNvPr id="103" name="矩形 102">
              <a:extLst>
                <a:ext uri="{FF2B5EF4-FFF2-40B4-BE49-F238E27FC236}">
                  <a16:creationId xmlns:a16="http://schemas.microsoft.com/office/drawing/2014/main" xmlns="" id="{C915967F-E73B-4FC5-93B2-05A6F771F952}"/>
                </a:ext>
              </a:extLst>
            </p:cNvPr>
            <p:cNvSpPr/>
            <p:nvPr/>
          </p:nvSpPr>
          <p:spPr>
            <a:xfrm rot="5400000" flipH="1">
              <a:off x="688790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4" name="矩形 103">
              <a:extLst>
                <a:ext uri="{FF2B5EF4-FFF2-40B4-BE49-F238E27FC236}">
                  <a16:creationId xmlns:a16="http://schemas.microsoft.com/office/drawing/2014/main" xmlns="" id="{5889D538-3D1E-4F7D-A4E2-82DE53A112DB}"/>
                </a:ext>
              </a:extLst>
            </p:cNvPr>
            <p:cNvSpPr/>
            <p:nvPr/>
          </p:nvSpPr>
          <p:spPr>
            <a:xfrm rot="5400000" flipH="1">
              <a:off x="697619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 name="组合 29">
            <a:extLst>
              <a:ext uri="{FF2B5EF4-FFF2-40B4-BE49-F238E27FC236}">
                <a16:creationId xmlns:a16="http://schemas.microsoft.com/office/drawing/2014/main" xmlns="" id="{EC83EF71-8468-4630-9C5D-3E44C465EDBA}"/>
              </a:ext>
            </a:extLst>
          </p:cNvPr>
          <p:cNvGrpSpPr/>
          <p:nvPr/>
        </p:nvGrpSpPr>
        <p:grpSpPr>
          <a:xfrm>
            <a:off x="8587265" y="4500562"/>
            <a:ext cx="2259806" cy="345281"/>
            <a:chOff x="8587265" y="4500562"/>
            <a:chExt cx="2259806" cy="345281"/>
          </a:xfrm>
        </p:grpSpPr>
        <p:sp>
          <p:nvSpPr>
            <p:cNvPr id="106" name="矩形 105">
              <a:extLst>
                <a:ext uri="{FF2B5EF4-FFF2-40B4-BE49-F238E27FC236}">
                  <a16:creationId xmlns:a16="http://schemas.microsoft.com/office/drawing/2014/main" xmlns="" id="{149A018E-5F35-4D93-8C10-CAD978B656CB}"/>
                </a:ext>
              </a:extLst>
            </p:cNvPr>
            <p:cNvSpPr/>
            <p:nvPr/>
          </p:nvSpPr>
          <p:spPr>
            <a:xfrm rot="5400000" flipH="1">
              <a:off x="958538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7" name="矩形 106">
              <a:extLst>
                <a:ext uri="{FF2B5EF4-FFF2-40B4-BE49-F238E27FC236}">
                  <a16:creationId xmlns:a16="http://schemas.microsoft.com/office/drawing/2014/main" xmlns="" id="{16B1A604-BB0E-4888-B0D1-F0C9C3C60EB2}"/>
                </a:ext>
              </a:extLst>
            </p:cNvPr>
            <p:cNvSpPr/>
            <p:nvPr/>
          </p:nvSpPr>
          <p:spPr>
            <a:xfrm rot="5400000" flipH="1">
              <a:off x="967367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0" name="文本框 19">
            <a:extLst>
              <a:ext uri="{FF2B5EF4-FFF2-40B4-BE49-F238E27FC236}">
                <a16:creationId xmlns:a16="http://schemas.microsoft.com/office/drawing/2014/main" xmlns="" id="{ED449E02-2795-4997-83B8-856AAD466A9E}"/>
              </a:ext>
            </a:extLst>
          </p:cNvPr>
          <p:cNvSpPr txBox="1"/>
          <p:nvPr/>
        </p:nvSpPr>
        <p:spPr>
          <a:xfrm>
            <a:off x="3500368" y="4389433"/>
            <a:ext cx="1452632" cy="461665"/>
          </a:xfrm>
          <a:prstGeom prst="rect">
            <a:avLst/>
          </a:prstGeom>
          <a:noFill/>
        </p:spPr>
        <p:txBody>
          <a:bodyPr wrap="square">
            <a:spAutoFit/>
          </a:bodyPr>
          <a:lstStyle/>
          <a:p>
            <a:r>
              <a:rPr lang="zh-CN" altLang="en-US" sz="2400" dirty="0">
                <a:solidFill>
                  <a:schemeClr val="accent1"/>
                </a:solidFill>
                <a:latin typeface="+mj-ea"/>
                <a:ea typeface="+mj-ea"/>
              </a:rPr>
              <a:t>制度完善</a:t>
            </a:r>
          </a:p>
        </p:txBody>
      </p:sp>
      <p:sp>
        <p:nvSpPr>
          <p:cNvPr id="27" name="文本框 26">
            <a:extLst>
              <a:ext uri="{FF2B5EF4-FFF2-40B4-BE49-F238E27FC236}">
                <a16:creationId xmlns:a16="http://schemas.microsoft.com/office/drawing/2014/main" xmlns="" id="{E8449712-7D31-4227-A2D9-118C298B5FAA}"/>
              </a:ext>
            </a:extLst>
          </p:cNvPr>
          <p:cNvSpPr txBox="1"/>
          <p:nvPr/>
        </p:nvSpPr>
        <p:spPr>
          <a:xfrm>
            <a:off x="6355388" y="4389433"/>
            <a:ext cx="1482326" cy="461665"/>
          </a:xfrm>
          <a:prstGeom prst="rect">
            <a:avLst/>
          </a:prstGeom>
          <a:noFill/>
        </p:spPr>
        <p:txBody>
          <a:bodyPr wrap="square">
            <a:spAutoFit/>
          </a:bodyPr>
          <a:lstStyle/>
          <a:p>
            <a:r>
              <a:rPr lang="zh-CN" altLang="en-US" sz="2400" dirty="0">
                <a:solidFill>
                  <a:schemeClr val="accent1"/>
                </a:solidFill>
                <a:latin typeface="+mj-ea"/>
                <a:ea typeface="+mj-ea"/>
              </a:rPr>
              <a:t>运营推进</a:t>
            </a:r>
          </a:p>
        </p:txBody>
      </p:sp>
      <p:grpSp>
        <p:nvGrpSpPr>
          <p:cNvPr id="15" name="组合 14">
            <a:extLst>
              <a:ext uri="{FF2B5EF4-FFF2-40B4-BE49-F238E27FC236}">
                <a16:creationId xmlns:a16="http://schemas.microsoft.com/office/drawing/2014/main" xmlns="" id="{BF6ADC14-023F-4934-8204-783D01B611B0}"/>
              </a:ext>
            </a:extLst>
          </p:cNvPr>
          <p:cNvGrpSpPr/>
          <p:nvPr/>
        </p:nvGrpSpPr>
        <p:grpSpPr>
          <a:xfrm>
            <a:off x="311945" y="4500562"/>
            <a:ext cx="2259806" cy="345281"/>
            <a:chOff x="311945" y="4500562"/>
            <a:chExt cx="2259806" cy="345281"/>
          </a:xfrm>
        </p:grpSpPr>
        <p:sp>
          <p:nvSpPr>
            <p:cNvPr id="96" name="矩形 95">
              <a:extLst>
                <a:ext uri="{FF2B5EF4-FFF2-40B4-BE49-F238E27FC236}">
                  <a16:creationId xmlns:a16="http://schemas.microsoft.com/office/drawing/2014/main" xmlns="" id="{5046FE7F-7683-4150-A639-2E56F98322D5}"/>
                </a:ext>
              </a:extLst>
            </p:cNvPr>
            <p:cNvSpPr/>
            <p:nvPr/>
          </p:nvSpPr>
          <p:spPr>
            <a:xfrm rot="5400000" flipH="1">
              <a:off x="1310069" y="3584162"/>
              <a:ext cx="263557" cy="2259806"/>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571500" dist="381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7" name="矩形 96">
              <a:extLst>
                <a:ext uri="{FF2B5EF4-FFF2-40B4-BE49-F238E27FC236}">
                  <a16:creationId xmlns:a16="http://schemas.microsoft.com/office/drawing/2014/main" xmlns="" id="{28D9296C-4771-4F2A-AF77-9962645AF0F1}"/>
                </a:ext>
              </a:extLst>
            </p:cNvPr>
            <p:cNvSpPr/>
            <p:nvPr/>
          </p:nvSpPr>
          <p:spPr>
            <a:xfrm rot="5400000" flipH="1">
              <a:off x="1398359" y="3803423"/>
              <a:ext cx="197646" cy="1591923"/>
            </a:xfrm>
            <a:prstGeom prst="rect">
              <a:avLst/>
            </a:prstGeom>
            <a:gradFill flip="none" rotWithShape="1">
              <a:gsLst>
                <a:gs pos="2000">
                  <a:schemeClr val="accent1">
                    <a:lumMod val="20000"/>
                    <a:lumOff val="80000"/>
                    <a:alpha val="0"/>
                  </a:schemeClr>
                </a:gs>
                <a:gs pos="100000">
                  <a:schemeClr val="bg1"/>
                </a:gs>
              </a:gsLst>
              <a:lin ang="16200000" scaled="1"/>
              <a:tileRect/>
            </a:gradFill>
            <a:ln>
              <a:noFill/>
            </a:ln>
            <a:effectLst>
              <a:outerShdw blurRad="647700" dist="38100" algn="l"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0" name="文本框 9">
            <a:extLst>
              <a:ext uri="{FF2B5EF4-FFF2-40B4-BE49-F238E27FC236}">
                <a16:creationId xmlns:a16="http://schemas.microsoft.com/office/drawing/2014/main" xmlns="" id="{CA5D6962-162C-4805-9094-DFC49A4D77A3}"/>
              </a:ext>
            </a:extLst>
          </p:cNvPr>
          <p:cNvSpPr txBox="1"/>
          <p:nvPr/>
        </p:nvSpPr>
        <p:spPr>
          <a:xfrm>
            <a:off x="831126" y="4389433"/>
            <a:ext cx="1426300" cy="461665"/>
          </a:xfrm>
          <a:prstGeom prst="rect">
            <a:avLst/>
          </a:prstGeom>
          <a:noFill/>
        </p:spPr>
        <p:txBody>
          <a:bodyPr wrap="square">
            <a:spAutoFit/>
          </a:bodyPr>
          <a:lstStyle/>
          <a:p>
            <a:r>
              <a:rPr lang="zh-CN" altLang="en-US" sz="2400" dirty="0">
                <a:solidFill>
                  <a:schemeClr val="accent1"/>
                </a:solidFill>
                <a:latin typeface="+mj-ea"/>
                <a:ea typeface="+mj-ea"/>
              </a:rPr>
              <a:t>团队建设</a:t>
            </a:r>
          </a:p>
        </p:txBody>
      </p:sp>
      <p:sp>
        <p:nvSpPr>
          <p:cNvPr id="34" name="文本框 33">
            <a:extLst>
              <a:ext uri="{FF2B5EF4-FFF2-40B4-BE49-F238E27FC236}">
                <a16:creationId xmlns:a16="http://schemas.microsoft.com/office/drawing/2014/main" xmlns="" id="{C6DF09E8-2EE6-4CF2-95C5-A92AB000564E}"/>
              </a:ext>
            </a:extLst>
          </p:cNvPr>
          <p:cNvSpPr txBox="1"/>
          <p:nvPr/>
        </p:nvSpPr>
        <p:spPr>
          <a:xfrm>
            <a:off x="9103499" y="4389433"/>
            <a:ext cx="1622558" cy="461665"/>
          </a:xfrm>
          <a:prstGeom prst="rect">
            <a:avLst/>
          </a:prstGeom>
          <a:noFill/>
        </p:spPr>
        <p:txBody>
          <a:bodyPr wrap="square">
            <a:spAutoFit/>
          </a:bodyPr>
          <a:lstStyle/>
          <a:p>
            <a:r>
              <a:rPr lang="zh-CN" altLang="en-US" sz="2400" dirty="0">
                <a:solidFill>
                  <a:schemeClr val="accent1"/>
                </a:solidFill>
                <a:latin typeface="+mj-ea"/>
                <a:ea typeface="+mj-ea"/>
              </a:rPr>
              <a:t>产品优化</a:t>
            </a:r>
          </a:p>
        </p:txBody>
      </p:sp>
      <p:grpSp>
        <p:nvGrpSpPr>
          <p:cNvPr id="38" name="组合 37">
            <a:extLst>
              <a:ext uri="{FF2B5EF4-FFF2-40B4-BE49-F238E27FC236}">
                <a16:creationId xmlns:a16="http://schemas.microsoft.com/office/drawing/2014/main" xmlns="" id="{8D4F70BC-399C-483B-800F-F937A3FB0B6E}"/>
              </a:ext>
            </a:extLst>
          </p:cNvPr>
          <p:cNvGrpSpPr/>
          <p:nvPr/>
        </p:nvGrpSpPr>
        <p:grpSpPr>
          <a:xfrm>
            <a:off x="4783287" y="2217420"/>
            <a:ext cx="680017" cy="680017"/>
            <a:chOff x="4783287" y="2217420"/>
            <a:chExt cx="680017" cy="680017"/>
          </a:xfrm>
        </p:grpSpPr>
        <p:sp>
          <p:nvSpPr>
            <p:cNvPr id="18" name="椭圆 17">
              <a:extLst>
                <a:ext uri="{FF2B5EF4-FFF2-40B4-BE49-F238E27FC236}">
                  <a16:creationId xmlns:a16="http://schemas.microsoft.com/office/drawing/2014/main" xmlns="" id="{17DC704C-6152-45C9-A7F2-27FE00E5B039}"/>
                </a:ext>
              </a:extLst>
            </p:cNvPr>
            <p:cNvSpPr/>
            <p:nvPr/>
          </p:nvSpPr>
          <p:spPr>
            <a:xfrm>
              <a:off x="4783287"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文本框 18">
              <a:extLst>
                <a:ext uri="{FF2B5EF4-FFF2-40B4-BE49-F238E27FC236}">
                  <a16:creationId xmlns:a16="http://schemas.microsoft.com/office/drawing/2014/main" xmlns="" id="{42F1949C-7999-421D-AC30-72EFD85CF064}"/>
                </a:ext>
              </a:extLst>
            </p:cNvPr>
            <p:cNvSpPr txBox="1"/>
            <p:nvPr/>
          </p:nvSpPr>
          <p:spPr>
            <a:xfrm>
              <a:off x="4828220" y="2316618"/>
              <a:ext cx="589041" cy="481620"/>
            </a:xfrm>
            <a:prstGeom prst="rect">
              <a:avLst/>
            </a:prstGeom>
            <a:noFill/>
          </p:spPr>
          <p:txBody>
            <a:bodyPr wrap="none" rtlCol="0">
              <a:spAutoFit/>
            </a:bodyPr>
            <a:lstStyle/>
            <a:p>
              <a:pPr algn="ctr"/>
              <a:r>
                <a:rPr lang="en-US" altLang="zh-CN" sz="2800" dirty="0">
                  <a:solidFill>
                    <a:schemeClr val="accent1"/>
                  </a:solidFill>
                </a:rPr>
                <a:t>02</a:t>
              </a:r>
              <a:endParaRPr lang="zh-CN" altLang="en-US" sz="2800" dirty="0">
                <a:solidFill>
                  <a:schemeClr val="accent1"/>
                </a:solidFill>
              </a:endParaRPr>
            </a:p>
          </p:txBody>
        </p:sp>
      </p:grpSp>
      <p:grpSp>
        <p:nvGrpSpPr>
          <p:cNvPr id="39" name="组合 38">
            <a:extLst>
              <a:ext uri="{FF2B5EF4-FFF2-40B4-BE49-F238E27FC236}">
                <a16:creationId xmlns:a16="http://schemas.microsoft.com/office/drawing/2014/main" xmlns="" id="{CEC449C5-205A-4E93-B6A7-C4BD6365285C}"/>
              </a:ext>
            </a:extLst>
          </p:cNvPr>
          <p:cNvGrpSpPr/>
          <p:nvPr/>
        </p:nvGrpSpPr>
        <p:grpSpPr>
          <a:xfrm>
            <a:off x="7638308" y="2217420"/>
            <a:ext cx="680017" cy="680017"/>
            <a:chOff x="7638308" y="2217420"/>
            <a:chExt cx="680017" cy="680017"/>
          </a:xfrm>
        </p:grpSpPr>
        <p:sp>
          <p:nvSpPr>
            <p:cNvPr id="25" name="椭圆 24">
              <a:extLst>
                <a:ext uri="{FF2B5EF4-FFF2-40B4-BE49-F238E27FC236}">
                  <a16:creationId xmlns:a16="http://schemas.microsoft.com/office/drawing/2014/main" xmlns="" id="{A97BBC82-E1AB-4B9D-B6C2-D655266C8F52}"/>
                </a:ext>
              </a:extLst>
            </p:cNvPr>
            <p:cNvSpPr/>
            <p:nvPr/>
          </p:nvSpPr>
          <p:spPr>
            <a:xfrm>
              <a:off x="7638308" y="2217420"/>
              <a:ext cx="680017" cy="680017"/>
            </a:xfrm>
            <a:prstGeom prst="ellipse">
              <a:avLst/>
            </a:prstGeom>
            <a:solidFill>
              <a:schemeClr val="bg1"/>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文本框 25">
              <a:extLst>
                <a:ext uri="{FF2B5EF4-FFF2-40B4-BE49-F238E27FC236}">
                  <a16:creationId xmlns:a16="http://schemas.microsoft.com/office/drawing/2014/main" xmlns="" id="{86B66CAE-1A5F-47B8-AF75-F1C5B5DA3BF9}"/>
                </a:ext>
              </a:extLst>
            </p:cNvPr>
            <p:cNvSpPr txBox="1"/>
            <p:nvPr/>
          </p:nvSpPr>
          <p:spPr>
            <a:xfrm>
              <a:off x="7683241" y="2316618"/>
              <a:ext cx="589041" cy="481620"/>
            </a:xfrm>
            <a:prstGeom prst="rect">
              <a:avLst/>
            </a:prstGeom>
            <a:noFill/>
          </p:spPr>
          <p:txBody>
            <a:bodyPr wrap="none" rtlCol="0">
              <a:spAutoFit/>
            </a:bodyPr>
            <a:lstStyle/>
            <a:p>
              <a:pPr algn="ctr"/>
              <a:r>
                <a:rPr lang="en-US" altLang="zh-CN" sz="2800" dirty="0">
                  <a:solidFill>
                    <a:schemeClr val="accent1"/>
                  </a:solidFill>
                </a:rPr>
                <a:t>03</a:t>
              </a:r>
              <a:endParaRPr lang="zh-CN" altLang="en-US" sz="2800" dirty="0">
                <a:solidFill>
                  <a:schemeClr val="accent1"/>
                </a:solidFill>
              </a:endParaRPr>
            </a:p>
          </p:txBody>
        </p:sp>
      </p:grpSp>
    </p:spTree>
    <p:extLst>
      <p:ext uri="{BB962C8B-B14F-4D97-AF65-F5344CB8AC3E}">
        <p14:creationId xmlns:p14="http://schemas.microsoft.com/office/powerpoint/2010/main" val="31098025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path" presetSubtype="0" decel="100000" fill="hold" nodeType="withEffect">
                                  <p:stCondLst>
                                    <p:cond delay="0"/>
                                  </p:stCondLst>
                                  <p:childTnLst>
                                    <p:animMotion origin="layout" path="M -3.33333E-6 2.22222E-6 L -3.33333E-6 0.10092 " pathEditMode="relative" rAng="0" ptsTypes="AA">
                                      <p:cBhvr>
                                        <p:cTn id="9" dur="1000" spd="-100000" fill="hold"/>
                                        <p:tgtEl>
                                          <p:spTgt spid="11"/>
                                        </p:tgtEl>
                                        <p:attrNameLst>
                                          <p:attrName>ppt_x</p:attrName>
                                          <p:attrName>ppt_y</p:attrName>
                                        </p:attrNameLst>
                                      </p:cBhvr>
                                      <p:rCtr x="0" y="5046"/>
                                    </p:animMotion>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35" presetClass="path" presetSubtype="0" decel="100000" fill="hold" nodeType="withEffect">
                                  <p:stCondLst>
                                    <p:cond delay="0"/>
                                  </p:stCondLst>
                                  <p:childTnLst>
                                    <p:animMotion origin="layout" path="M 8.33333E-7 1.11022E-16 L -0.08919 -0.00093 " pathEditMode="relative" rAng="0" ptsTypes="AA">
                                      <p:cBhvr>
                                        <p:cTn id="19" dur="1000" spd="-100000" fill="hold"/>
                                        <p:tgtEl>
                                          <p:spTgt spid="15"/>
                                        </p:tgtEl>
                                        <p:attrNameLst>
                                          <p:attrName>ppt_x</p:attrName>
                                          <p:attrName>ppt_y</p:attrName>
                                        </p:attrNameLst>
                                      </p:cBhvr>
                                      <p:rCtr x="-4466" y="-46"/>
                                    </p:animMotion>
                                  </p:childTnLst>
                                </p:cTn>
                              </p:par>
                              <p:par>
                                <p:cTn id="20" presetID="10" presetClass="entr" presetSubtype="0" fill="hold" grpId="0" nodeType="withEffect">
                                  <p:stCondLst>
                                    <p:cond delay="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35" presetClass="path" presetSubtype="0" decel="100000" fill="hold" grpId="1" nodeType="withEffect">
                                  <p:stCondLst>
                                    <p:cond delay="250"/>
                                  </p:stCondLst>
                                  <p:childTnLst>
                                    <p:animMotion origin="layout" path="M -2.70833E-6 -1.11111E-6 L -0.09856 0.00046 " pathEditMode="relative" rAng="0" ptsTypes="AA">
                                      <p:cBhvr>
                                        <p:cTn id="24" dur="1000" spd="-100000" fill="hold"/>
                                        <p:tgtEl>
                                          <p:spTgt spid="10"/>
                                        </p:tgtEl>
                                        <p:attrNameLst>
                                          <p:attrName>ppt_x</p:attrName>
                                          <p:attrName>ppt_y</p:attrName>
                                        </p:attrNameLst>
                                      </p:cBhvr>
                                      <p:rCtr x="-4935" y="23"/>
                                    </p:animMotion>
                                  </p:childTnLst>
                                </p:cTn>
                              </p:par>
                              <p:par>
                                <p:cTn id="25" presetID="10" presetClass="entr" presetSubtype="0"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35" presetClass="path" presetSubtype="0" decel="100000" fill="hold" grpId="1" nodeType="withEffect">
                                  <p:stCondLst>
                                    <p:cond delay="500"/>
                                  </p:stCondLst>
                                  <p:childTnLst>
                                    <p:animMotion origin="layout" path="M -1.66667E-6 4.44444E-6 L -0.06979 0.00138 " pathEditMode="relative" rAng="0" ptsTypes="AA">
                                      <p:cBhvr>
                                        <p:cTn id="29" dur="1000" spd="-100000" fill="hold"/>
                                        <p:tgtEl>
                                          <p:spTgt spid="12"/>
                                        </p:tgtEl>
                                        <p:attrNameLst>
                                          <p:attrName>ppt_x</p:attrName>
                                          <p:attrName>ppt_y</p:attrName>
                                        </p:attrNameLst>
                                      </p:cBhvr>
                                      <p:rCtr x="-3490" y="69"/>
                                    </p:animMotion>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42" presetClass="path" presetSubtype="0" decel="100000" fill="hold" nodeType="withEffect">
                                  <p:stCondLst>
                                    <p:cond delay="0"/>
                                  </p:stCondLst>
                                  <p:childTnLst>
                                    <p:animMotion origin="layout" path="M -3.33333E-6 2.22222E-6 L -3.33333E-6 0.10092 " pathEditMode="relative" rAng="0" ptsTypes="AA">
                                      <p:cBhvr>
                                        <p:cTn id="39" dur="1000" spd="-100000" fill="hold"/>
                                        <p:tgtEl>
                                          <p:spTgt spid="36"/>
                                        </p:tgtEl>
                                        <p:attrNameLst>
                                          <p:attrName>ppt_x</p:attrName>
                                          <p:attrName>ppt_y</p:attrName>
                                        </p:attrNameLst>
                                      </p:cBhvr>
                                      <p:rCtr x="0" y="5046"/>
                                    </p:animMotion>
                                  </p:childTnLst>
                                </p:cTn>
                              </p:par>
                              <p:par>
                                <p:cTn id="40" presetID="53" presetClass="entr" presetSubtype="16"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par>
                                <p:cTn id="45" presetID="10"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35" presetClass="path" presetSubtype="0" decel="100000" fill="hold" nodeType="withEffect">
                                  <p:stCondLst>
                                    <p:cond delay="0"/>
                                  </p:stCondLst>
                                  <p:childTnLst>
                                    <p:animMotion origin="layout" path="M 8.33333E-7 1.11022E-16 L -0.05339 0.00208 " pathEditMode="relative" rAng="0" ptsTypes="AA">
                                      <p:cBhvr>
                                        <p:cTn id="49" dur="1000" spd="-100000" fill="hold"/>
                                        <p:tgtEl>
                                          <p:spTgt spid="16"/>
                                        </p:tgtEl>
                                        <p:attrNameLst>
                                          <p:attrName>ppt_x</p:attrName>
                                          <p:attrName>ppt_y</p:attrName>
                                        </p:attrNameLst>
                                      </p:cBhvr>
                                      <p:rCtr x="-2669" y="93"/>
                                    </p:animMotion>
                                  </p:childTnLst>
                                </p:cTn>
                              </p:par>
                              <p:par>
                                <p:cTn id="50" presetID="10" presetClass="entr" presetSubtype="0" fill="hold" grpId="0" nodeType="withEffect">
                                  <p:stCondLst>
                                    <p:cond delay="25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35" presetClass="path" presetSubtype="0" decel="100000" fill="hold" grpId="1" nodeType="withEffect">
                                  <p:stCondLst>
                                    <p:cond delay="250"/>
                                  </p:stCondLst>
                                  <p:childTnLst>
                                    <p:animMotion origin="layout" path="M -2.70833E-6 -1.11111E-6 L -0.09856 0.00046 " pathEditMode="relative" rAng="0" ptsTypes="AA">
                                      <p:cBhvr>
                                        <p:cTn id="54" dur="1000" spd="-100000" fill="hold"/>
                                        <p:tgtEl>
                                          <p:spTgt spid="20"/>
                                        </p:tgtEl>
                                        <p:attrNameLst>
                                          <p:attrName>ppt_x</p:attrName>
                                          <p:attrName>ppt_y</p:attrName>
                                        </p:attrNameLst>
                                      </p:cBhvr>
                                      <p:rCtr x="-4935" y="23"/>
                                    </p:animMotion>
                                  </p:childTnLst>
                                </p:cTn>
                              </p:par>
                              <p:par>
                                <p:cTn id="55" presetID="10" presetClass="entr" presetSubtype="0" fill="hold" grpId="0" nodeType="withEffect">
                                  <p:stCondLst>
                                    <p:cond delay="5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35" presetClass="path" presetSubtype="0" decel="100000" fill="hold" grpId="1" nodeType="withEffect">
                                  <p:stCondLst>
                                    <p:cond delay="500"/>
                                  </p:stCondLst>
                                  <p:childTnLst>
                                    <p:animMotion origin="layout" path="M -1.66667E-6 4.44444E-6 L -0.06979 0.00138 " pathEditMode="relative" rAng="0" ptsTypes="AA">
                                      <p:cBhvr>
                                        <p:cTn id="59" dur="1000" spd="-100000" fill="hold"/>
                                        <p:tgtEl>
                                          <p:spTgt spid="21"/>
                                        </p:tgtEl>
                                        <p:attrNameLst>
                                          <p:attrName>ppt_x</p:attrName>
                                          <p:attrName>ppt_y</p:attrName>
                                        </p:attrNameLst>
                                      </p:cBhvr>
                                      <p:rCtr x="-3490" y="69"/>
                                    </p:animMotion>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42" presetClass="path" presetSubtype="0" decel="100000" fill="hold" nodeType="withEffect">
                                  <p:stCondLst>
                                    <p:cond delay="0"/>
                                  </p:stCondLst>
                                  <p:childTnLst>
                                    <p:animMotion origin="layout" path="M -3.33333E-6 2.22222E-6 L -3.33333E-6 0.10092 " pathEditMode="relative" rAng="0" ptsTypes="AA">
                                      <p:cBhvr>
                                        <p:cTn id="69" dur="1000" spd="-100000" fill="hold"/>
                                        <p:tgtEl>
                                          <p:spTgt spid="37"/>
                                        </p:tgtEl>
                                        <p:attrNameLst>
                                          <p:attrName>ppt_x</p:attrName>
                                          <p:attrName>ppt_y</p:attrName>
                                        </p:attrNameLst>
                                      </p:cBhvr>
                                      <p:rCtr x="0" y="5046"/>
                                    </p:animMotion>
                                  </p:childTnLst>
                                </p:cTn>
                              </p:par>
                              <p:par>
                                <p:cTn id="70" presetID="53" presetClass="entr" presetSubtype="16"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Effect transition="in" filter="fade">
                                      <p:cBhvr>
                                        <p:cTn id="74" dur="500"/>
                                        <p:tgtEl>
                                          <p:spTgt spid="39"/>
                                        </p:tgtEl>
                                      </p:cBhvr>
                                    </p:animEffect>
                                  </p:childTnLst>
                                </p:cTn>
                              </p:par>
                              <p:par>
                                <p:cTn id="75" presetID="10" presetClass="entr" presetSubtype="0"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par>
                                <p:cTn id="78" presetID="35" presetClass="path" presetSubtype="0" decel="100000" fill="hold" nodeType="withEffect">
                                  <p:stCondLst>
                                    <p:cond delay="0"/>
                                  </p:stCondLst>
                                  <p:childTnLst>
                                    <p:animMotion origin="layout" path="M 8.33333E-7 1.11022E-16 L -0.08919 -0.00093 " pathEditMode="relative" rAng="0" ptsTypes="AA">
                                      <p:cBhvr>
                                        <p:cTn id="79" dur="1000" spd="-100000" fill="hold"/>
                                        <p:tgtEl>
                                          <p:spTgt spid="23"/>
                                        </p:tgtEl>
                                        <p:attrNameLst>
                                          <p:attrName>ppt_x</p:attrName>
                                          <p:attrName>ppt_y</p:attrName>
                                        </p:attrNameLst>
                                      </p:cBhvr>
                                      <p:rCtr x="-4466" y="-46"/>
                                    </p:animMotion>
                                  </p:childTnLst>
                                </p:cTn>
                              </p:par>
                              <p:par>
                                <p:cTn id="80" presetID="10" presetClass="entr" presetSubtype="0" fill="hold" grpId="0" nodeType="withEffect">
                                  <p:stCondLst>
                                    <p:cond delay="25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35" presetClass="path" presetSubtype="0" decel="100000" fill="hold" grpId="1" nodeType="withEffect">
                                  <p:stCondLst>
                                    <p:cond delay="250"/>
                                  </p:stCondLst>
                                  <p:childTnLst>
                                    <p:animMotion origin="layout" path="M -2.70833E-6 -1.11111E-6 L -0.09856 0.00046 " pathEditMode="relative" rAng="0" ptsTypes="AA">
                                      <p:cBhvr>
                                        <p:cTn id="84" dur="1000" spd="-100000" fill="hold"/>
                                        <p:tgtEl>
                                          <p:spTgt spid="27"/>
                                        </p:tgtEl>
                                        <p:attrNameLst>
                                          <p:attrName>ppt_x</p:attrName>
                                          <p:attrName>ppt_y</p:attrName>
                                        </p:attrNameLst>
                                      </p:cBhvr>
                                      <p:rCtr x="-4935" y="23"/>
                                    </p:animMotion>
                                  </p:childTnLst>
                                </p:cTn>
                              </p:par>
                              <p:par>
                                <p:cTn id="85" presetID="10" presetClass="entr" presetSubtype="0" fill="hold" grpId="0" nodeType="withEffect">
                                  <p:stCondLst>
                                    <p:cond delay="50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par>
                                <p:cTn id="88" presetID="35" presetClass="path" presetSubtype="0" decel="100000" fill="hold" grpId="1" nodeType="withEffect">
                                  <p:stCondLst>
                                    <p:cond delay="500"/>
                                  </p:stCondLst>
                                  <p:childTnLst>
                                    <p:animMotion origin="layout" path="M -1.66667E-6 4.44444E-6 L -0.06979 0.00138 " pathEditMode="relative" rAng="0" ptsTypes="AA">
                                      <p:cBhvr>
                                        <p:cTn id="89" dur="1000" spd="-100000" fill="hold"/>
                                        <p:tgtEl>
                                          <p:spTgt spid="28"/>
                                        </p:tgtEl>
                                        <p:attrNameLst>
                                          <p:attrName>ppt_x</p:attrName>
                                          <p:attrName>ppt_y</p:attrName>
                                        </p:attrNameLst>
                                      </p:cBhvr>
                                      <p:rCtr x="-3490" y="69"/>
                                    </p:animMotion>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par>
                                <p:cTn id="95" presetID="10" presetClass="entr" presetSubtype="0"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500"/>
                                        <p:tgtEl>
                                          <p:spTgt spid="40"/>
                                        </p:tgtEl>
                                      </p:cBhvr>
                                    </p:animEffect>
                                  </p:childTnLst>
                                </p:cTn>
                              </p:par>
                              <p:par>
                                <p:cTn id="98" presetID="42" presetClass="path" presetSubtype="0" decel="100000" fill="hold" nodeType="withEffect">
                                  <p:stCondLst>
                                    <p:cond delay="0"/>
                                  </p:stCondLst>
                                  <p:childTnLst>
                                    <p:animMotion origin="layout" path="M -3.33333E-6 2.22222E-6 L -3.33333E-6 0.10092 " pathEditMode="relative" rAng="0" ptsTypes="AA">
                                      <p:cBhvr>
                                        <p:cTn id="99" dur="1000" spd="-100000" fill="hold"/>
                                        <p:tgtEl>
                                          <p:spTgt spid="40"/>
                                        </p:tgtEl>
                                        <p:attrNameLst>
                                          <p:attrName>ppt_x</p:attrName>
                                          <p:attrName>ppt_y</p:attrName>
                                        </p:attrNameLst>
                                      </p:cBhvr>
                                      <p:rCtr x="0" y="5046"/>
                                    </p:animMotion>
                                  </p:childTnLst>
                                </p:cTn>
                              </p:par>
                              <p:par>
                                <p:cTn id="100" presetID="53" presetClass="entr" presetSubtype="16" fill="hold" nodeType="with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p:cTn id="102" dur="500" fill="hold"/>
                                        <p:tgtEl>
                                          <p:spTgt spid="43"/>
                                        </p:tgtEl>
                                        <p:attrNameLst>
                                          <p:attrName>ppt_w</p:attrName>
                                        </p:attrNameLst>
                                      </p:cBhvr>
                                      <p:tavLst>
                                        <p:tav tm="0">
                                          <p:val>
                                            <p:fltVal val="0"/>
                                          </p:val>
                                        </p:tav>
                                        <p:tav tm="100000">
                                          <p:val>
                                            <p:strVal val="#ppt_w"/>
                                          </p:val>
                                        </p:tav>
                                      </p:tavLst>
                                    </p:anim>
                                    <p:anim calcmode="lin" valueType="num">
                                      <p:cBhvr>
                                        <p:cTn id="103" dur="500" fill="hold"/>
                                        <p:tgtEl>
                                          <p:spTgt spid="43"/>
                                        </p:tgtEl>
                                        <p:attrNameLst>
                                          <p:attrName>ppt_h</p:attrName>
                                        </p:attrNameLst>
                                      </p:cBhvr>
                                      <p:tavLst>
                                        <p:tav tm="0">
                                          <p:val>
                                            <p:fltVal val="0"/>
                                          </p:val>
                                        </p:tav>
                                        <p:tav tm="100000">
                                          <p:val>
                                            <p:strVal val="#ppt_h"/>
                                          </p:val>
                                        </p:tav>
                                      </p:tavLst>
                                    </p:anim>
                                    <p:animEffect transition="in" filter="fade">
                                      <p:cBhvr>
                                        <p:cTn id="104" dur="500"/>
                                        <p:tgtEl>
                                          <p:spTgt spid="43"/>
                                        </p:tgtEl>
                                      </p:cBhvr>
                                    </p:animEffect>
                                  </p:childTnLst>
                                </p:cTn>
                              </p:par>
                              <p:par>
                                <p:cTn id="105" presetID="10" presetClass="entr" presetSubtype="0" fill="hold" nodeType="with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500"/>
                                        <p:tgtEl>
                                          <p:spTgt spid="30"/>
                                        </p:tgtEl>
                                      </p:cBhvr>
                                    </p:animEffect>
                                  </p:childTnLst>
                                </p:cTn>
                              </p:par>
                              <p:par>
                                <p:cTn id="108" presetID="35" presetClass="path" presetSubtype="0" decel="100000" fill="hold" nodeType="withEffect">
                                  <p:stCondLst>
                                    <p:cond delay="0"/>
                                  </p:stCondLst>
                                  <p:childTnLst>
                                    <p:animMotion origin="layout" path="M 8.33333E-7 1.11022E-16 L -0.08919 -0.00093 " pathEditMode="relative" rAng="0" ptsTypes="AA">
                                      <p:cBhvr>
                                        <p:cTn id="109" dur="1000" spd="-100000" fill="hold"/>
                                        <p:tgtEl>
                                          <p:spTgt spid="30"/>
                                        </p:tgtEl>
                                        <p:attrNameLst>
                                          <p:attrName>ppt_x</p:attrName>
                                          <p:attrName>ppt_y</p:attrName>
                                        </p:attrNameLst>
                                      </p:cBhvr>
                                      <p:rCtr x="-4466" y="-46"/>
                                    </p:animMotion>
                                  </p:childTnLst>
                                </p:cTn>
                              </p:par>
                              <p:par>
                                <p:cTn id="110" presetID="10" presetClass="entr" presetSubtype="0" fill="hold" grpId="0" nodeType="withEffect">
                                  <p:stCondLst>
                                    <p:cond delay="25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500"/>
                                        <p:tgtEl>
                                          <p:spTgt spid="34"/>
                                        </p:tgtEl>
                                      </p:cBhvr>
                                    </p:animEffect>
                                  </p:childTnLst>
                                </p:cTn>
                              </p:par>
                              <p:par>
                                <p:cTn id="113" presetID="35" presetClass="path" presetSubtype="0" decel="100000" fill="hold" grpId="1" nodeType="withEffect">
                                  <p:stCondLst>
                                    <p:cond delay="250"/>
                                  </p:stCondLst>
                                  <p:childTnLst>
                                    <p:animMotion origin="layout" path="M -2.70833E-6 -1.11111E-6 L -0.09856 0.00046 " pathEditMode="relative" rAng="0" ptsTypes="AA">
                                      <p:cBhvr>
                                        <p:cTn id="114" dur="1000" spd="-100000" fill="hold"/>
                                        <p:tgtEl>
                                          <p:spTgt spid="34"/>
                                        </p:tgtEl>
                                        <p:attrNameLst>
                                          <p:attrName>ppt_x</p:attrName>
                                          <p:attrName>ppt_y</p:attrName>
                                        </p:attrNameLst>
                                      </p:cBhvr>
                                      <p:rCtr x="-4935" y="23"/>
                                    </p:animMotion>
                                  </p:childTnLst>
                                </p:cTn>
                              </p:par>
                              <p:par>
                                <p:cTn id="115" presetID="10" presetClass="entr" presetSubtype="0" fill="hold" grpId="0" nodeType="withEffect">
                                  <p:stCondLst>
                                    <p:cond delay="500"/>
                                  </p:stCondLst>
                                  <p:childTnLst>
                                    <p:set>
                                      <p:cBhvr>
                                        <p:cTn id="116" dur="1" fill="hold">
                                          <p:stCondLst>
                                            <p:cond delay="0"/>
                                          </p:stCondLst>
                                        </p:cTn>
                                        <p:tgtEl>
                                          <p:spTgt spid="35"/>
                                        </p:tgtEl>
                                        <p:attrNameLst>
                                          <p:attrName>style.visibility</p:attrName>
                                        </p:attrNameLst>
                                      </p:cBhvr>
                                      <p:to>
                                        <p:strVal val="visible"/>
                                      </p:to>
                                    </p:set>
                                    <p:animEffect transition="in" filter="fade">
                                      <p:cBhvr>
                                        <p:cTn id="117" dur="500"/>
                                        <p:tgtEl>
                                          <p:spTgt spid="35"/>
                                        </p:tgtEl>
                                      </p:cBhvr>
                                    </p:animEffect>
                                  </p:childTnLst>
                                </p:cTn>
                              </p:par>
                              <p:par>
                                <p:cTn id="118" presetID="35" presetClass="path" presetSubtype="0" decel="100000" fill="hold" grpId="1" nodeType="withEffect">
                                  <p:stCondLst>
                                    <p:cond delay="500"/>
                                  </p:stCondLst>
                                  <p:childTnLst>
                                    <p:animMotion origin="layout" path="M -1.66667E-6 4.44444E-6 L -0.06979 0.00138 " pathEditMode="relative" rAng="0" ptsTypes="AA">
                                      <p:cBhvr>
                                        <p:cTn id="119" dur="1000" spd="-100000" fill="hold"/>
                                        <p:tgtEl>
                                          <p:spTgt spid="35"/>
                                        </p:tgtEl>
                                        <p:attrNameLst>
                                          <p:attrName>ppt_x</p:attrName>
                                          <p:attrName>ppt_y</p:attrName>
                                        </p:attrNameLst>
                                      </p:cBhvr>
                                      <p:rCtr x="-3490" y="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1" grpId="0"/>
      <p:bldP spid="21" grpId="1"/>
      <p:bldP spid="28" grpId="0"/>
      <p:bldP spid="28" grpId="1"/>
      <p:bldP spid="35" grpId="0"/>
      <p:bldP spid="35" grpId="1"/>
      <p:bldP spid="20" grpId="0"/>
      <p:bldP spid="20" grpId="1"/>
      <p:bldP spid="27" grpId="0"/>
      <p:bldP spid="27" grpId="1"/>
      <p:bldP spid="10" grpId="0"/>
      <p:bldP spid="10" grpId="1"/>
      <p:bldP spid="34" grpId="0"/>
      <p:bldP spid="3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B582CFF-5799-44FA-8977-D3C65C1BD0ED}"/>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EFF15A7D-4C3D-40FF-9EE1-25F695CDB920}"/>
              </a:ext>
            </a:extLst>
          </p:cNvPr>
          <p:cNvSpPr/>
          <p:nvPr/>
        </p:nvSpPr>
        <p:spPr>
          <a:xfrm>
            <a:off x="7235370" y="4054932"/>
            <a:ext cx="1371596" cy="1371596"/>
          </a:xfrm>
          <a:prstGeom prst="ellipse">
            <a:avLst/>
          </a:prstGeom>
          <a:gradFill>
            <a:gsLst>
              <a:gs pos="6000">
                <a:schemeClr val="accent2">
                  <a:alpha val="0"/>
                </a:schemeClr>
              </a:gs>
              <a:gs pos="100000">
                <a:schemeClr val="accent1">
                  <a:alpha val="49000"/>
                </a:schemeClr>
              </a:gs>
            </a:gsLst>
            <a:lin ang="5400000" scaled="1"/>
          </a:gradFill>
          <a:ln>
            <a:noFill/>
          </a:ln>
          <a:effectLst>
            <a:outerShdw blurRad="571500" dist="190500" dir="2700000" sx="99000" sy="99000" algn="tl" rotWithShape="0">
              <a:schemeClr val="accent2"/>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3" name="矩形 2">
            <a:extLst>
              <a:ext uri="{FF2B5EF4-FFF2-40B4-BE49-F238E27FC236}">
                <a16:creationId xmlns:a16="http://schemas.microsoft.com/office/drawing/2014/main" xmlns="" id="{85E9B9F6-B242-4D78-81A3-1D31D8AD1CB5}"/>
              </a:ext>
            </a:extLst>
          </p:cNvPr>
          <p:cNvSpPr/>
          <p:nvPr/>
        </p:nvSpPr>
        <p:spPr>
          <a:xfrm rot="5400000" flipH="1">
            <a:off x="6418585" y="-601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FFC1CFE5-2897-42C0-803F-16BAACC7211F}"/>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团队高光时刻</a:t>
            </a:r>
          </a:p>
        </p:txBody>
      </p:sp>
      <p:sp>
        <p:nvSpPr>
          <p:cNvPr id="5" name="椭圆 4">
            <a:extLst>
              <a:ext uri="{FF2B5EF4-FFF2-40B4-BE49-F238E27FC236}">
                <a16:creationId xmlns:a16="http://schemas.microsoft.com/office/drawing/2014/main" xmlns="" id="{435F61C5-4687-493F-A48A-C113FB9B9897}"/>
              </a:ext>
            </a:extLst>
          </p:cNvPr>
          <p:cNvSpPr/>
          <p:nvPr/>
        </p:nvSpPr>
        <p:spPr>
          <a:xfrm>
            <a:off x="44241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39A85D0E-A18C-43C1-B592-13C152EFF721}"/>
              </a:ext>
            </a:extLst>
          </p:cNvPr>
          <p:cNvSpPr/>
          <p:nvPr/>
        </p:nvSpPr>
        <p:spPr>
          <a:xfrm>
            <a:off x="4124321" y="2193936"/>
            <a:ext cx="3721108" cy="3721079"/>
          </a:xfrm>
          <a:custGeom>
            <a:avLst/>
            <a:gdLst>
              <a:gd name="connsiteX0" fmla="*/ 3009810 w 5323130"/>
              <a:gd name="connsiteY0" fmla="*/ 606420 h 5323088"/>
              <a:gd name="connsiteX1" fmla="*/ 1161192 w 5323130"/>
              <a:gd name="connsiteY1" fmla="*/ 2455025 h 5323088"/>
              <a:gd name="connsiteX2" fmla="*/ 3009810 w 5323130"/>
              <a:gd name="connsiteY2" fmla="*/ 4303630 h 5323088"/>
              <a:gd name="connsiteX3" fmla="*/ 4858428 w 5323130"/>
              <a:gd name="connsiteY3" fmla="*/ 2455025 h 5323088"/>
              <a:gd name="connsiteX4" fmla="*/ 3009810 w 5323130"/>
              <a:gd name="connsiteY4" fmla="*/ 606420 h 5323088"/>
              <a:gd name="connsiteX5" fmla="*/ 2661565 w 5323130"/>
              <a:gd name="connsiteY5" fmla="*/ 0 h 5323088"/>
              <a:gd name="connsiteX6" fmla="*/ 5323130 w 5323130"/>
              <a:gd name="connsiteY6" fmla="*/ 2661544 h 5323088"/>
              <a:gd name="connsiteX7" fmla="*/ 2661565 w 5323130"/>
              <a:gd name="connsiteY7" fmla="*/ 5323088 h 5323088"/>
              <a:gd name="connsiteX8" fmla="*/ 0 w 5323130"/>
              <a:gd name="connsiteY8" fmla="*/ 2661544 h 5323088"/>
              <a:gd name="connsiteX9" fmla="*/ 2661565 w 5323130"/>
              <a:gd name="connsiteY9" fmla="*/ 0 h 532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130" h="5323088">
                <a:moveTo>
                  <a:pt x="3009810" y="606420"/>
                </a:moveTo>
                <a:cubicBezTo>
                  <a:pt x="1988846" y="606420"/>
                  <a:pt x="1161192" y="1434069"/>
                  <a:pt x="1161192" y="2455025"/>
                </a:cubicBezTo>
                <a:cubicBezTo>
                  <a:pt x="1161192" y="3475981"/>
                  <a:pt x="1988846" y="4303630"/>
                  <a:pt x="3009810" y="4303630"/>
                </a:cubicBezTo>
                <a:cubicBezTo>
                  <a:pt x="4030774" y="4303630"/>
                  <a:pt x="4858428" y="3475981"/>
                  <a:pt x="4858428" y="2455025"/>
                </a:cubicBezTo>
                <a:cubicBezTo>
                  <a:pt x="4858428" y="1434069"/>
                  <a:pt x="4030774" y="606420"/>
                  <a:pt x="3009810" y="606420"/>
                </a:cubicBezTo>
                <a:close/>
                <a:moveTo>
                  <a:pt x="2661565" y="0"/>
                </a:moveTo>
                <a:cubicBezTo>
                  <a:pt x="4131507" y="0"/>
                  <a:pt x="5323130" y="1191614"/>
                  <a:pt x="5323130" y="2661544"/>
                </a:cubicBezTo>
                <a:cubicBezTo>
                  <a:pt x="5323130" y="4131474"/>
                  <a:pt x="4131507" y="5323088"/>
                  <a:pt x="2661565" y="5323088"/>
                </a:cubicBezTo>
                <a:cubicBezTo>
                  <a:pt x="1191623" y="5323088"/>
                  <a:pt x="0" y="4131474"/>
                  <a:pt x="0" y="2661544"/>
                </a:cubicBezTo>
                <a:cubicBezTo>
                  <a:pt x="0" y="1191614"/>
                  <a:pt x="1191623" y="0"/>
                  <a:pt x="2661565"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椭圆 22">
            <a:extLst>
              <a:ext uri="{FF2B5EF4-FFF2-40B4-BE49-F238E27FC236}">
                <a16:creationId xmlns:a16="http://schemas.microsoft.com/office/drawing/2014/main" xmlns="" id="{1BBF2846-54C7-440B-BF64-6917B1D21656}"/>
              </a:ext>
            </a:extLst>
          </p:cNvPr>
          <p:cNvSpPr/>
          <p:nvPr/>
        </p:nvSpPr>
        <p:spPr>
          <a:xfrm>
            <a:off x="2612570" y="1937655"/>
            <a:ext cx="609601" cy="609601"/>
          </a:xfrm>
          <a:prstGeom prst="ellipse">
            <a:avLst/>
          </a:prstGeom>
          <a:solidFill>
            <a:schemeClr val="accent1">
              <a:alpha val="88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2B165FFA-2C4B-44FF-B137-D719F713037D}"/>
              </a:ext>
            </a:extLst>
          </p:cNvPr>
          <p:cNvSpPr/>
          <p:nvPr/>
        </p:nvSpPr>
        <p:spPr>
          <a:xfrm>
            <a:off x="8685890" y="1765291"/>
            <a:ext cx="558802" cy="558802"/>
          </a:xfrm>
          <a:prstGeom prst="ellipse">
            <a:avLst/>
          </a:prstGeom>
          <a:solidFill>
            <a:schemeClr val="tx2">
              <a:lumMod val="20000"/>
              <a:lumOff val="8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4CA57216-FED7-4C5B-9722-5E76B23E20D2}"/>
              </a:ext>
            </a:extLst>
          </p:cNvPr>
          <p:cNvSpPr/>
          <p:nvPr/>
        </p:nvSpPr>
        <p:spPr>
          <a:xfrm>
            <a:off x="9078687" y="2627085"/>
            <a:ext cx="1095828" cy="109582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椭圆 29">
            <a:extLst>
              <a:ext uri="{FF2B5EF4-FFF2-40B4-BE49-F238E27FC236}">
                <a16:creationId xmlns:a16="http://schemas.microsoft.com/office/drawing/2014/main" xmlns="" id="{BE92DC70-FB1D-4E98-BC38-CF568E4F04C9}"/>
              </a:ext>
            </a:extLst>
          </p:cNvPr>
          <p:cNvSpPr/>
          <p:nvPr/>
        </p:nvSpPr>
        <p:spPr>
          <a:xfrm>
            <a:off x="747490" y="3715655"/>
            <a:ext cx="2133602" cy="2133602"/>
          </a:xfrm>
          <a:prstGeom prst="ellipse">
            <a:avLst/>
          </a:prstGeom>
          <a:gradFill>
            <a:gsLst>
              <a:gs pos="6000">
                <a:schemeClr val="accent2">
                  <a:alpha val="0"/>
                </a:schemeClr>
              </a:gs>
              <a:gs pos="100000">
                <a:schemeClr val="accent1">
                  <a:alpha val="49000"/>
                </a:schemeClr>
              </a:gs>
            </a:gsLst>
            <a:lin ang="5400000" scaled="1"/>
          </a:gradFill>
          <a:ln>
            <a:noFill/>
          </a:ln>
          <a:effectLst>
            <a:outerShdw blurRad="571500" dist="190500" dir="2700000" sx="99000" sy="99000" algn="tl" rotWithShape="0">
              <a:schemeClr val="accent2"/>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31" name="椭圆 30">
            <a:extLst>
              <a:ext uri="{FF2B5EF4-FFF2-40B4-BE49-F238E27FC236}">
                <a16:creationId xmlns:a16="http://schemas.microsoft.com/office/drawing/2014/main" xmlns="" id="{B32C232E-35BA-4527-9F23-14F230F53E1E}"/>
              </a:ext>
            </a:extLst>
          </p:cNvPr>
          <p:cNvSpPr/>
          <p:nvPr/>
        </p:nvSpPr>
        <p:spPr>
          <a:xfrm>
            <a:off x="2481944" y="3643077"/>
            <a:ext cx="1045028" cy="104502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椭圆 31">
            <a:extLst>
              <a:ext uri="{FF2B5EF4-FFF2-40B4-BE49-F238E27FC236}">
                <a16:creationId xmlns:a16="http://schemas.microsoft.com/office/drawing/2014/main" xmlns="" id="{E4472CFB-82B9-4786-88B5-BABAFC6735BD}"/>
              </a:ext>
            </a:extLst>
          </p:cNvPr>
          <p:cNvSpPr/>
          <p:nvPr/>
        </p:nvSpPr>
        <p:spPr>
          <a:xfrm>
            <a:off x="1959422" y="4971136"/>
            <a:ext cx="950694" cy="950694"/>
          </a:xfrm>
          <a:prstGeom prst="ellipse">
            <a:avLst/>
          </a:prstGeom>
          <a:solidFill>
            <a:schemeClr val="tx2">
              <a:lumMod val="20000"/>
              <a:lumOff val="8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B8A582AD-58CE-4142-9B38-3DAEB7A805C6}"/>
              </a:ext>
            </a:extLst>
          </p:cNvPr>
          <p:cNvSpPr txBox="1"/>
          <p:nvPr/>
        </p:nvSpPr>
        <p:spPr>
          <a:xfrm>
            <a:off x="5080014" y="3695460"/>
            <a:ext cx="1919116" cy="461665"/>
          </a:xfrm>
          <a:prstGeom prst="rect">
            <a:avLst/>
          </a:prstGeom>
          <a:noFill/>
        </p:spPr>
        <p:txBody>
          <a:bodyPr wrap="none" rtlCol="0">
            <a:spAutoFit/>
          </a:bodyPr>
          <a:lstStyle/>
          <a:p>
            <a:pPr algn="ctr"/>
            <a:r>
              <a:rPr lang="en-US" altLang="zh-CN" sz="2400" dirty="0">
                <a:latin typeface="+mj-ea"/>
                <a:ea typeface="+mj-ea"/>
              </a:rPr>
              <a:t>OUR TEAM</a:t>
            </a:r>
          </a:p>
        </p:txBody>
      </p:sp>
      <p:sp>
        <p:nvSpPr>
          <p:cNvPr id="33" name="椭圆 32">
            <a:extLst>
              <a:ext uri="{FF2B5EF4-FFF2-40B4-BE49-F238E27FC236}">
                <a16:creationId xmlns:a16="http://schemas.microsoft.com/office/drawing/2014/main" xmlns="" id="{69CB3E46-E9DC-4B4E-86F9-9D28E9A451CB}"/>
              </a:ext>
            </a:extLst>
          </p:cNvPr>
          <p:cNvSpPr/>
          <p:nvPr/>
        </p:nvSpPr>
        <p:spPr>
          <a:xfrm rot="1831929">
            <a:off x="3956050" y="2025650"/>
            <a:ext cx="4057650" cy="4057650"/>
          </a:xfrm>
          <a:prstGeom prst="ellipse">
            <a:avLst/>
          </a:prstGeom>
          <a:noFill/>
          <a:ln w="6350">
            <a:gradFill>
              <a:gsLst>
                <a:gs pos="0">
                  <a:schemeClr val="tx2">
                    <a:lumMod val="20000"/>
                    <a:lumOff val="80000"/>
                  </a:schemeClr>
                </a:gs>
                <a:gs pos="100000">
                  <a:schemeClr val="tx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00BD1934-AF5A-4CA5-837E-4C0F7AC891D9}"/>
              </a:ext>
            </a:extLst>
          </p:cNvPr>
          <p:cNvGrpSpPr/>
          <p:nvPr/>
        </p:nvGrpSpPr>
        <p:grpSpPr>
          <a:xfrm>
            <a:off x="584918" y="2036345"/>
            <a:ext cx="1842235" cy="1842235"/>
            <a:chOff x="584918" y="2036345"/>
            <a:chExt cx="1842235" cy="1842235"/>
          </a:xfrm>
        </p:grpSpPr>
        <p:sp>
          <p:nvSpPr>
            <p:cNvPr id="24" name="椭圆 23">
              <a:extLst>
                <a:ext uri="{FF2B5EF4-FFF2-40B4-BE49-F238E27FC236}">
                  <a16:creationId xmlns:a16="http://schemas.microsoft.com/office/drawing/2014/main" xmlns="" id="{FDDA3A5D-0249-4C75-AA58-F4345D93B752}"/>
                </a:ext>
              </a:extLst>
            </p:cNvPr>
            <p:cNvSpPr/>
            <p:nvPr/>
          </p:nvSpPr>
          <p:spPr>
            <a:xfrm>
              <a:off x="645878" y="2097305"/>
              <a:ext cx="1705437" cy="1705437"/>
            </a:xfrm>
            <a:prstGeom prst="ellipse">
              <a:avLst/>
            </a:prstGeom>
            <a:blipFill dpi="0" rotWithShape="1">
              <a:blip r:embed="rId2"/>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Oval 23+">
              <a:extLst>
                <a:ext uri="{FF2B5EF4-FFF2-40B4-BE49-F238E27FC236}">
                  <a16:creationId xmlns:a16="http://schemas.microsoft.com/office/drawing/2014/main" xmlns="" id="{6B690FE1-A342-4237-8E00-D9249B4BCA7A}"/>
                </a:ext>
              </a:extLst>
            </p:cNvPr>
            <p:cNvSpPr/>
            <p:nvPr/>
          </p:nvSpPr>
          <p:spPr>
            <a:xfrm>
              <a:off x="584918" y="2036345"/>
              <a:ext cx="1842235" cy="1842235"/>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8" name="组合 7">
            <a:extLst>
              <a:ext uri="{FF2B5EF4-FFF2-40B4-BE49-F238E27FC236}">
                <a16:creationId xmlns:a16="http://schemas.microsoft.com/office/drawing/2014/main" xmlns="" id="{E42DB19D-9673-42F4-9B2D-BDF76980E5DC}"/>
              </a:ext>
            </a:extLst>
          </p:cNvPr>
          <p:cNvGrpSpPr/>
          <p:nvPr/>
        </p:nvGrpSpPr>
        <p:grpSpPr>
          <a:xfrm>
            <a:off x="3545839" y="4024811"/>
            <a:ext cx="2500723" cy="2500723"/>
            <a:chOff x="3545839" y="4024811"/>
            <a:chExt cx="2500723" cy="2500723"/>
          </a:xfrm>
        </p:grpSpPr>
        <p:sp>
          <p:nvSpPr>
            <p:cNvPr id="20" name="椭圆 19">
              <a:extLst>
                <a:ext uri="{FF2B5EF4-FFF2-40B4-BE49-F238E27FC236}">
                  <a16:creationId xmlns:a16="http://schemas.microsoft.com/office/drawing/2014/main" xmlns="" id="{2BFF6EAC-5C1B-4C31-8068-C954C6F3C58D}"/>
                </a:ext>
              </a:extLst>
            </p:cNvPr>
            <p:cNvSpPr/>
            <p:nvPr/>
          </p:nvSpPr>
          <p:spPr>
            <a:xfrm>
              <a:off x="3606800" y="4085772"/>
              <a:ext cx="2315028" cy="2315028"/>
            </a:xfrm>
            <a:prstGeom prst="ellipse">
              <a:avLst/>
            </a:prstGeom>
            <a:blipFill dpi="0" rotWithShape="1">
              <a:blip r:embed="rId3"/>
              <a:srcRect/>
              <a:tile tx="0" ty="0" sx="100000" sy="100000" flip="none" algn="tl"/>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Oval 19+">
              <a:extLst>
                <a:ext uri="{FF2B5EF4-FFF2-40B4-BE49-F238E27FC236}">
                  <a16:creationId xmlns:a16="http://schemas.microsoft.com/office/drawing/2014/main" xmlns="" id="{4954C66F-DAB0-4F75-B0FC-5A5A383CF11B}"/>
                </a:ext>
              </a:extLst>
            </p:cNvPr>
            <p:cNvSpPr/>
            <p:nvPr/>
          </p:nvSpPr>
          <p:spPr>
            <a:xfrm>
              <a:off x="3545839" y="4024811"/>
              <a:ext cx="2500723" cy="2500723"/>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2" name="组合 11">
            <a:extLst>
              <a:ext uri="{FF2B5EF4-FFF2-40B4-BE49-F238E27FC236}">
                <a16:creationId xmlns:a16="http://schemas.microsoft.com/office/drawing/2014/main" xmlns="" id="{606F063C-F99B-4C6C-8542-1A05F9010F32}"/>
              </a:ext>
            </a:extLst>
          </p:cNvPr>
          <p:cNvGrpSpPr/>
          <p:nvPr/>
        </p:nvGrpSpPr>
        <p:grpSpPr>
          <a:xfrm>
            <a:off x="3175726" y="2225042"/>
            <a:ext cx="1473780" cy="1473780"/>
            <a:chOff x="3175726" y="2225042"/>
            <a:chExt cx="1473780" cy="1473780"/>
          </a:xfrm>
        </p:grpSpPr>
        <p:sp>
          <p:nvSpPr>
            <p:cNvPr id="21" name="椭圆 20">
              <a:extLst>
                <a:ext uri="{FF2B5EF4-FFF2-40B4-BE49-F238E27FC236}">
                  <a16:creationId xmlns:a16="http://schemas.microsoft.com/office/drawing/2014/main" xmlns="" id="{D1DBBC66-4EAA-43CC-9BF4-8C425EFCC7D6}"/>
                </a:ext>
              </a:extLst>
            </p:cNvPr>
            <p:cNvSpPr/>
            <p:nvPr/>
          </p:nvSpPr>
          <p:spPr>
            <a:xfrm>
              <a:off x="3236686" y="2286002"/>
              <a:ext cx="1364342" cy="1364342"/>
            </a:xfrm>
            <a:prstGeom prst="ellipse">
              <a:avLst/>
            </a:prstGeom>
            <a:blipFill dpi="0" rotWithShape="1">
              <a:blip r:embed="rId4"/>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Oval 20+">
              <a:extLst>
                <a:ext uri="{FF2B5EF4-FFF2-40B4-BE49-F238E27FC236}">
                  <a16:creationId xmlns:a16="http://schemas.microsoft.com/office/drawing/2014/main" xmlns="" id="{3E954277-989E-40E5-8634-699CDF5EDD26}"/>
                </a:ext>
              </a:extLst>
            </p:cNvPr>
            <p:cNvSpPr/>
            <p:nvPr/>
          </p:nvSpPr>
          <p:spPr>
            <a:xfrm>
              <a:off x="3175726" y="2225042"/>
              <a:ext cx="1473780" cy="1473780"/>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1" name="组合 10">
            <a:extLst>
              <a:ext uri="{FF2B5EF4-FFF2-40B4-BE49-F238E27FC236}">
                <a16:creationId xmlns:a16="http://schemas.microsoft.com/office/drawing/2014/main" xmlns="" id="{5DFF9CC3-F22F-4DC1-B096-2DDFE76E7FBF}"/>
              </a:ext>
            </a:extLst>
          </p:cNvPr>
          <p:cNvGrpSpPr/>
          <p:nvPr/>
        </p:nvGrpSpPr>
        <p:grpSpPr>
          <a:xfrm>
            <a:off x="6891383" y="2377440"/>
            <a:ext cx="1897100" cy="1897100"/>
            <a:chOff x="6891383" y="2377440"/>
            <a:chExt cx="1897100" cy="1897100"/>
          </a:xfrm>
        </p:grpSpPr>
        <p:sp>
          <p:nvSpPr>
            <p:cNvPr id="7" name="椭圆 6">
              <a:extLst>
                <a:ext uri="{FF2B5EF4-FFF2-40B4-BE49-F238E27FC236}">
                  <a16:creationId xmlns:a16="http://schemas.microsoft.com/office/drawing/2014/main" xmlns="" id="{2C71CDF3-BCA6-415E-B2BB-84C10A7F7108}"/>
                </a:ext>
              </a:extLst>
            </p:cNvPr>
            <p:cNvSpPr/>
            <p:nvPr/>
          </p:nvSpPr>
          <p:spPr>
            <a:xfrm>
              <a:off x="6952343" y="2438400"/>
              <a:ext cx="1756228" cy="1756228"/>
            </a:xfrm>
            <a:prstGeom prst="ellipse">
              <a:avLst/>
            </a:prstGeom>
            <a:blipFill dpi="0" rotWithShape="1">
              <a:blip r:embed="rId5"/>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6" name="Oval 6+">
              <a:extLst>
                <a:ext uri="{FF2B5EF4-FFF2-40B4-BE49-F238E27FC236}">
                  <a16:creationId xmlns:a16="http://schemas.microsoft.com/office/drawing/2014/main" xmlns="" id="{AA834642-8F4E-412B-9ED3-B58F099A6535}"/>
                </a:ext>
              </a:extLst>
            </p:cNvPr>
            <p:cNvSpPr/>
            <p:nvPr/>
          </p:nvSpPr>
          <p:spPr>
            <a:xfrm>
              <a:off x="6891383" y="2377440"/>
              <a:ext cx="1897100" cy="1897100"/>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9" name="组合 8">
            <a:extLst>
              <a:ext uri="{FF2B5EF4-FFF2-40B4-BE49-F238E27FC236}">
                <a16:creationId xmlns:a16="http://schemas.microsoft.com/office/drawing/2014/main" xmlns="" id="{50CFC857-EB3E-44A2-BAEF-4CBF0CF6C718}"/>
              </a:ext>
            </a:extLst>
          </p:cNvPr>
          <p:cNvGrpSpPr/>
          <p:nvPr/>
        </p:nvGrpSpPr>
        <p:grpSpPr>
          <a:xfrm>
            <a:off x="6775271" y="4670696"/>
            <a:ext cx="1183728" cy="1183728"/>
            <a:chOff x="6775271" y="4670696"/>
            <a:chExt cx="1183728" cy="1183728"/>
          </a:xfrm>
        </p:grpSpPr>
        <p:sp>
          <p:nvSpPr>
            <p:cNvPr id="29" name="椭圆 28">
              <a:extLst>
                <a:ext uri="{FF2B5EF4-FFF2-40B4-BE49-F238E27FC236}">
                  <a16:creationId xmlns:a16="http://schemas.microsoft.com/office/drawing/2014/main" xmlns="" id="{38004D3E-68B2-423C-A267-91F876B636E2}"/>
                </a:ext>
              </a:extLst>
            </p:cNvPr>
            <p:cNvSpPr/>
            <p:nvPr/>
          </p:nvSpPr>
          <p:spPr>
            <a:xfrm>
              <a:off x="6836231" y="4731656"/>
              <a:ext cx="1095828" cy="1095828"/>
            </a:xfrm>
            <a:prstGeom prst="ellipse">
              <a:avLst/>
            </a:prstGeom>
            <a:blipFill dpi="0" rotWithShape="1">
              <a:blip r:embed="rId6"/>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Oval 28+">
              <a:extLst>
                <a:ext uri="{FF2B5EF4-FFF2-40B4-BE49-F238E27FC236}">
                  <a16:creationId xmlns:a16="http://schemas.microsoft.com/office/drawing/2014/main" xmlns="" id="{E5238E11-881D-464E-8902-173E66836EA2}"/>
                </a:ext>
              </a:extLst>
            </p:cNvPr>
            <p:cNvSpPr/>
            <p:nvPr/>
          </p:nvSpPr>
          <p:spPr>
            <a:xfrm>
              <a:off x="6775271" y="4670696"/>
              <a:ext cx="1183728" cy="1183728"/>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0" name="组合 9">
            <a:extLst>
              <a:ext uri="{FF2B5EF4-FFF2-40B4-BE49-F238E27FC236}">
                <a16:creationId xmlns:a16="http://schemas.microsoft.com/office/drawing/2014/main" xmlns="" id="{6ADE5E6A-BD51-4C80-AC7E-6E783F195D10}"/>
              </a:ext>
            </a:extLst>
          </p:cNvPr>
          <p:cNvGrpSpPr/>
          <p:nvPr/>
        </p:nvGrpSpPr>
        <p:grpSpPr>
          <a:xfrm>
            <a:off x="8952409" y="4155433"/>
            <a:ext cx="1865745" cy="1865745"/>
            <a:chOff x="8952409" y="4155433"/>
            <a:chExt cx="1865745" cy="1865745"/>
          </a:xfrm>
        </p:grpSpPr>
        <p:sp>
          <p:nvSpPr>
            <p:cNvPr id="25" name="椭圆 24">
              <a:extLst>
                <a:ext uri="{FF2B5EF4-FFF2-40B4-BE49-F238E27FC236}">
                  <a16:creationId xmlns:a16="http://schemas.microsoft.com/office/drawing/2014/main" xmlns="" id="{B1B31395-E22E-49DB-870A-EA0182AFA979}"/>
                </a:ext>
              </a:extLst>
            </p:cNvPr>
            <p:cNvSpPr/>
            <p:nvPr/>
          </p:nvSpPr>
          <p:spPr>
            <a:xfrm>
              <a:off x="9013369" y="4216393"/>
              <a:ext cx="1727201" cy="1727201"/>
            </a:xfrm>
            <a:prstGeom prst="ellipse">
              <a:avLst/>
            </a:prstGeom>
            <a:blipFill dpi="0" rotWithShape="1">
              <a:blip r:embed="rId7"/>
              <a:srcRect/>
              <a:tile tx="0" ty="0" sx="100000" sy="100000" flip="none" algn="ctr"/>
            </a:blipFill>
            <a:ln w="12700">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254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Oval 24+">
              <a:extLst>
                <a:ext uri="{FF2B5EF4-FFF2-40B4-BE49-F238E27FC236}">
                  <a16:creationId xmlns:a16="http://schemas.microsoft.com/office/drawing/2014/main" xmlns="" id="{4DA7C1FD-6808-4EC1-8C36-8F7547891F01}"/>
                </a:ext>
              </a:extLst>
            </p:cNvPr>
            <p:cNvSpPr/>
            <p:nvPr/>
          </p:nvSpPr>
          <p:spPr>
            <a:xfrm>
              <a:off x="8952409" y="4155433"/>
              <a:ext cx="1865745" cy="1865745"/>
            </a:xfrm>
            <a:prstGeom prst="ellipse">
              <a:avLst/>
            </a:prstGeom>
            <a:noFill/>
            <a:ln w="6350">
              <a:solidFill>
                <a:schemeClr val="tx1">
                  <a:lumMod val="20000"/>
                  <a:lumOff val="8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extLst>
      <p:ext uri="{BB962C8B-B14F-4D97-AF65-F5344CB8AC3E}">
        <p14:creationId xmlns:p14="http://schemas.microsoft.com/office/powerpoint/2010/main" val="13704927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grpId="0" nodeType="withEffect">
                                  <p:stCondLst>
                                    <p:cond delay="250"/>
                                  </p:stCondLst>
                                  <p:childTnLst>
                                    <p:set>
                                      <p:cBhvr>
                                        <p:cTn id="6" dur="1" fill="hold">
                                          <p:stCondLst>
                                            <p:cond delay="0"/>
                                          </p:stCondLst>
                                        </p:cTn>
                                        <p:tgtEl>
                                          <p:spTgt spid="33"/>
                                        </p:tgtEl>
                                        <p:attrNameLst>
                                          <p:attrName>style.visibility</p:attrName>
                                        </p:attrNameLst>
                                      </p:cBhvr>
                                      <p:to>
                                        <p:strVal val="visible"/>
                                      </p:to>
                                    </p:set>
                                    <p:anim calcmode="lin" valueType="num">
                                      <p:cBhvr>
                                        <p:cTn id="7" dur="273" fill="hold"/>
                                        <p:tgtEl>
                                          <p:spTgt spid="33"/>
                                        </p:tgtEl>
                                        <p:attrNameLst>
                                          <p:attrName>ppt_w</p:attrName>
                                        </p:attrNameLst>
                                      </p:cBhvr>
                                      <p:tavLst>
                                        <p:tav tm="0">
                                          <p:val>
                                            <p:strVal val="0"/>
                                          </p:val>
                                        </p:tav>
                                        <p:tav tm="100000">
                                          <p:val>
                                            <p:strVal val="#ppt_w"/>
                                          </p:val>
                                        </p:tav>
                                      </p:tavLst>
                                    </p:anim>
                                    <p:anim calcmode="lin" valueType="num">
                                      <p:cBhvr>
                                        <p:cTn id="8" dur="273" fill="hold"/>
                                        <p:tgtEl>
                                          <p:spTgt spid="33"/>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33"/>
                                        </p:tgtEl>
                                      </p:cBhvr>
                                      <p:by x="110000" y="110000"/>
                                      <p:from x="100000" y="100000"/>
                                      <p:to x="110000" y="110000"/>
                                    </p:animScale>
                                    <p:animScale>
                                      <p:cBhvr>
                                        <p:cTn id="10" dur="182" autoRev="1" fill="hold">
                                          <p:stCondLst>
                                            <p:cond delay="636"/>
                                          </p:stCondLst>
                                        </p:cTn>
                                        <p:tgtEl>
                                          <p:spTgt spid="33"/>
                                        </p:tgtEl>
                                      </p:cBhvr>
                                      <p:by x="95000" y="95000"/>
                                      <p:from x="100000" y="100000"/>
                                      <p:to x="95000" y="95000"/>
                                    </p:animScale>
                                  </p:childTnLst>
                                </p:cTn>
                              </p:par>
                              <p:par>
                                <p:cTn id="11" presetID="8" presetClass="emph" presetSubtype="0" repeatCount="indefinite" fill="hold" grpId="1" nodeType="withEffect">
                                  <p:stCondLst>
                                    <p:cond delay="250"/>
                                  </p:stCondLst>
                                  <p:childTnLst>
                                    <p:animRot by="21600000">
                                      <p:cBhvr>
                                        <p:cTn id="12" dur="3750" fill="hold"/>
                                        <p:tgtEl>
                                          <p:spTgt spid="33"/>
                                        </p:tgtEl>
                                        <p:attrNameLst>
                                          <p:attrName>r</p:attrName>
                                        </p:attrNameLst>
                                      </p:cBhvr>
                                    </p:animRot>
                                  </p:childTnLst>
                                </p:cTn>
                              </p:par>
                              <p:par>
                                <p:cTn id="13" presetID="10" presetClass="entr" presetSubtype="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35" presetClass="path" presetSubtype="0" decel="100000" fill="hold" grpId="1" nodeType="withEffect">
                                  <p:stCondLst>
                                    <p:cond delay="250"/>
                                  </p:stCondLst>
                                  <p:childTnLst>
                                    <p:animMotion origin="layout" path="M -2.5E-6 -3.7037E-6 L -0.11028 -3.7037E-6 " pathEditMode="relative" rAng="0" ptsTypes="AA">
                                      <p:cBhvr>
                                        <p:cTn id="17" dur="1000" spd="-100000" fill="hold"/>
                                        <p:tgtEl>
                                          <p:spTgt spid="16"/>
                                        </p:tgtEl>
                                        <p:attrNameLst>
                                          <p:attrName>ppt_x</p:attrName>
                                          <p:attrName>ppt_y</p:attrName>
                                        </p:attrNameLst>
                                      </p:cBhvr>
                                      <p:rCtr x="-5521" y="0"/>
                                    </p:animMotion>
                                  </p:childTnLst>
                                </p:cTn>
                              </p:par>
                              <p:par>
                                <p:cTn id="18" presetID="23" presetClass="entr" presetSubtype="16" decel="10000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childTnLst>
                                </p:cTn>
                              </p:par>
                              <p:par>
                                <p:cTn id="22" presetID="53" presetClass="entr" presetSubtype="16" decel="5000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333" fill="hold"/>
                                        <p:tgtEl>
                                          <p:spTgt spid="8"/>
                                        </p:tgtEl>
                                        <p:attrNameLst>
                                          <p:attrName>ppt_w</p:attrName>
                                        </p:attrNameLst>
                                      </p:cBhvr>
                                      <p:tavLst>
                                        <p:tav tm="0">
                                          <p:val>
                                            <p:strVal val="0"/>
                                          </p:val>
                                        </p:tav>
                                        <p:tav tm="100000">
                                          <p:val>
                                            <p:strVal val="#ppt_w"/>
                                          </p:val>
                                        </p:tav>
                                      </p:tavLst>
                                    </p:anim>
                                    <p:anim calcmode="lin" valueType="num">
                                      <p:cBhvr>
                                        <p:cTn id="25" dur="333" fill="hold"/>
                                        <p:tgtEl>
                                          <p:spTgt spid="8"/>
                                        </p:tgtEl>
                                        <p:attrNameLst>
                                          <p:attrName>ppt_h</p:attrName>
                                        </p:attrNameLst>
                                      </p:cBhvr>
                                      <p:tavLst>
                                        <p:tav tm="0">
                                          <p:val>
                                            <p:strVal val="0"/>
                                          </p:val>
                                        </p:tav>
                                        <p:tav tm="100000">
                                          <p:val>
                                            <p:strVal val="#ppt_h"/>
                                          </p:val>
                                        </p:tav>
                                      </p:tavLst>
                                    </p:anim>
                                    <p:animScale>
                                      <p:cBhvr>
                                        <p:cTn id="26" dur="167" autoRev="1" fill="hold">
                                          <p:stCondLst>
                                            <p:cond delay="333"/>
                                          </p:stCondLst>
                                        </p:cTn>
                                        <p:tgtEl>
                                          <p:spTgt spid="8"/>
                                        </p:tgtEl>
                                      </p:cBhvr>
                                      <p:from x="100000" y="100000"/>
                                      <p:to x="110000" y="110000"/>
                                    </p:animScale>
                                    <p:animScale>
                                      <p:cBhvr>
                                        <p:cTn id="27" dur="167" autoRev="1" fill="hold">
                                          <p:stCondLst>
                                            <p:cond delay="667"/>
                                          </p:stCondLst>
                                        </p:cTn>
                                        <p:tgtEl>
                                          <p:spTgt spid="8"/>
                                        </p:tgtEl>
                                      </p:cBhvr>
                                      <p:from x="100000" y="100000"/>
                                      <p:to x="90000" y="90000"/>
                                    </p:animScale>
                                  </p:childTnLst>
                                </p:cTn>
                              </p:par>
                              <p:par>
                                <p:cTn id="28" presetID="53" presetClass="entr" presetSubtype="16" decel="50000" fill="hold" nodeType="withEffect">
                                  <p:stCondLst>
                                    <p:cond delay="750"/>
                                  </p:stCondLst>
                                  <p:childTnLst>
                                    <p:set>
                                      <p:cBhvr>
                                        <p:cTn id="29" dur="1" fill="hold">
                                          <p:stCondLst>
                                            <p:cond delay="0"/>
                                          </p:stCondLst>
                                        </p:cTn>
                                        <p:tgtEl>
                                          <p:spTgt spid="12"/>
                                        </p:tgtEl>
                                        <p:attrNameLst>
                                          <p:attrName>style.visibility</p:attrName>
                                        </p:attrNameLst>
                                      </p:cBhvr>
                                      <p:to>
                                        <p:strVal val="visible"/>
                                      </p:to>
                                    </p:set>
                                    <p:anim calcmode="lin" valueType="num">
                                      <p:cBhvr>
                                        <p:cTn id="30" dur="333" fill="hold"/>
                                        <p:tgtEl>
                                          <p:spTgt spid="12"/>
                                        </p:tgtEl>
                                        <p:attrNameLst>
                                          <p:attrName>ppt_w</p:attrName>
                                        </p:attrNameLst>
                                      </p:cBhvr>
                                      <p:tavLst>
                                        <p:tav tm="0">
                                          <p:val>
                                            <p:strVal val="0"/>
                                          </p:val>
                                        </p:tav>
                                        <p:tav tm="100000">
                                          <p:val>
                                            <p:strVal val="#ppt_w"/>
                                          </p:val>
                                        </p:tav>
                                      </p:tavLst>
                                    </p:anim>
                                    <p:anim calcmode="lin" valueType="num">
                                      <p:cBhvr>
                                        <p:cTn id="31" dur="333" fill="hold"/>
                                        <p:tgtEl>
                                          <p:spTgt spid="12"/>
                                        </p:tgtEl>
                                        <p:attrNameLst>
                                          <p:attrName>ppt_h</p:attrName>
                                        </p:attrNameLst>
                                      </p:cBhvr>
                                      <p:tavLst>
                                        <p:tav tm="0">
                                          <p:val>
                                            <p:strVal val="0"/>
                                          </p:val>
                                        </p:tav>
                                        <p:tav tm="100000">
                                          <p:val>
                                            <p:strVal val="#ppt_h"/>
                                          </p:val>
                                        </p:tav>
                                      </p:tavLst>
                                    </p:anim>
                                    <p:animScale>
                                      <p:cBhvr>
                                        <p:cTn id="32" dur="167" autoRev="1" fill="hold">
                                          <p:stCondLst>
                                            <p:cond delay="333"/>
                                          </p:stCondLst>
                                        </p:cTn>
                                        <p:tgtEl>
                                          <p:spTgt spid="12"/>
                                        </p:tgtEl>
                                      </p:cBhvr>
                                      <p:from x="100000" y="100000"/>
                                      <p:to x="110000" y="110000"/>
                                    </p:animScale>
                                    <p:animScale>
                                      <p:cBhvr>
                                        <p:cTn id="33" dur="167" autoRev="1" fill="hold">
                                          <p:stCondLst>
                                            <p:cond delay="667"/>
                                          </p:stCondLst>
                                        </p:cTn>
                                        <p:tgtEl>
                                          <p:spTgt spid="12"/>
                                        </p:tgtEl>
                                      </p:cBhvr>
                                      <p:from x="100000" y="100000"/>
                                      <p:to x="90000" y="90000"/>
                                    </p:animScale>
                                  </p:childTnLst>
                                </p:cTn>
                              </p:par>
                              <p:par>
                                <p:cTn id="34" presetID="53" presetClass="entr" presetSubtype="16" decel="50000" fill="hold" grpId="0" nodeType="withEffect">
                                  <p:stCondLst>
                                    <p:cond delay="5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333" fill="hold"/>
                                        <p:tgtEl>
                                          <p:spTgt spid="31"/>
                                        </p:tgtEl>
                                        <p:attrNameLst>
                                          <p:attrName>ppt_w</p:attrName>
                                        </p:attrNameLst>
                                      </p:cBhvr>
                                      <p:tavLst>
                                        <p:tav tm="0">
                                          <p:val>
                                            <p:strVal val="0"/>
                                          </p:val>
                                        </p:tav>
                                        <p:tav tm="100000">
                                          <p:val>
                                            <p:strVal val="#ppt_w"/>
                                          </p:val>
                                        </p:tav>
                                      </p:tavLst>
                                    </p:anim>
                                    <p:anim calcmode="lin" valueType="num">
                                      <p:cBhvr>
                                        <p:cTn id="37" dur="333" fill="hold"/>
                                        <p:tgtEl>
                                          <p:spTgt spid="31"/>
                                        </p:tgtEl>
                                        <p:attrNameLst>
                                          <p:attrName>ppt_h</p:attrName>
                                        </p:attrNameLst>
                                      </p:cBhvr>
                                      <p:tavLst>
                                        <p:tav tm="0">
                                          <p:val>
                                            <p:strVal val="0"/>
                                          </p:val>
                                        </p:tav>
                                        <p:tav tm="100000">
                                          <p:val>
                                            <p:strVal val="#ppt_h"/>
                                          </p:val>
                                        </p:tav>
                                      </p:tavLst>
                                    </p:anim>
                                    <p:animScale>
                                      <p:cBhvr>
                                        <p:cTn id="38" dur="167" autoRev="1" fill="hold">
                                          <p:stCondLst>
                                            <p:cond delay="333"/>
                                          </p:stCondLst>
                                        </p:cTn>
                                        <p:tgtEl>
                                          <p:spTgt spid="31"/>
                                        </p:tgtEl>
                                      </p:cBhvr>
                                      <p:from x="100000" y="100000"/>
                                      <p:to x="110000" y="110000"/>
                                    </p:animScale>
                                    <p:animScale>
                                      <p:cBhvr>
                                        <p:cTn id="39" dur="167" autoRev="1" fill="hold">
                                          <p:stCondLst>
                                            <p:cond delay="667"/>
                                          </p:stCondLst>
                                        </p:cTn>
                                        <p:tgtEl>
                                          <p:spTgt spid="31"/>
                                        </p:tgtEl>
                                      </p:cBhvr>
                                      <p:from x="100000" y="100000"/>
                                      <p:to x="90000" y="90000"/>
                                    </p:animScale>
                                  </p:childTnLst>
                                </p:cTn>
                              </p:par>
                              <p:par>
                                <p:cTn id="40" presetID="53" presetClass="entr" presetSubtype="16" decel="50000" fill="hold" nodeType="withEffect">
                                  <p:stCondLst>
                                    <p:cond delay="750"/>
                                  </p:stCondLst>
                                  <p:childTnLst>
                                    <p:set>
                                      <p:cBhvr>
                                        <p:cTn id="41" dur="1" fill="hold">
                                          <p:stCondLst>
                                            <p:cond delay="0"/>
                                          </p:stCondLst>
                                        </p:cTn>
                                        <p:tgtEl>
                                          <p:spTgt spid="10"/>
                                        </p:tgtEl>
                                        <p:attrNameLst>
                                          <p:attrName>style.visibility</p:attrName>
                                        </p:attrNameLst>
                                      </p:cBhvr>
                                      <p:to>
                                        <p:strVal val="visible"/>
                                      </p:to>
                                    </p:set>
                                    <p:anim calcmode="lin" valueType="num">
                                      <p:cBhvr>
                                        <p:cTn id="42" dur="333" fill="hold"/>
                                        <p:tgtEl>
                                          <p:spTgt spid="10"/>
                                        </p:tgtEl>
                                        <p:attrNameLst>
                                          <p:attrName>ppt_w</p:attrName>
                                        </p:attrNameLst>
                                      </p:cBhvr>
                                      <p:tavLst>
                                        <p:tav tm="0">
                                          <p:val>
                                            <p:strVal val="0"/>
                                          </p:val>
                                        </p:tav>
                                        <p:tav tm="100000">
                                          <p:val>
                                            <p:strVal val="#ppt_w"/>
                                          </p:val>
                                        </p:tav>
                                      </p:tavLst>
                                    </p:anim>
                                    <p:anim calcmode="lin" valueType="num">
                                      <p:cBhvr>
                                        <p:cTn id="43" dur="333" fill="hold"/>
                                        <p:tgtEl>
                                          <p:spTgt spid="10"/>
                                        </p:tgtEl>
                                        <p:attrNameLst>
                                          <p:attrName>ppt_h</p:attrName>
                                        </p:attrNameLst>
                                      </p:cBhvr>
                                      <p:tavLst>
                                        <p:tav tm="0">
                                          <p:val>
                                            <p:strVal val="0"/>
                                          </p:val>
                                        </p:tav>
                                        <p:tav tm="100000">
                                          <p:val>
                                            <p:strVal val="#ppt_h"/>
                                          </p:val>
                                        </p:tav>
                                      </p:tavLst>
                                    </p:anim>
                                    <p:animScale>
                                      <p:cBhvr>
                                        <p:cTn id="44" dur="167" autoRev="1" fill="hold">
                                          <p:stCondLst>
                                            <p:cond delay="333"/>
                                          </p:stCondLst>
                                        </p:cTn>
                                        <p:tgtEl>
                                          <p:spTgt spid="10"/>
                                        </p:tgtEl>
                                      </p:cBhvr>
                                      <p:from x="100000" y="100000"/>
                                      <p:to x="110000" y="110000"/>
                                    </p:animScale>
                                    <p:animScale>
                                      <p:cBhvr>
                                        <p:cTn id="45" dur="167" autoRev="1" fill="hold">
                                          <p:stCondLst>
                                            <p:cond delay="667"/>
                                          </p:stCondLst>
                                        </p:cTn>
                                        <p:tgtEl>
                                          <p:spTgt spid="10"/>
                                        </p:tgtEl>
                                      </p:cBhvr>
                                      <p:from x="100000" y="100000"/>
                                      <p:to x="90000" y="90000"/>
                                    </p:animScale>
                                  </p:childTnLst>
                                </p:cTn>
                              </p:par>
                              <p:par>
                                <p:cTn id="46" presetID="53" presetClass="entr" presetSubtype="16" decel="50000" fill="hold" grpId="0" nodeType="withEffect">
                                  <p:stCondLst>
                                    <p:cond delay="10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333" fill="hold"/>
                                        <p:tgtEl>
                                          <p:spTgt spid="28"/>
                                        </p:tgtEl>
                                        <p:attrNameLst>
                                          <p:attrName>ppt_w</p:attrName>
                                        </p:attrNameLst>
                                      </p:cBhvr>
                                      <p:tavLst>
                                        <p:tav tm="0">
                                          <p:val>
                                            <p:strVal val="0"/>
                                          </p:val>
                                        </p:tav>
                                        <p:tav tm="100000">
                                          <p:val>
                                            <p:strVal val="#ppt_w"/>
                                          </p:val>
                                        </p:tav>
                                      </p:tavLst>
                                    </p:anim>
                                    <p:anim calcmode="lin" valueType="num">
                                      <p:cBhvr>
                                        <p:cTn id="49" dur="333" fill="hold"/>
                                        <p:tgtEl>
                                          <p:spTgt spid="28"/>
                                        </p:tgtEl>
                                        <p:attrNameLst>
                                          <p:attrName>ppt_h</p:attrName>
                                        </p:attrNameLst>
                                      </p:cBhvr>
                                      <p:tavLst>
                                        <p:tav tm="0">
                                          <p:val>
                                            <p:strVal val="0"/>
                                          </p:val>
                                        </p:tav>
                                        <p:tav tm="100000">
                                          <p:val>
                                            <p:strVal val="#ppt_h"/>
                                          </p:val>
                                        </p:tav>
                                      </p:tavLst>
                                    </p:anim>
                                    <p:animScale>
                                      <p:cBhvr>
                                        <p:cTn id="50" dur="167" autoRev="1" fill="hold">
                                          <p:stCondLst>
                                            <p:cond delay="333"/>
                                          </p:stCondLst>
                                        </p:cTn>
                                        <p:tgtEl>
                                          <p:spTgt spid="28"/>
                                        </p:tgtEl>
                                      </p:cBhvr>
                                      <p:from x="100000" y="100000"/>
                                      <p:to x="110000" y="110000"/>
                                    </p:animScale>
                                    <p:animScale>
                                      <p:cBhvr>
                                        <p:cTn id="51" dur="167" autoRev="1" fill="hold">
                                          <p:stCondLst>
                                            <p:cond delay="667"/>
                                          </p:stCondLst>
                                        </p:cTn>
                                        <p:tgtEl>
                                          <p:spTgt spid="28"/>
                                        </p:tgtEl>
                                      </p:cBhvr>
                                      <p:from x="100000" y="100000"/>
                                      <p:to x="90000" y="90000"/>
                                    </p:animScale>
                                  </p:childTnLst>
                                </p:cTn>
                              </p:par>
                              <p:par>
                                <p:cTn id="52" presetID="53" presetClass="entr" presetSubtype="16" decel="50000" fill="hold" nodeType="withEffect">
                                  <p:stCondLst>
                                    <p:cond delay="15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333" fill="hold"/>
                                        <p:tgtEl>
                                          <p:spTgt spid="11"/>
                                        </p:tgtEl>
                                        <p:attrNameLst>
                                          <p:attrName>ppt_w</p:attrName>
                                        </p:attrNameLst>
                                      </p:cBhvr>
                                      <p:tavLst>
                                        <p:tav tm="0">
                                          <p:val>
                                            <p:strVal val="0"/>
                                          </p:val>
                                        </p:tav>
                                        <p:tav tm="100000">
                                          <p:val>
                                            <p:strVal val="#ppt_w"/>
                                          </p:val>
                                        </p:tav>
                                      </p:tavLst>
                                    </p:anim>
                                    <p:anim calcmode="lin" valueType="num">
                                      <p:cBhvr>
                                        <p:cTn id="55" dur="333" fill="hold"/>
                                        <p:tgtEl>
                                          <p:spTgt spid="11"/>
                                        </p:tgtEl>
                                        <p:attrNameLst>
                                          <p:attrName>ppt_h</p:attrName>
                                        </p:attrNameLst>
                                      </p:cBhvr>
                                      <p:tavLst>
                                        <p:tav tm="0">
                                          <p:val>
                                            <p:strVal val="0"/>
                                          </p:val>
                                        </p:tav>
                                        <p:tav tm="100000">
                                          <p:val>
                                            <p:strVal val="#ppt_h"/>
                                          </p:val>
                                        </p:tav>
                                      </p:tavLst>
                                    </p:anim>
                                    <p:animScale>
                                      <p:cBhvr>
                                        <p:cTn id="56" dur="167" autoRev="1" fill="hold">
                                          <p:stCondLst>
                                            <p:cond delay="333"/>
                                          </p:stCondLst>
                                        </p:cTn>
                                        <p:tgtEl>
                                          <p:spTgt spid="11"/>
                                        </p:tgtEl>
                                      </p:cBhvr>
                                      <p:from x="100000" y="100000"/>
                                      <p:to x="110000" y="110000"/>
                                    </p:animScale>
                                    <p:animScale>
                                      <p:cBhvr>
                                        <p:cTn id="57" dur="167" autoRev="1" fill="hold">
                                          <p:stCondLst>
                                            <p:cond delay="667"/>
                                          </p:stCondLst>
                                        </p:cTn>
                                        <p:tgtEl>
                                          <p:spTgt spid="11"/>
                                        </p:tgtEl>
                                      </p:cBhvr>
                                      <p:from x="100000" y="100000"/>
                                      <p:to x="90000" y="90000"/>
                                    </p:animScale>
                                  </p:childTnLst>
                                </p:cTn>
                              </p:par>
                              <p:par>
                                <p:cTn id="58" presetID="53" presetClass="entr" presetSubtype="16" decel="50000" fill="hold" nodeType="withEffect">
                                  <p:stCondLst>
                                    <p:cond delay="1000"/>
                                  </p:stCondLst>
                                  <p:childTnLst>
                                    <p:set>
                                      <p:cBhvr>
                                        <p:cTn id="59" dur="1" fill="hold">
                                          <p:stCondLst>
                                            <p:cond delay="0"/>
                                          </p:stCondLst>
                                        </p:cTn>
                                        <p:tgtEl>
                                          <p:spTgt spid="6"/>
                                        </p:tgtEl>
                                        <p:attrNameLst>
                                          <p:attrName>style.visibility</p:attrName>
                                        </p:attrNameLst>
                                      </p:cBhvr>
                                      <p:to>
                                        <p:strVal val="visible"/>
                                      </p:to>
                                    </p:set>
                                    <p:anim calcmode="lin" valueType="num">
                                      <p:cBhvr>
                                        <p:cTn id="60" dur="333" fill="hold"/>
                                        <p:tgtEl>
                                          <p:spTgt spid="6"/>
                                        </p:tgtEl>
                                        <p:attrNameLst>
                                          <p:attrName>ppt_w</p:attrName>
                                        </p:attrNameLst>
                                      </p:cBhvr>
                                      <p:tavLst>
                                        <p:tav tm="0">
                                          <p:val>
                                            <p:strVal val="0"/>
                                          </p:val>
                                        </p:tav>
                                        <p:tav tm="100000">
                                          <p:val>
                                            <p:strVal val="#ppt_w"/>
                                          </p:val>
                                        </p:tav>
                                      </p:tavLst>
                                    </p:anim>
                                    <p:anim calcmode="lin" valueType="num">
                                      <p:cBhvr>
                                        <p:cTn id="61" dur="333" fill="hold"/>
                                        <p:tgtEl>
                                          <p:spTgt spid="6"/>
                                        </p:tgtEl>
                                        <p:attrNameLst>
                                          <p:attrName>ppt_h</p:attrName>
                                        </p:attrNameLst>
                                      </p:cBhvr>
                                      <p:tavLst>
                                        <p:tav tm="0">
                                          <p:val>
                                            <p:strVal val="0"/>
                                          </p:val>
                                        </p:tav>
                                        <p:tav tm="100000">
                                          <p:val>
                                            <p:strVal val="#ppt_h"/>
                                          </p:val>
                                        </p:tav>
                                      </p:tavLst>
                                    </p:anim>
                                    <p:animScale>
                                      <p:cBhvr>
                                        <p:cTn id="62" dur="167" autoRev="1" fill="hold">
                                          <p:stCondLst>
                                            <p:cond delay="333"/>
                                          </p:stCondLst>
                                        </p:cTn>
                                        <p:tgtEl>
                                          <p:spTgt spid="6"/>
                                        </p:tgtEl>
                                      </p:cBhvr>
                                      <p:from x="100000" y="100000"/>
                                      <p:to x="110000" y="110000"/>
                                    </p:animScale>
                                    <p:animScale>
                                      <p:cBhvr>
                                        <p:cTn id="63" dur="167" autoRev="1" fill="hold">
                                          <p:stCondLst>
                                            <p:cond delay="667"/>
                                          </p:stCondLst>
                                        </p:cTn>
                                        <p:tgtEl>
                                          <p:spTgt spid="6"/>
                                        </p:tgtEl>
                                      </p:cBhvr>
                                      <p:from x="100000" y="100000"/>
                                      <p:to x="90000" y="90000"/>
                                    </p:animScale>
                                  </p:childTnLst>
                                </p:cTn>
                              </p:par>
                              <p:par>
                                <p:cTn id="64" presetID="53" presetClass="entr" presetSubtype="16" decel="50000" fill="hold" grpId="0" nodeType="withEffect">
                                  <p:stCondLst>
                                    <p:cond delay="1500"/>
                                  </p:stCondLst>
                                  <p:childTnLst>
                                    <p:set>
                                      <p:cBhvr>
                                        <p:cTn id="65" dur="1" fill="hold">
                                          <p:stCondLst>
                                            <p:cond delay="0"/>
                                          </p:stCondLst>
                                        </p:cTn>
                                        <p:tgtEl>
                                          <p:spTgt spid="30"/>
                                        </p:tgtEl>
                                        <p:attrNameLst>
                                          <p:attrName>style.visibility</p:attrName>
                                        </p:attrNameLst>
                                      </p:cBhvr>
                                      <p:to>
                                        <p:strVal val="visible"/>
                                      </p:to>
                                    </p:set>
                                    <p:anim calcmode="lin" valueType="num">
                                      <p:cBhvr>
                                        <p:cTn id="66" dur="333" fill="hold"/>
                                        <p:tgtEl>
                                          <p:spTgt spid="30"/>
                                        </p:tgtEl>
                                        <p:attrNameLst>
                                          <p:attrName>ppt_w</p:attrName>
                                        </p:attrNameLst>
                                      </p:cBhvr>
                                      <p:tavLst>
                                        <p:tav tm="0">
                                          <p:val>
                                            <p:strVal val="0"/>
                                          </p:val>
                                        </p:tav>
                                        <p:tav tm="100000">
                                          <p:val>
                                            <p:strVal val="#ppt_w"/>
                                          </p:val>
                                        </p:tav>
                                      </p:tavLst>
                                    </p:anim>
                                    <p:anim calcmode="lin" valueType="num">
                                      <p:cBhvr>
                                        <p:cTn id="67" dur="333" fill="hold"/>
                                        <p:tgtEl>
                                          <p:spTgt spid="30"/>
                                        </p:tgtEl>
                                        <p:attrNameLst>
                                          <p:attrName>ppt_h</p:attrName>
                                        </p:attrNameLst>
                                      </p:cBhvr>
                                      <p:tavLst>
                                        <p:tav tm="0">
                                          <p:val>
                                            <p:strVal val="0"/>
                                          </p:val>
                                        </p:tav>
                                        <p:tav tm="100000">
                                          <p:val>
                                            <p:strVal val="#ppt_h"/>
                                          </p:val>
                                        </p:tav>
                                      </p:tavLst>
                                    </p:anim>
                                    <p:animScale>
                                      <p:cBhvr>
                                        <p:cTn id="68" dur="167" autoRev="1" fill="hold">
                                          <p:stCondLst>
                                            <p:cond delay="333"/>
                                          </p:stCondLst>
                                        </p:cTn>
                                        <p:tgtEl>
                                          <p:spTgt spid="30"/>
                                        </p:tgtEl>
                                      </p:cBhvr>
                                      <p:from x="100000" y="100000"/>
                                      <p:to x="110000" y="110000"/>
                                    </p:animScale>
                                    <p:animScale>
                                      <p:cBhvr>
                                        <p:cTn id="69" dur="167" autoRev="1" fill="hold">
                                          <p:stCondLst>
                                            <p:cond delay="667"/>
                                          </p:stCondLst>
                                        </p:cTn>
                                        <p:tgtEl>
                                          <p:spTgt spid="30"/>
                                        </p:tgtEl>
                                      </p:cBhvr>
                                      <p:from x="100000" y="100000"/>
                                      <p:to x="90000" y="90000"/>
                                    </p:animScale>
                                  </p:childTnLst>
                                </p:cTn>
                              </p:par>
                              <p:par>
                                <p:cTn id="70" presetID="53" presetClass="entr" presetSubtype="16" decel="50000" fill="hold" grpId="0" nodeType="withEffect">
                                  <p:stCondLst>
                                    <p:cond delay="1000"/>
                                  </p:stCondLst>
                                  <p:childTnLst>
                                    <p:set>
                                      <p:cBhvr>
                                        <p:cTn id="71" dur="1" fill="hold">
                                          <p:stCondLst>
                                            <p:cond delay="0"/>
                                          </p:stCondLst>
                                        </p:cTn>
                                        <p:tgtEl>
                                          <p:spTgt spid="32"/>
                                        </p:tgtEl>
                                        <p:attrNameLst>
                                          <p:attrName>style.visibility</p:attrName>
                                        </p:attrNameLst>
                                      </p:cBhvr>
                                      <p:to>
                                        <p:strVal val="visible"/>
                                      </p:to>
                                    </p:set>
                                    <p:anim calcmode="lin" valueType="num">
                                      <p:cBhvr>
                                        <p:cTn id="72" dur="333" fill="hold"/>
                                        <p:tgtEl>
                                          <p:spTgt spid="32"/>
                                        </p:tgtEl>
                                        <p:attrNameLst>
                                          <p:attrName>ppt_w</p:attrName>
                                        </p:attrNameLst>
                                      </p:cBhvr>
                                      <p:tavLst>
                                        <p:tav tm="0">
                                          <p:val>
                                            <p:strVal val="0"/>
                                          </p:val>
                                        </p:tav>
                                        <p:tav tm="100000">
                                          <p:val>
                                            <p:strVal val="#ppt_w"/>
                                          </p:val>
                                        </p:tav>
                                      </p:tavLst>
                                    </p:anim>
                                    <p:anim calcmode="lin" valueType="num">
                                      <p:cBhvr>
                                        <p:cTn id="73" dur="333" fill="hold"/>
                                        <p:tgtEl>
                                          <p:spTgt spid="32"/>
                                        </p:tgtEl>
                                        <p:attrNameLst>
                                          <p:attrName>ppt_h</p:attrName>
                                        </p:attrNameLst>
                                      </p:cBhvr>
                                      <p:tavLst>
                                        <p:tav tm="0">
                                          <p:val>
                                            <p:strVal val="0"/>
                                          </p:val>
                                        </p:tav>
                                        <p:tav tm="100000">
                                          <p:val>
                                            <p:strVal val="#ppt_h"/>
                                          </p:val>
                                        </p:tav>
                                      </p:tavLst>
                                    </p:anim>
                                    <p:animScale>
                                      <p:cBhvr>
                                        <p:cTn id="74" dur="167" autoRev="1" fill="hold">
                                          <p:stCondLst>
                                            <p:cond delay="333"/>
                                          </p:stCondLst>
                                        </p:cTn>
                                        <p:tgtEl>
                                          <p:spTgt spid="32"/>
                                        </p:tgtEl>
                                      </p:cBhvr>
                                      <p:from x="100000" y="100000"/>
                                      <p:to x="110000" y="110000"/>
                                    </p:animScale>
                                    <p:animScale>
                                      <p:cBhvr>
                                        <p:cTn id="75" dur="167" autoRev="1" fill="hold">
                                          <p:stCondLst>
                                            <p:cond delay="667"/>
                                          </p:stCondLst>
                                        </p:cTn>
                                        <p:tgtEl>
                                          <p:spTgt spid="32"/>
                                        </p:tgtEl>
                                      </p:cBhvr>
                                      <p:from x="100000" y="100000"/>
                                      <p:to x="90000" y="90000"/>
                                    </p:animScale>
                                  </p:childTnLst>
                                </p:cTn>
                              </p:par>
                              <p:par>
                                <p:cTn id="76" presetID="53" presetClass="entr" presetSubtype="16" decel="50000" fill="hold" nodeType="withEffect">
                                  <p:stCondLst>
                                    <p:cond delay="1000"/>
                                  </p:stCondLst>
                                  <p:childTnLst>
                                    <p:set>
                                      <p:cBhvr>
                                        <p:cTn id="77" dur="1" fill="hold">
                                          <p:stCondLst>
                                            <p:cond delay="0"/>
                                          </p:stCondLst>
                                        </p:cTn>
                                        <p:tgtEl>
                                          <p:spTgt spid="9"/>
                                        </p:tgtEl>
                                        <p:attrNameLst>
                                          <p:attrName>style.visibility</p:attrName>
                                        </p:attrNameLst>
                                      </p:cBhvr>
                                      <p:to>
                                        <p:strVal val="visible"/>
                                      </p:to>
                                    </p:set>
                                    <p:anim calcmode="lin" valueType="num">
                                      <p:cBhvr>
                                        <p:cTn id="78" dur="333" fill="hold"/>
                                        <p:tgtEl>
                                          <p:spTgt spid="9"/>
                                        </p:tgtEl>
                                        <p:attrNameLst>
                                          <p:attrName>ppt_w</p:attrName>
                                        </p:attrNameLst>
                                      </p:cBhvr>
                                      <p:tavLst>
                                        <p:tav tm="0">
                                          <p:val>
                                            <p:strVal val="0"/>
                                          </p:val>
                                        </p:tav>
                                        <p:tav tm="100000">
                                          <p:val>
                                            <p:strVal val="#ppt_w"/>
                                          </p:val>
                                        </p:tav>
                                      </p:tavLst>
                                    </p:anim>
                                    <p:anim calcmode="lin" valueType="num">
                                      <p:cBhvr>
                                        <p:cTn id="79" dur="333" fill="hold"/>
                                        <p:tgtEl>
                                          <p:spTgt spid="9"/>
                                        </p:tgtEl>
                                        <p:attrNameLst>
                                          <p:attrName>ppt_h</p:attrName>
                                        </p:attrNameLst>
                                      </p:cBhvr>
                                      <p:tavLst>
                                        <p:tav tm="0">
                                          <p:val>
                                            <p:strVal val="0"/>
                                          </p:val>
                                        </p:tav>
                                        <p:tav tm="100000">
                                          <p:val>
                                            <p:strVal val="#ppt_h"/>
                                          </p:val>
                                        </p:tav>
                                      </p:tavLst>
                                    </p:anim>
                                    <p:animScale>
                                      <p:cBhvr>
                                        <p:cTn id="80" dur="167" autoRev="1" fill="hold">
                                          <p:stCondLst>
                                            <p:cond delay="333"/>
                                          </p:stCondLst>
                                        </p:cTn>
                                        <p:tgtEl>
                                          <p:spTgt spid="9"/>
                                        </p:tgtEl>
                                      </p:cBhvr>
                                      <p:from x="100000" y="100000"/>
                                      <p:to x="110000" y="110000"/>
                                    </p:animScale>
                                    <p:animScale>
                                      <p:cBhvr>
                                        <p:cTn id="81" dur="167" autoRev="1" fill="hold">
                                          <p:stCondLst>
                                            <p:cond delay="667"/>
                                          </p:stCondLst>
                                        </p:cTn>
                                        <p:tgtEl>
                                          <p:spTgt spid="9"/>
                                        </p:tgtEl>
                                      </p:cBhvr>
                                      <p:from x="100000" y="100000"/>
                                      <p:to x="90000" y="90000"/>
                                    </p:animScale>
                                  </p:childTnLst>
                                </p:cTn>
                              </p:par>
                              <p:par>
                                <p:cTn id="82" presetID="53" presetClass="entr" presetSubtype="16" decel="50000" fill="hold" grpId="0" nodeType="withEffect">
                                  <p:stCondLst>
                                    <p:cond delay="1750"/>
                                  </p:stCondLst>
                                  <p:childTnLst>
                                    <p:set>
                                      <p:cBhvr>
                                        <p:cTn id="83" dur="1" fill="hold">
                                          <p:stCondLst>
                                            <p:cond delay="0"/>
                                          </p:stCondLst>
                                        </p:cTn>
                                        <p:tgtEl>
                                          <p:spTgt spid="23"/>
                                        </p:tgtEl>
                                        <p:attrNameLst>
                                          <p:attrName>style.visibility</p:attrName>
                                        </p:attrNameLst>
                                      </p:cBhvr>
                                      <p:to>
                                        <p:strVal val="visible"/>
                                      </p:to>
                                    </p:set>
                                    <p:anim calcmode="lin" valueType="num">
                                      <p:cBhvr>
                                        <p:cTn id="84" dur="333" fill="hold"/>
                                        <p:tgtEl>
                                          <p:spTgt spid="23"/>
                                        </p:tgtEl>
                                        <p:attrNameLst>
                                          <p:attrName>ppt_w</p:attrName>
                                        </p:attrNameLst>
                                      </p:cBhvr>
                                      <p:tavLst>
                                        <p:tav tm="0">
                                          <p:val>
                                            <p:strVal val="0"/>
                                          </p:val>
                                        </p:tav>
                                        <p:tav tm="100000">
                                          <p:val>
                                            <p:strVal val="#ppt_w"/>
                                          </p:val>
                                        </p:tav>
                                      </p:tavLst>
                                    </p:anim>
                                    <p:anim calcmode="lin" valueType="num">
                                      <p:cBhvr>
                                        <p:cTn id="85" dur="333" fill="hold"/>
                                        <p:tgtEl>
                                          <p:spTgt spid="23"/>
                                        </p:tgtEl>
                                        <p:attrNameLst>
                                          <p:attrName>ppt_h</p:attrName>
                                        </p:attrNameLst>
                                      </p:cBhvr>
                                      <p:tavLst>
                                        <p:tav tm="0">
                                          <p:val>
                                            <p:strVal val="0"/>
                                          </p:val>
                                        </p:tav>
                                        <p:tav tm="100000">
                                          <p:val>
                                            <p:strVal val="#ppt_h"/>
                                          </p:val>
                                        </p:tav>
                                      </p:tavLst>
                                    </p:anim>
                                    <p:animScale>
                                      <p:cBhvr>
                                        <p:cTn id="86" dur="167" autoRev="1" fill="hold">
                                          <p:stCondLst>
                                            <p:cond delay="333"/>
                                          </p:stCondLst>
                                        </p:cTn>
                                        <p:tgtEl>
                                          <p:spTgt spid="23"/>
                                        </p:tgtEl>
                                      </p:cBhvr>
                                      <p:from x="100000" y="100000"/>
                                      <p:to x="110000" y="110000"/>
                                    </p:animScale>
                                    <p:animScale>
                                      <p:cBhvr>
                                        <p:cTn id="87" dur="167" autoRev="1" fill="hold">
                                          <p:stCondLst>
                                            <p:cond delay="667"/>
                                          </p:stCondLst>
                                        </p:cTn>
                                        <p:tgtEl>
                                          <p:spTgt spid="23"/>
                                        </p:tgtEl>
                                      </p:cBhvr>
                                      <p:from x="100000" y="100000"/>
                                      <p:to x="90000" y="90000"/>
                                    </p:animScale>
                                  </p:childTnLst>
                                </p:cTn>
                              </p:par>
                              <p:par>
                                <p:cTn id="88" presetID="53" presetClass="entr" presetSubtype="16" decel="50000" fill="hold" grpId="0" nodeType="withEffect">
                                  <p:stCondLst>
                                    <p:cond delay="750"/>
                                  </p:stCondLst>
                                  <p:childTnLst>
                                    <p:set>
                                      <p:cBhvr>
                                        <p:cTn id="89" dur="1" fill="hold">
                                          <p:stCondLst>
                                            <p:cond delay="0"/>
                                          </p:stCondLst>
                                        </p:cTn>
                                        <p:tgtEl>
                                          <p:spTgt spid="26"/>
                                        </p:tgtEl>
                                        <p:attrNameLst>
                                          <p:attrName>style.visibility</p:attrName>
                                        </p:attrNameLst>
                                      </p:cBhvr>
                                      <p:to>
                                        <p:strVal val="visible"/>
                                      </p:to>
                                    </p:set>
                                    <p:anim calcmode="lin" valueType="num">
                                      <p:cBhvr>
                                        <p:cTn id="90" dur="333" fill="hold"/>
                                        <p:tgtEl>
                                          <p:spTgt spid="26"/>
                                        </p:tgtEl>
                                        <p:attrNameLst>
                                          <p:attrName>ppt_w</p:attrName>
                                        </p:attrNameLst>
                                      </p:cBhvr>
                                      <p:tavLst>
                                        <p:tav tm="0">
                                          <p:val>
                                            <p:strVal val="0"/>
                                          </p:val>
                                        </p:tav>
                                        <p:tav tm="100000">
                                          <p:val>
                                            <p:strVal val="#ppt_w"/>
                                          </p:val>
                                        </p:tav>
                                      </p:tavLst>
                                    </p:anim>
                                    <p:anim calcmode="lin" valueType="num">
                                      <p:cBhvr>
                                        <p:cTn id="91" dur="333" fill="hold"/>
                                        <p:tgtEl>
                                          <p:spTgt spid="26"/>
                                        </p:tgtEl>
                                        <p:attrNameLst>
                                          <p:attrName>ppt_h</p:attrName>
                                        </p:attrNameLst>
                                      </p:cBhvr>
                                      <p:tavLst>
                                        <p:tav tm="0">
                                          <p:val>
                                            <p:strVal val="0"/>
                                          </p:val>
                                        </p:tav>
                                        <p:tav tm="100000">
                                          <p:val>
                                            <p:strVal val="#ppt_h"/>
                                          </p:val>
                                        </p:tav>
                                      </p:tavLst>
                                    </p:anim>
                                    <p:animScale>
                                      <p:cBhvr>
                                        <p:cTn id="92" dur="167" autoRev="1" fill="hold">
                                          <p:stCondLst>
                                            <p:cond delay="333"/>
                                          </p:stCondLst>
                                        </p:cTn>
                                        <p:tgtEl>
                                          <p:spTgt spid="26"/>
                                        </p:tgtEl>
                                      </p:cBhvr>
                                      <p:from x="100000" y="100000"/>
                                      <p:to x="110000" y="110000"/>
                                    </p:animScale>
                                    <p:animScale>
                                      <p:cBhvr>
                                        <p:cTn id="93" dur="167" autoRev="1" fill="hold">
                                          <p:stCondLst>
                                            <p:cond delay="667"/>
                                          </p:stCondLst>
                                        </p:cTn>
                                        <p:tgtEl>
                                          <p:spTgt spid="26"/>
                                        </p:tgtEl>
                                      </p:cBhvr>
                                      <p:from x="100000" y="100000"/>
                                      <p:to x="90000" y="90000"/>
                                    </p:animScale>
                                  </p:childTnLst>
                                </p:cTn>
                              </p:par>
                              <p:par>
                                <p:cTn id="94" presetID="53" presetClass="entr" presetSubtype="16" decel="50000" fill="hold" grpId="0" nodeType="withEffect">
                                  <p:stCondLst>
                                    <p:cond delay="750"/>
                                  </p:stCondLst>
                                  <p:childTnLst>
                                    <p:set>
                                      <p:cBhvr>
                                        <p:cTn id="95" dur="1" fill="hold">
                                          <p:stCondLst>
                                            <p:cond delay="0"/>
                                          </p:stCondLst>
                                        </p:cTn>
                                        <p:tgtEl>
                                          <p:spTgt spid="22"/>
                                        </p:tgtEl>
                                        <p:attrNameLst>
                                          <p:attrName>style.visibility</p:attrName>
                                        </p:attrNameLst>
                                      </p:cBhvr>
                                      <p:to>
                                        <p:strVal val="visible"/>
                                      </p:to>
                                    </p:set>
                                    <p:anim calcmode="lin" valueType="num">
                                      <p:cBhvr>
                                        <p:cTn id="96" dur="333" fill="hold"/>
                                        <p:tgtEl>
                                          <p:spTgt spid="22"/>
                                        </p:tgtEl>
                                        <p:attrNameLst>
                                          <p:attrName>ppt_w</p:attrName>
                                        </p:attrNameLst>
                                      </p:cBhvr>
                                      <p:tavLst>
                                        <p:tav tm="0">
                                          <p:val>
                                            <p:strVal val="0"/>
                                          </p:val>
                                        </p:tav>
                                        <p:tav tm="100000">
                                          <p:val>
                                            <p:strVal val="#ppt_w"/>
                                          </p:val>
                                        </p:tav>
                                      </p:tavLst>
                                    </p:anim>
                                    <p:anim calcmode="lin" valueType="num">
                                      <p:cBhvr>
                                        <p:cTn id="97" dur="333" fill="hold"/>
                                        <p:tgtEl>
                                          <p:spTgt spid="22"/>
                                        </p:tgtEl>
                                        <p:attrNameLst>
                                          <p:attrName>ppt_h</p:attrName>
                                        </p:attrNameLst>
                                      </p:cBhvr>
                                      <p:tavLst>
                                        <p:tav tm="0">
                                          <p:val>
                                            <p:strVal val="0"/>
                                          </p:val>
                                        </p:tav>
                                        <p:tav tm="100000">
                                          <p:val>
                                            <p:strVal val="#ppt_h"/>
                                          </p:val>
                                        </p:tav>
                                      </p:tavLst>
                                    </p:anim>
                                    <p:animScale>
                                      <p:cBhvr>
                                        <p:cTn id="98" dur="167" autoRev="1" fill="hold">
                                          <p:stCondLst>
                                            <p:cond delay="333"/>
                                          </p:stCondLst>
                                        </p:cTn>
                                        <p:tgtEl>
                                          <p:spTgt spid="22"/>
                                        </p:tgtEl>
                                      </p:cBhvr>
                                      <p:from x="100000" y="100000"/>
                                      <p:to x="110000" y="110000"/>
                                    </p:animScale>
                                    <p:animScale>
                                      <p:cBhvr>
                                        <p:cTn id="99" dur="167" autoRev="1" fill="hold">
                                          <p:stCondLst>
                                            <p:cond delay="667"/>
                                          </p:stCondLst>
                                        </p:cTn>
                                        <p:tgtEl>
                                          <p:spTgt spid="22"/>
                                        </p:tgtEl>
                                      </p:cBhvr>
                                      <p:from x="100000" y="100000"/>
                                      <p:to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7" grpId="0" animBg="1"/>
      <p:bldP spid="23" grpId="0" animBg="1"/>
      <p:bldP spid="26" grpId="0" animBg="1"/>
      <p:bldP spid="28" grpId="0" animBg="1"/>
      <p:bldP spid="30" grpId="0" animBg="1"/>
      <p:bldP spid="31" grpId="0" animBg="1"/>
      <p:bldP spid="32" grpId="0" animBg="1"/>
      <p:bldP spid="16" grpId="0"/>
      <p:bldP spid="16" grpId="1"/>
      <p:bldP spid="33" grpId="0" animBg="1"/>
      <p:bldP spid="3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B89A978-21DE-4EE8-AE9B-84AE9B7AC1E2}"/>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任意多边形: 形状 45">
            <a:extLst>
              <a:ext uri="{FF2B5EF4-FFF2-40B4-BE49-F238E27FC236}">
                <a16:creationId xmlns:a16="http://schemas.microsoft.com/office/drawing/2014/main" xmlns="" id="{99DC976F-3517-4AD9-873F-6508F3DA2C20}"/>
              </a:ext>
            </a:extLst>
          </p:cNvPr>
          <p:cNvSpPr/>
          <p:nvPr/>
        </p:nvSpPr>
        <p:spPr>
          <a:xfrm>
            <a:off x="1" y="2162628"/>
            <a:ext cx="5811157" cy="4695372"/>
          </a:xfrm>
          <a:custGeom>
            <a:avLst/>
            <a:gdLst>
              <a:gd name="connsiteX0" fmla="*/ 2153557 w 5811157"/>
              <a:gd name="connsiteY0" fmla="*/ 0 h 4695372"/>
              <a:gd name="connsiteX1" fmla="*/ 5811157 w 5811157"/>
              <a:gd name="connsiteY1" fmla="*/ 3657600 h 4695372"/>
              <a:gd name="connsiteX2" fmla="*/ 5736848 w 5811157"/>
              <a:gd name="connsiteY2" fmla="*/ 4394734 h 4695372"/>
              <a:gd name="connsiteX3" fmla="*/ 5659546 w 5811157"/>
              <a:gd name="connsiteY3" fmla="*/ 4695372 h 4695372"/>
              <a:gd name="connsiteX4" fmla="*/ 0 w 5811157"/>
              <a:gd name="connsiteY4" fmla="*/ 4695372 h 4695372"/>
              <a:gd name="connsiteX5" fmla="*/ 0 w 5811157"/>
              <a:gd name="connsiteY5" fmla="*/ 705839 h 4695372"/>
              <a:gd name="connsiteX6" fmla="*/ 108558 w 5811157"/>
              <a:gd name="connsiteY6" fmla="*/ 624661 h 4695372"/>
              <a:gd name="connsiteX7" fmla="*/ 2153557 w 5811157"/>
              <a:gd name="connsiteY7" fmla="*/ 0 h 469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1157" h="4695372">
                <a:moveTo>
                  <a:pt x="2153557" y="0"/>
                </a:moveTo>
                <a:cubicBezTo>
                  <a:pt x="4173594" y="0"/>
                  <a:pt x="5811157" y="1637563"/>
                  <a:pt x="5811157" y="3657600"/>
                </a:cubicBezTo>
                <a:cubicBezTo>
                  <a:pt x="5811157" y="3910105"/>
                  <a:pt x="5785570" y="4156633"/>
                  <a:pt x="5736848" y="4394734"/>
                </a:cubicBezTo>
                <a:lnTo>
                  <a:pt x="5659546" y="4695372"/>
                </a:lnTo>
                <a:lnTo>
                  <a:pt x="0" y="4695372"/>
                </a:lnTo>
                <a:lnTo>
                  <a:pt x="0" y="705839"/>
                </a:lnTo>
                <a:lnTo>
                  <a:pt x="108558" y="624661"/>
                </a:lnTo>
                <a:cubicBezTo>
                  <a:pt x="692315" y="230283"/>
                  <a:pt x="1396043" y="0"/>
                  <a:pt x="2153557" y="0"/>
                </a:cubicBezTo>
                <a:close/>
              </a:path>
            </a:pathLst>
          </a:cu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a:extLst>
              <a:ext uri="{FF2B5EF4-FFF2-40B4-BE49-F238E27FC236}">
                <a16:creationId xmlns:a16="http://schemas.microsoft.com/office/drawing/2014/main" xmlns="" id="{04B7BBAB-2397-45BD-BC50-469639FD31F4}"/>
              </a:ext>
            </a:extLst>
          </p:cNvPr>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6DA1E82C-23AB-469B-BA88-BF4820BB79F2}"/>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工作亮点分析</a:t>
            </a:r>
          </a:p>
        </p:txBody>
      </p:sp>
      <p:sp>
        <p:nvSpPr>
          <p:cNvPr id="5" name="椭圆 4">
            <a:extLst>
              <a:ext uri="{FF2B5EF4-FFF2-40B4-BE49-F238E27FC236}">
                <a16:creationId xmlns:a16="http://schemas.microsoft.com/office/drawing/2014/main" xmlns="" id="{A50D10EF-685D-49A4-A445-7CC4180910EE}"/>
              </a:ext>
            </a:extLst>
          </p:cNvPr>
          <p:cNvSpPr/>
          <p:nvPr/>
        </p:nvSpPr>
        <p:spPr>
          <a:xfrm>
            <a:off x="4449586" y="116632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xmlns="" id="{A8C59175-DBDB-4400-9B3B-1BA9B29121F4}"/>
              </a:ext>
            </a:extLst>
          </p:cNvPr>
          <p:cNvSpPr/>
          <p:nvPr/>
        </p:nvSpPr>
        <p:spPr>
          <a:xfrm>
            <a:off x="4171950" y="3758294"/>
            <a:ext cx="8020050" cy="3099707"/>
          </a:xfrm>
          <a:custGeom>
            <a:avLst/>
            <a:gdLst>
              <a:gd name="connsiteX0" fmla="*/ 5092246 w 8020050"/>
              <a:gd name="connsiteY0" fmla="*/ 0 h 3099707"/>
              <a:gd name="connsiteX1" fmla="*/ 7939369 w 8020050"/>
              <a:gd name="connsiteY1" fmla="*/ 529382 h 3099707"/>
              <a:gd name="connsiteX2" fmla="*/ 8020050 w 8020050"/>
              <a:gd name="connsiteY2" fmla="*/ 566106 h 3099707"/>
              <a:gd name="connsiteX3" fmla="*/ 8020050 w 8020050"/>
              <a:gd name="connsiteY3" fmla="*/ 3099707 h 3099707"/>
              <a:gd name="connsiteX4" fmla="*/ 0 w 8020050"/>
              <a:gd name="connsiteY4" fmla="*/ 3099707 h 3099707"/>
              <a:gd name="connsiteX5" fmla="*/ 5092246 w 8020050"/>
              <a:gd name="connsiteY5" fmla="*/ 0 h 3099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0050" h="3099707">
                <a:moveTo>
                  <a:pt x="5092246" y="0"/>
                </a:moveTo>
                <a:cubicBezTo>
                  <a:pt x="6146885" y="0"/>
                  <a:pt x="7126642" y="195158"/>
                  <a:pt x="7939369" y="529382"/>
                </a:cubicBezTo>
                <a:lnTo>
                  <a:pt x="8020050" y="566106"/>
                </a:lnTo>
                <a:lnTo>
                  <a:pt x="8020050" y="3099707"/>
                </a:lnTo>
                <a:lnTo>
                  <a:pt x="0" y="3099707"/>
                </a:lnTo>
                <a:cubicBezTo>
                  <a:pt x="0" y="1387786"/>
                  <a:pt x="2279876" y="0"/>
                  <a:pt x="5092246" y="0"/>
                </a:cubicBezTo>
                <a:close/>
              </a:path>
            </a:pathLst>
          </a:custGeom>
          <a:solidFill>
            <a:schemeClr val="accent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 name="组合 5">
            <a:extLst>
              <a:ext uri="{FF2B5EF4-FFF2-40B4-BE49-F238E27FC236}">
                <a16:creationId xmlns:a16="http://schemas.microsoft.com/office/drawing/2014/main" xmlns="" id="{3AB77ABC-767B-46F3-A4A3-A42C766DDCCA}"/>
              </a:ext>
            </a:extLst>
          </p:cNvPr>
          <p:cNvGrpSpPr/>
          <p:nvPr/>
        </p:nvGrpSpPr>
        <p:grpSpPr>
          <a:xfrm>
            <a:off x="1897289" y="2035628"/>
            <a:ext cx="4434931" cy="1760735"/>
            <a:chOff x="1897289" y="2035628"/>
            <a:chExt cx="4434931" cy="1760735"/>
          </a:xfrm>
        </p:grpSpPr>
        <p:sp>
          <p:nvSpPr>
            <p:cNvPr id="21" name="矩形: 圆角 20">
              <a:extLst>
                <a:ext uri="{FF2B5EF4-FFF2-40B4-BE49-F238E27FC236}">
                  <a16:creationId xmlns:a16="http://schemas.microsoft.com/office/drawing/2014/main" xmlns="" id="{0A257155-24BB-427E-938E-59350694C973}"/>
                </a:ext>
              </a:extLst>
            </p:cNvPr>
            <p:cNvSpPr/>
            <p:nvPr/>
          </p:nvSpPr>
          <p:spPr>
            <a:xfrm>
              <a:off x="1897289" y="2035628"/>
              <a:ext cx="4434931" cy="1760735"/>
            </a:xfrm>
            <a:prstGeom prst="roundRect">
              <a:avLst>
                <a:gd name="adj" fmla="val 10119"/>
              </a:avLst>
            </a:prstGeom>
            <a:solidFill>
              <a:schemeClr val="bg1">
                <a:alpha val="73000"/>
              </a:schemeClr>
            </a:solidFill>
            <a:ln>
              <a:solidFill>
                <a:schemeClr val="bg1"/>
              </a:solid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E4873D1D-AB31-4C20-890E-02B6A1743C5D}"/>
                </a:ext>
              </a:extLst>
            </p:cNvPr>
            <p:cNvSpPr txBox="1"/>
            <p:nvPr/>
          </p:nvSpPr>
          <p:spPr>
            <a:xfrm>
              <a:off x="2414008" y="3202554"/>
              <a:ext cx="3593091" cy="400110"/>
            </a:xfrm>
            <a:prstGeom prst="rect">
              <a:avLst/>
            </a:prstGeom>
            <a:noFill/>
          </p:spPr>
          <p:txBody>
            <a:bodyPr wrap="square">
              <a:spAutoFit/>
            </a:bodyPr>
            <a:lstStyle/>
            <a:p>
              <a:r>
                <a:rPr lang="zh-CN" altLang="en-US" sz="2000" dirty="0">
                  <a:solidFill>
                    <a:schemeClr val="tx2"/>
                  </a:solidFill>
                </a:rPr>
                <a:t>开拓</a:t>
              </a:r>
              <a:r>
                <a:rPr lang="en-US" altLang="zh-CN" sz="2000" dirty="0">
                  <a:solidFill>
                    <a:schemeClr val="tx2"/>
                  </a:solidFill>
                </a:rPr>
                <a:t>3</a:t>
              </a:r>
              <a:r>
                <a:rPr lang="zh-CN" altLang="en-US" sz="2000" dirty="0">
                  <a:solidFill>
                    <a:schemeClr val="tx2"/>
                  </a:solidFill>
                </a:rPr>
                <a:t>个新的获客渠道</a:t>
              </a:r>
            </a:p>
          </p:txBody>
        </p:sp>
        <p:grpSp>
          <p:nvGrpSpPr>
            <p:cNvPr id="20" name="组合 19">
              <a:extLst>
                <a:ext uri="{FF2B5EF4-FFF2-40B4-BE49-F238E27FC236}">
                  <a16:creationId xmlns:a16="http://schemas.microsoft.com/office/drawing/2014/main" xmlns="" id="{BCBB2E54-4D57-45A9-81A7-02E49D5A9AD5}"/>
                </a:ext>
              </a:extLst>
            </p:cNvPr>
            <p:cNvGrpSpPr/>
            <p:nvPr/>
          </p:nvGrpSpPr>
          <p:grpSpPr>
            <a:xfrm>
              <a:off x="2217085" y="2247777"/>
              <a:ext cx="2271246" cy="833482"/>
              <a:chOff x="3282044" y="4209506"/>
              <a:chExt cx="2490106" cy="913797"/>
            </a:xfrm>
          </p:grpSpPr>
          <p:sp>
            <p:nvSpPr>
              <p:cNvPr id="8" name="矩形: 圆角 7">
                <a:extLst>
                  <a:ext uri="{FF2B5EF4-FFF2-40B4-BE49-F238E27FC236}">
                    <a16:creationId xmlns:a16="http://schemas.microsoft.com/office/drawing/2014/main" xmlns="" id="{BCD13CDE-5EC3-4F19-96DD-354D4338CA88}"/>
                  </a:ext>
                </a:extLst>
              </p:cNvPr>
              <p:cNvSpPr/>
              <p:nvPr/>
            </p:nvSpPr>
            <p:spPr>
              <a:xfrm>
                <a:off x="3282044" y="4209506"/>
                <a:ext cx="2490106" cy="909864"/>
              </a:xfrm>
              <a:prstGeom prst="roundRect">
                <a:avLst>
                  <a:gd name="adj" fmla="val 32796"/>
                </a:avLst>
              </a:prstGeom>
              <a:gradFill flip="none" rotWithShape="1">
                <a:gsLst>
                  <a:gs pos="43300">
                    <a:srgbClr val="425AE1">
                      <a:alpha val="91000"/>
                    </a:srgbClr>
                  </a:gs>
                  <a:gs pos="0">
                    <a:schemeClr val="accent1"/>
                  </a:gs>
                  <a:gs pos="97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D597CB2E-DC73-4BB5-9B0B-1A5D6DE19E2D}"/>
                  </a:ext>
                </a:extLst>
              </p:cNvPr>
              <p:cNvSpPr txBox="1"/>
              <p:nvPr/>
            </p:nvSpPr>
            <p:spPr>
              <a:xfrm>
                <a:off x="3470729" y="4279718"/>
                <a:ext cx="1657977" cy="843585"/>
              </a:xfrm>
              <a:prstGeom prst="rect">
                <a:avLst/>
              </a:prstGeom>
              <a:noFill/>
            </p:spPr>
            <p:txBody>
              <a:bodyPr wrap="square">
                <a:spAutoFit/>
              </a:bodyPr>
              <a:lstStyle/>
              <a:p>
                <a:pPr algn="dist"/>
                <a:r>
                  <a:rPr lang="zh-CN" altLang="en-US" sz="4400" dirty="0">
                    <a:solidFill>
                      <a:schemeClr val="bg1"/>
                    </a:solidFill>
                    <a:latin typeface="+mj-ea"/>
                    <a:ea typeface="+mj-ea"/>
                  </a:rPr>
                  <a:t>渠道</a:t>
                </a:r>
              </a:p>
            </p:txBody>
          </p:sp>
        </p:grpSp>
      </p:grpSp>
      <p:grpSp>
        <p:nvGrpSpPr>
          <p:cNvPr id="7" name="组合 6">
            <a:extLst>
              <a:ext uri="{FF2B5EF4-FFF2-40B4-BE49-F238E27FC236}">
                <a16:creationId xmlns:a16="http://schemas.microsoft.com/office/drawing/2014/main" xmlns="" id="{E7A34C3F-ECF6-4CD9-8A52-8D2D46DB06AC}"/>
              </a:ext>
            </a:extLst>
          </p:cNvPr>
          <p:cNvGrpSpPr/>
          <p:nvPr/>
        </p:nvGrpSpPr>
        <p:grpSpPr>
          <a:xfrm>
            <a:off x="4955218" y="2035628"/>
            <a:ext cx="1377002" cy="448458"/>
            <a:chOff x="4955218" y="2035628"/>
            <a:chExt cx="1377002" cy="448458"/>
          </a:xfrm>
        </p:grpSpPr>
        <p:sp>
          <p:nvSpPr>
            <p:cNvPr id="24" name="任意多边形: 形状 23">
              <a:extLst>
                <a:ext uri="{FF2B5EF4-FFF2-40B4-BE49-F238E27FC236}">
                  <a16:creationId xmlns:a16="http://schemas.microsoft.com/office/drawing/2014/main" xmlns="" id="{2C696D53-EFF1-441A-BAC4-52E6CFFAD491}"/>
                </a:ext>
              </a:extLst>
            </p:cNvPr>
            <p:cNvSpPr/>
            <p:nvPr/>
          </p:nvSpPr>
          <p:spPr>
            <a:xfrm>
              <a:off x="4955218" y="2035628"/>
              <a:ext cx="1377002" cy="448458"/>
            </a:xfrm>
            <a:custGeom>
              <a:avLst/>
              <a:gdLst>
                <a:gd name="connsiteX0" fmla="*/ 0 w 1441450"/>
                <a:gd name="connsiteY0" fmla="*/ 0 h 469447"/>
                <a:gd name="connsiteX1" fmla="*/ 1246113 w 1441450"/>
                <a:gd name="connsiteY1" fmla="*/ 0 h 469447"/>
                <a:gd name="connsiteX2" fmla="*/ 1441450 w 1441450"/>
                <a:gd name="connsiteY2" fmla="*/ 195337 h 469447"/>
                <a:gd name="connsiteX3" fmla="*/ 1441450 w 1441450"/>
                <a:gd name="connsiteY3" fmla="*/ 469447 h 469447"/>
                <a:gd name="connsiteX4" fmla="*/ 261938 w 1441450"/>
                <a:gd name="connsiteY4" fmla="*/ 469447 h 469447"/>
                <a:gd name="connsiteX5" fmla="*/ 0 w 1441450"/>
                <a:gd name="connsiteY5" fmla="*/ 207509 h 4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1450" h="469447">
                  <a:moveTo>
                    <a:pt x="0" y="0"/>
                  </a:moveTo>
                  <a:lnTo>
                    <a:pt x="1246113" y="0"/>
                  </a:lnTo>
                  <a:cubicBezTo>
                    <a:pt x="1353995" y="0"/>
                    <a:pt x="1441450" y="87455"/>
                    <a:pt x="1441450" y="195337"/>
                  </a:cubicBezTo>
                  <a:lnTo>
                    <a:pt x="1441450" y="469447"/>
                  </a:lnTo>
                  <a:lnTo>
                    <a:pt x="261938" y="469447"/>
                  </a:lnTo>
                  <a:cubicBezTo>
                    <a:pt x="117274" y="469447"/>
                    <a:pt x="0" y="352173"/>
                    <a:pt x="0" y="207509"/>
                  </a:cubicBezTo>
                  <a:close/>
                </a:path>
              </a:pathLst>
            </a:custGeom>
            <a:solidFill>
              <a:schemeClr val="bg1"/>
            </a:solidFill>
            <a:ln>
              <a:noFill/>
            </a:ln>
            <a:effectLst>
              <a:outerShdw blurRad="368300" dist="304800" dir="540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 name="文本框 24">
              <a:extLst>
                <a:ext uri="{FF2B5EF4-FFF2-40B4-BE49-F238E27FC236}">
                  <a16:creationId xmlns:a16="http://schemas.microsoft.com/office/drawing/2014/main" xmlns="" id="{8D4522FD-3174-4084-8AA6-8248C891AC47}"/>
                </a:ext>
              </a:extLst>
            </p:cNvPr>
            <p:cNvSpPr txBox="1"/>
            <p:nvPr/>
          </p:nvSpPr>
          <p:spPr>
            <a:xfrm>
              <a:off x="5059462" y="2119495"/>
              <a:ext cx="1168513" cy="307777"/>
            </a:xfrm>
            <a:prstGeom prst="rect">
              <a:avLst/>
            </a:prstGeom>
            <a:noFill/>
          </p:spPr>
          <p:txBody>
            <a:bodyPr wrap="square">
              <a:spAutoFit/>
            </a:bodyPr>
            <a:lstStyle/>
            <a:p>
              <a:pPr algn="dist"/>
              <a:r>
                <a:rPr lang="en-US" altLang="zh-CN" sz="1400" dirty="0">
                  <a:solidFill>
                    <a:schemeClr val="accent1"/>
                  </a:solidFill>
                  <a:latin typeface="+mj-lt"/>
                </a:rPr>
                <a:t>CHANNEL</a:t>
              </a:r>
              <a:endParaRPr lang="zh-CN" altLang="en-US" sz="1400" dirty="0">
                <a:solidFill>
                  <a:schemeClr val="accent1"/>
                </a:solidFill>
                <a:latin typeface="+mj-lt"/>
              </a:endParaRPr>
            </a:p>
          </p:txBody>
        </p:sp>
      </p:grpSp>
      <p:grpSp>
        <p:nvGrpSpPr>
          <p:cNvPr id="15" name="组合 14">
            <a:extLst>
              <a:ext uri="{FF2B5EF4-FFF2-40B4-BE49-F238E27FC236}">
                <a16:creationId xmlns:a16="http://schemas.microsoft.com/office/drawing/2014/main" xmlns="" id="{706035B3-F4FA-4E20-89E0-600F86350595}"/>
              </a:ext>
            </a:extLst>
          </p:cNvPr>
          <p:cNvGrpSpPr/>
          <p:nvPr/>
        </p:nvGrpSpPr>
        <p:grpSpPr>
          <a:xfrm>
            <a:off x="5923189" y="2642053"/>
            <a:ext cx="4871812" cy="1760735"/>
            <a:chOff x="5923189" y="2642053"/>
            <a:chExt cx="4871812" cy="1760735"/>
          </a:xfrm>
        </p:grpSpPr>
        <p:sp>
          <p:nvSpPr>
            <p:cNvPr id="28" name="矩形: 圆角 27">
              <a:extLst>
                <a:ext uri="{FF2B5EF4-FFF2-40B4-BE49-F238E27FC236}">
                  <a16:creationId xmlns:a16="http://schemas.microsoft.com/office/drawing/2014/main" xmlns="" id="{6B92E3F7-B8D2-4339-BB71-1BF01ABB6FAB}"/>
                </a:ext>
              </a:extLst>
            </p:cNvPr>
            <p:cNvSpPr/>
            <p:nvPr/>
          </p:nvSpPr>
          <p:spPr>
            <a:xfrm>
              <a:off x="5923189" y="2642053"/>
              <a:ext cx="4434931" cy="1760735"/>
            </a:xfrm>
            <a:prstGeom prst="roundRect">
              <a:avLst>
                <a:gd name="adj" fmla="val 10119"/>
              </a:avLst>
            </a:prstGeom>
            <a:solidFill>
              <a:schemeClr val="bg1">
                <a:alpha val="73000"/>
              </a:schemeClr>
            </a:solidFill>
            <a:ln>
              <a:solidFill>
                <a:schemeClr val="bg1"/>
              </a:solid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E52AD4E0-A6BB-4DCB-B23F-74C052F9A672}"/>
                </a:ext>
              </a:extLst>
            </p:cNvPr>
            <p:cNvSpPr txBox="1"/>
            <p:nvPr/>
          </p:nvSpPr>
          <p:spPr>
            <a:xfrm>
              <a:off x="6439908" y="3808979"/>
              <a:ext cx="4355093" cy="400110"/>
            </a:xfrm>
            <a:prstGeom prst="rect">
              <a:avLst/>
            </a:prstGeom>
            <a:noFill/>
          </p:spPr>
          <p:txBody>
            <a:bodyPr wrap="square">
              <a:spAutoFit/>
            </a:bodyPr>
            <a:lstStyle/>
            <a:p>
              <a:r>
                <a:rPr lang="zh-CN" altLang="en-US" sz="2000" dirty="0">
                  <a:solidFill>
                    <a:schemeClr val="tx2"/>
                  </a:solidFill>
                </a:rPr>
                <a:t>新用户开发数量月增长达到</a:t>
              </a:r>
              <a:r>
                <a:rPr lang="en-US" altLang="zh-CN" sz="2000" dirty="0">
                  <a:solidFill>
                    <a:schemeClr val="tx2"/>
                  </a:solidFill>
                </a:rPr>
                <a:t>30%</a:t>
              </a:r>
            </a:p>
          </p:txBody>
        </p:sp>
        <p:grpSp>
          <p:nvGrpSpPr>
            <p:cNvPr id="30" name="组合 29">
              <a:extLst>
                <a:ext uri="{FF2B5EF4-FFF2-40B4-BE49-F238E27FC236}">
                  <a16:creationId xmlns:a16="http://schemas.microsoft.com/office/drawing/2014/main" xmlns="" id="{D3E2D55C-AD21-45D9-B299-58D3CF78438F}"/>
                </a:ext>
              </a:extLst>
            </p:cNvPr>
            <p:cNvGrpSpPr/>
            <p:nvPr/>
          </p:nvGrpSpPr>
          <p:grpSpPr>
            <a:xfrm>
              <a:off x="6242985" y="2854202"/>
              <a:ext cx="2271246" cy="833482"/>
              <a:chOff x="3282044" y="4209506"/>
              <a:chExt cx="2490106" cy="913797"/>
            </a:xfrm>
          </p:grpSpPr>
          <p:sp>
            <p:nvSpPr>
              <p:cNvPr id="33" name="矩形: 圆角 32">
                <a:extLst>
                  <a:ext uri="{FF2B5EF4-FFF2-40B4-BE49-F238E27FC236}">
                    <a16:creationId xmlns:a16="http://schemas.microsoft.com/office/drawing/2014/main" xmlns="" id="{CD6A0061-4F04-45A0-8571-B40435476D23}"/>
                  </a:ext>
                </a:extLst>
              </p:cNvPr>
              <p:cNvSpPr/>
              <p:nvPr/>
            </p:nvSpPr>
            <p:spPr>
              <a:xfrm>
                <a:off x="3282044" y="4209506"/>
                <a:ext cx="2490106" cy="909864"/>
              </a:xfrm>
              <a:prstGeom prst="roundRect">
                <a:avLst>
                  <a:gd name="adj" fmla="val 32796"/>
                </a:avLst>
              </a:prstGeom>
              <a:gradFill flip="none" rotWithShape="1">
                <a:gsLst>
                  <a:gs pos="43300">
                    <a:srgbClr val="425AE1">
                      <a:alpha val="91000"/>
                    </a:srgbClr>
                  </a:gs>
                  <a:gs pos="0">
                    <a:schemeClr val="accent1"/>
                  </a:gs>
                  <a:gs pos="97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AEBDB64F-0D0D-4188-96DB-DCFF9A1FF3CC}"/>
                  </a:ext>
                </a:extLst>
              </p:cNvPr>
              <p:cNvSpPr txBox="1"/>
              <p:nvPr/>
            </p:nvSpPr>
            <p:spPr>
              <a:xfrm>
                <a:off x="3470729" y="4279718"/>
                <a:ext cx="1657977" cy="843585"/>
              </a:xfrm>
              <a:prstGeom prst="rect">
                <a:avLst/>
              </a:prstGeom>
              <a:noFill/>
            </p:spPr>
            <p:txBody>
              <a:bodyPr wrap="square">
                <a:spAutoFit/>
              </a:bodyPr>
              <a:lstStyle/>
              <a:p>
                <a:pPr algn="dist"/>
                <a:r>
                  <a:rPr lang="zh-CN" altLang="en-US" sz="4400" dirty="0">
                    <a:solidFill>
                      <a:schemeClr val="bg1"/>
                    </a:solidFill>
                    <a:latin typeface="+mj-ea"/>
                    <a:ea typeface="+mj-ea"/>
                  </a:rPr>
                  <a:t>获客</a:t>
                </a:r>
              </a:p>
            </p:txBody>
          </p:sp>
        </p:grpSp>
      </p:grpSp>
      <p:grpSp>
        <p:nvGrpSpPr>
          <p:cNvPr id="14" name="组合 13">
            <a:extLst>
              <a:ext uri="{FF2B5EF4-FFF2-40B4-BE49-F238E27FC236}">
                <a16:creationId xmlns:a16="http://schemas.microsoft.com/office/drawing/2014/main" xmlns="" id="{DEBF6C31-91EF-413C-9548-3B876B1908E0}"/>
              </a:ext>
            </a:extLst>
          </p:cNvPr>
          <p:cNvGrpSpPr/>
          <p:nvPr/>
        </p:nvGrpSpPr>
        <p:grpSpPr>
          <a:xfrm>
            <a:off x="8978900" y="2642053"/>
            <a:ext cx="1403349" cy="448458"/>
            <a:chOff x="8978900" y="2642053"/>
            <a:chExt cx="1403349" cy="448458"/>
          </a:xfrm>
        </p:grpSpPr>
        <p:sp>
          <p:nvSpPr>
            <p:cNvPr id="31" name="任意多边形: 形状 30">
              <a:extLst>
                <a:ext uri="{FF2B5EF4-FFF2-40B4-BE49-F238E27FC236}">
                  <a16:creationId xmlns:a16="http://schemas.microsoft.com/office/drawing/2014/main" xmlns="" id="{B9F23411-7DA8-414B-8FC2-5DF49F36ED16}"/>
                </a:ext>
              </a:extLst>
            </p:cNvPr>
            <p:cNvSpPr/>
            <p:nvPr/>
          </p:nvSpPr>
          <p:spPr>
            <a:xfrm>
              <a:off x="8981118" y="2642053"/>
              <a:ext cx="1377003" cy="448458"/>
            </a:xfrm>
            <a:custGeom>
              <a:avLst/>
              <a:gdLst>
                <a:gd name="connsiteX0" fmla="*/ 0 w 1441450"/>
                <a:gd name="connsiteY0" fmla="*/ 0 h 469447"/>
                <a:gd name="connsiteX1" fmla="*/ 1246113 w 1441450"/>
                <a:gd name="connsiteY1" fmla="*/ 0 h 469447"/>
                <a:gd name="connsiteX2" fmla="*/ 1441450 w 1441450"/>
                <a:gd name="connsiteY2" fmla="*/ 195337 h 469447"/>
                <a:gd name="connsiteX3" fmla="*/ 1441450 w 1441450"/>
                <a:gd name="connsiteY3" fmla="*/ 469447 h 469447"/>
                <a:gd name="connsiteX4" fmla="*/ 261938 w 1441450"/>
                <a:gd name="connsiteY4" fmla="*/ 469447 h 469447"/>
                <a:gd name="connsiteX5" fmla="*/ 0 w 1441450"/>
                <a:gd name="connsiteY5" fmla="*/ 207509 h 4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1450" h="469447">
                  <a:moveTo>
                    <a:pt x="0" y="0"/>
                  </a:moveTo>
                  <a:lnTo>
                    <a:pt x="1246113" y="0"/>
                  </a:lnTo>
                  <a:cubicBezTo>
                    <a:pt x="1353995" y="0"/>
                    <a:pt x="1441450" y="87455"/>
                    <a:pt x="1441450" y="195337"/>
                  </a:cubicBezTo>
                  <a:lnTo>
                    <a:pt x="1441450" y="469447"/>
                  </a:lnTo>
                  <a:lnTo>
                    <a:pt x="261938" y="469447"/>
                  </a:lnTo>
                  <a:cubicBezTo>
                    <a:pt x="117274" y="469447"/>
                    <a:pt x="0" y="352173"/>
                    <a:pt x="0" y="207509"/>
                  </a:cubicBezTo>
                  <a:close/>
                </a:path>
              </a:pathLst>
            </a:custGeom>
            <a:solidFill>
              <a:schemeClr val="bg1"/>
            </a:solidFill>
            <a:ln>
              <a:noFill/>
            </a:ln>
            <a:effectLst>
              <a:outerShdw blurRad="368300" dist="304800" dir="540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2" name="文本框 31">
              <a:extLst>
                <a:ext uri="{FF2B5EF4-FFF2-40B4-BE49-F238E27FC236}">
                  <a16:creationId xmlns:a16="http://schemas.microsoft.com/office/drawing/2014/main" xmlns="" id="{0F10B6C0-74BB-4B8A-A100-9C240EB1CA7D}"/>
                </a:ext>
              </a:extLst>
            </p:cNvPr>
            <p:cNvSpPr txBox="1"/>
            <p:nvPr/>
          </p:nvSpPr>
          <p:spPr>
            <a:xfrm>
              <a:off x="8978900" y="2725920"/>
              <a:ext cx="1403349" cy="307777"/>
            </a:xfrm>
            <a:prstGeom prst="rect">
              <a:avLst/>
            </a:prstGeom>
            <a:noFill/>
          </p:spPr>
          <p:txBody>
            <a:bodyPr wrap="square">
              <a:spAutoFit/>
            </a:bodyPr>
            <a:lstStyle/>
            <a:p>
              <a:pPr algn="dist"/>
              <a:r>
                <a:rPr lang="en-US" altLang="zh-CN" sz="1400" dirty="0">
                  <a:solidFill>
                    <a:schemeClr val="accent1"/>
                  </a:solidFill>
                  <a:latin typeface="+mj-lt"/>
                </a:rPr>
                <a:t>CUSTOMERS</a:t>
              </a:r>
              <a:endParaRPr lang="zh-CN" altLang="en-US" sz="1400" dirty="0">
                <a:solidFill>
                  <a:schemeClr val="accent1"/>
                </a:solidFill>
                <a:latin typeface="+mj-lt"/>
              </a:endParaRPr>
            </a:p>
          </p:txBody>
        </p:sp>
      </p:grpSp>
      <p:grpSp>
        <p:nvGrpSpPr>
          <p:cNvPr id="9" name="组合 8">
            <a:extLst>
              <a:ext uri="{FF2B5EF4-FFF2-40B4-BE49-F238E27FC236}">
                <a16:creationId xmlns:a16="http://schemas.microsoft.com/office/drawing/2014/main" xmlns="" id="{08CF9ED6-6592-40B7-B12C-6BBB35E045F6}"/>
              </a:ext>
            </a:extLst>
          </p:cNvPr>
          <p:cNvGrpSpPr/>
          <p:nvPr/>
        </p:nvGrpSpPr>
        <p:grpSpPr>
          <a:xfrm>
            <a:off x="3230789" y="4321628"/>
            <a:ext cx="4434931" cy="1760735"/>
            <a:chOff x="3230789" y="4321628"/>
            <a:chExt cx="4434931" cy="1760735"/>
          </a:xfrm>
        </p:grpSpPr>
        <p:sp>
          <p:nvSpPr>
            <p:cNvPr id="36" name="矩形: 圆角 35">
              <a:extLst>
                <a:ext uri="{FF2B5EF4-FFF2-40B4-BE49-F238E27FC236}">
                  <a16:creationId xmlns:a16="http://schemas.microsoft.com/office/drawing/2014/main" xmlns="" id="{DD6AA380-F752-4017-8C8F-D08EC0964641}"/>
                </a:ext>
              </a:extLst>
            </p:cNvPr>
            <p:cNvSpPr/>
            <p:nvPr/>
          </p:nvSpPr>
          <p:spPr>
            <a:xfrm>
              <a:off x="3230789" y="4321628"/>
              <a:ext cx="4434931" cy="1760735"/>
            </a:xfrm>
            <a:prstGeom prst="roundRect">
              <a:avLst>
                <a:gd name="adj" fmla="val 10119"/>
              </a:avLst>
            </a:prstGeom>
            <a:solidFill>
              <a:schemeClr val="bg1">
                <a:alpha val="73000"/>
              </a:schemeClr>
            </a:solidFill>
            <a:ln>
              <a:solidFill>
                <a:schemeClr val="bg1"/>
              </a:solid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4A629C40-16EE-45EE-8A65-E8492ED18DEC}"/>
                </a:ext>
              </a:extLst>
            </p:cNvPr>
            <p:cNvSpPr txBox="1"/>
            <p:nvPr/>
          </p:nvSpPr>
          <p:spPr>
            <a:xfrm>
              <a:off x="3747508" y="5488554"/>
              <a:ext cx="3593091" cy="400110"/>
            </a:xfrm>
            <a:prstGeom prst="rect">
              <a:avLst/>
            </a:prstGeom>
            <a:noFill/>
          </p:spPr>
          <p:txBody>
            <a:bodyPr wrap="square">
              <a:spAutoFit/>
            </a:bodyPr>
            <a:lstStyle/>
            <a:p>
              <a:r>
                <a:rPr lang="zh-CN" altLang="en-US" sz="2000" dirty="0">
                  <a:solidFill>
                    <a:schemeClr val="tx2"/>
                  </a:solidFill>
                </a:rPr>
                <a:t>成功销售公司</a:t>
              </a:r>
              <a:r>
                <a:rPr lang="en-US" altLang="zh-CN" sz="2000" dirty="0">
                  <a:solidFill>
                    <a:schemeClr val="tx2"/>
                  </a:solidFill>
                </a:rPr>
                <a:t>2</a:t>
              </a:r>
              <a:r>
                <a:rPr lang="zh-CN" altLang="en-US" sz="2000" dirty="0">
                  <a:solidFill>
                    <a:schemeClr val="tx2"/>
                  </a:solidFill>
                </a:rPr>
                <a:t>个新系列产品</a:t>
              </a:r>
            </a:p>
          </p:txBody>
        </p:sp>
        <p:grpSp>
          <p:nvGrpSpPr>
            <p:cNvPr id="38" name="组合 37">
              <a:extLst>
                <a:ext uri="{FF2B5EF4-FFF2-40B4-BE49-F238E27FC236}">
                  <a16:creationId xmlns:a16="http://schemas.microsoft.com/office/drawing/2014/main" xmlns="" id="{C4A31B99-0AD2-4BD6-965D-9D6C7241BEA9}"/>
                </a:ext>
              </a:extLst>
            </p:cNvPr>
            <p:cNvGrpSpPr/>
            <p:nvPr/>
          </p:nvGrpSpPr>
          <p:grpSpPr>
            <a:xfrm>
              <a:off x="3550585" y="4533777"/>
              <a:ext cx="2271246" cy="833482"/>
              <a:chOff x="3282044" y="4209506"/>
              <a:chExt cx="2490106" cy="913797"/>
            </a:xfrm>
          </p:grpSpPr>
          <p:sp>
            <p:nvSpPr>
              <p:cNvPr id="41" name="矩形: 圆角 40">
                <a:extLst>
                  <a:ext uri="{FF2B5EF4-FFF2-40B4-BE49-F238E27FC236}">
                    <a16:creationId xmlns:a16="http://schemas.microsoft.com/office/drawing/2014/main" xmlns="" id="{4177C344-58C1-4F01-B47F-4B58C45C0DE8}"/>
                  </a:ext>
                </a:extLst>
              </p:cNvPr>
              <p:cNvSpPr/>
              <p:nvPr/>
            </p:nvSpPr>
            <p:spPr>
              <a:xfrm>
                <a:off x="3282044" y="4209506"/>
                <a:ext cx="2490106" cy="909864"/>
              </a:xfrm>
              <a:prstGeom prst="roundRect">
                <a:avLst>
                  <a:gd name="adj" fmla="val 32796"/>
                </a:avLst>
              </a:prstGeom>
              <a:gradFill flip="none" rotWithShape="1">
                <a:gsLst>
                  <a:gs pos="43300">
                    <a:srgbClr val="425AE1">
                      <a:alpha val="91000"/>
                    </a:srgbClr>
                  </a:gs>
                  <a:gs pos="0">
                    <a:schemeClr val="accent1"/>
                  </a:gs>
                  <a:gs pos="97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4D902D20-79A5-4D93-B8F5-1AAAB0A87518}"/>
                  </a:ext>
                </a:extLst>
              </p:cNvPr>
              <p:cNvSpPr txBox="1"/>
              <p:nvPr/>
            </p:nvSpPr>
            <p:spPr>
              <a:xfrm>
                <a:off x="3470729" y="4279718"/>
                <a:ext cx="1657977" cy="843585"/>
              </a:xfrm>
              <a:prstGeom prst="rect">
                <a:avLst/>
              </a:prstGeom>
              <a:noFill/>
            </p:spPr>
            <p:txBody>
              <a:bodyPr wrap="square">
                <a:spAutoFit/>
              </a:bodyPr>
              <a:lstStyle/>
              <a:p>
                <a:pPr algn="dist"/>
                <a:r>
                  <a:rPr lang="zh-CN" altLang="en-US" sz="4400" dirty="0">
                    <a:solidFill>
                      <a:schemeClr val="bg1"/>
                    </a:solidFill>
                    <a:latin typeface="+mj-ea"/>
                    <a:ea typeface="+mj-ea"/>
                  </a:rPr>
                  <a:t>产品</a:t>
                </a:r>
              </a:p>
            </p:txBody>
          </p:sp>
        </p:grpSp>
      </p:grpSp>
      <p:grpSp>
        <p:nvGrpSpPr>
          <p:cNvPr id="11" name="组合 10">
            <a:extLst>
              <a:ext uri="{FF2B5EF4-FFF2-40B4-BE49-F238E27FC236}">
                <a16:creationId xmlns:a16="http://schemas.microsoft.com/office/drawing/2014/main" xmlns="" id="{CC1E4A85-6541-4BBC-A9D2-03D1ABD4F22A}"/>
              </a:ext>
            </a:extLst>
          </p:cNvPr>
          <p:cNvGrpSpPr/>
          <p:nvPr/>
        </p:nvGrpSpPr>
        <p:grpSpPr>
          <a:xfrm>
            <a:off x="6288718" y="4321628"/>
            <a:ext cx="1377002" cy="448458"/>
            <a:chOff x="6288718" y="4321628"/>
            <a:chExt cx="1377002" cy="448458"/>
          </a:xfrm>
        </p:grpSpPr>
        <p:sp>
          <p:nvSpPr>
            <p:cNvPr id="39" name="任意多边形: 形状 38">
              <a:extLst>
                <a:ext uri="{FF2B5EF4-FFF2-40B4-BE49-F238E27FC236}">
                  <a16:creationId xmlns:a16="http://schemas.microsoft.com/office/drawing/2014/main" xmlns="" id="{FDDC41DE-9A81-4A30-86C9-FA87F0B0A785}"/>
                </a:ext>
              </a:extLst>
            </p:cNvPr>
            <p:cNvSpPr/>
            <p:nvPr/>
          </p:nvSpPr>
          <p:spPr>
            <a:xfrm>
              <a:off x="6288718" y="4321628"/>
              <a:ext cx="1377002" cy="448458"/>
            </a:xfrm>
            <a:custGeom>
              <a:avLst/>
              <a:gdLst>
                <a:gd name="connsiteX0" fmla="*/ 0 w 1441450"/>
                <a:gd name="connsiteY0" fmla="*/ 0 h 469447"/>
                <a:gd name="connsiteX1" fmla="*/ 1246113 w 1441450"/>
                <a:gd name="connsiteY1" fmla="*/ 0 h 469447"/>
                <a:gd name="connsiteX2" fmla="*/ 1441450 w 1441450"/>
                <a:gd name="connsiteY2" fmla="*/ 195337 h 469447"/>
                <a:gd name="connsiteX3" fmla="*/ 1441450 w 1441450"/>
                <a:gd name="connsiteY3" fmla="*/ 469447 h 469447"/>
                <a:gd name="connsiteX4" fmla="*/ 261938 w 1441450"/>
                <a:gd name="connsiteY4" fmla="*/ 469447 h 469447"/>
                <a:gd name="connsiteX5" fmla="*/ 0 w 1441450"/>
                <a:gd name="connsiteY5" fmla="*/ 207509 h 4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1450" h="469447">
                  <a:moveTo>
                    <a:pt x="0" y="0"/>
                  </a:moveTo>
                  <a:lnTo>
                    <a:pt x="1246113" y="0"/>
                  </a:lnTo>
                  <a:cubicBezTo>
                    <a:pt x="1353995" y="0"/>
                    <a:pt x="1441450" y="87455"/>
                    <a:pt x="1441450" y="195337"/>
                  </a:cubicBezTo>
                  <a:lnTo>
                    <a:pt x="1441450" y="469447"/>
                  </a:lnTo>
                  <a:lnTo>
                    <a:pt x="261938" y="469447"/>
                  </a:lnTo>
                  <a:cubicBezTo>
                    <a:pt x="117274" y="469447"/>
                    <a:pt x="0" y="352173"/>
                    <a:pt x="0" y="207509"/>
                  </a:cubicBezTo>
                  <a:close/>
                </a:path>
              </a:pathLst>
            </a:custGeom>
            <a:solidFill>
              <a:schemeClr val="bg1"/>
            </a:solidFill>
            <a:ln>
              <a:noFill/>
            </a:ln>
            <a:effectLst>
              <a:outerShdw blurRad="368300" dist="304800" dir="5400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0" name="文本框 39">
              <a:extLst>
                <a:ext uri="{FF2B5EF4-FFF2-40B4-BE49-F238E27FC236}">
                  <a16:creationId xmlns:a16="http://schemas.microsoft.com/office/drawing/2014/main" xmlns="" id="{2D58710F-A707-49CF-88AF-B87B0E8D5E89}"/>
                </a:ext>
              </a:extLst>
            </p:cNvPr>
            <p:cNvSpPr txBox="1"/>
            <p:nvPr/>
          </p:nvSpPr>
          <p:spPr>
            <a:xfrm>
              <a:off x="6392962" y="4405495"/>
              <a:ext cx="1195288" cy="307777"/>
            </a:xfrm>
            <a:prstGeom prst="rect">
              <a:avLst/>
            </a:prstGeom>
            <a:noFill/>
          </p:spPr>
          <p:txBody>
            <a:bodyPr wrap="square">
              <a:spAutoFit/>
            </a:bodyPr>
            <a:lstStyle/>
            <a:p>
              <a:pPr algn="dist"/>
              <a:r>
                <a:rPr lang="en-US" altLang="zh-CN" sz="1400" dirty="0">
                  <a:solidFill>
                    <a:schemeClr val="accent1"/>
                  </a:solidFill>
                  <a:latin typeface="+mj-lt"/>
                </a:rPr>
                <a:t>PRODUCT</a:t>
              </a:r>
              <a:endParaRPr lang="zh-CN" altLang="en-US" sz="1400" dirty="0">
                <a:solidFill>
                  <a:schemeClr val="accent1"/>
                </a:solidFill>
                <a:latin typeface="+mj-lt"/>
              </a:endParaRPr>
            </a:p>
          </p:txBody>
        </p:sp>
      </p:grpSp>
    </p:spTree>
    <p:extLst>
      <p:ext uri="{BB962C8B-B14F-4D97-AF65-F5344CB8AC3E}">
        <p14:creationId xmlns:p14="http://schemas.microsoft.com/office/powerpoint/2010/main" val="10252870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63" presetClass="path" presetSubtype="0" decel="100000" fill="hold" grpId="1" nodeType="withEffect">
                                  <p:stCondLst>
                                    <p:cond delay="0"/>
                                  </p:stCondLst>
                                  <p:childTnLst>
                                    <p:animMotion origin="layout" path="M -1.25E-6 1.11111E-6 L -0.16328 0.28866 " pathEditMode="relative" rAng="0" ptsTypes="AA">
                                      <p:cBhvr>
                                        <p:cTn id="9" dur="1000" spd="-100000" fill="hold"/>
                                        <p:tgtEl>
                                          <p:spTgt spid="46"/>
                                        </p:tgtEl>
                                        <p:attrNameLst>
                                          <p:attrName>ppt_x</p:attrName>
                                          <p:attrName>ppt_y</p:attrName>
                                        </p:attrNameLst>
                                      </p:cBhvr>
                                      <p:rCtr x="-8164" y="14421"/>
                                    </p:animMotion>
                                  </p:childTnLst>
                                </p:cTn>
                              </p:par>
                              <p:par>
                                <p:cTn id="10" presetID="10" presetClass="entr" presetSubtype="0" fill="hold" grpId="0" nodeType="withEffect">
                                  <p:stCondLst>
                                    <p:cond delay="25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63" presetClass="path" presetSubtype="0" decel="100000" fill="hold" grpId="1" nodeType="withEffect">
                                  <p:stCondLst>
                                    <p:cond delay="250"/>
                                  </p:stCondLst>
                                  <p:childTnLst>
                                    <p:animMotion origin="layout" path="M -3.75E-6 -2.59259E-6 L 0.32891 0.37014 " pathEditMode="relative" rAng="0" ptsTypes="AA">
                                      <p:cBhvr>
                                        <p:cTn id="14" dur="1000" spd="-100000" fill="hold"/>
                                        <p:tgtEl>
                                          <p:spTgt spid="44"/>
                                        </p:tgtEl>
                                        <p:attrNameLst>
                                          <p:attrName>ppt_x</p:attrName>
                                          <p:attrName>ppt_y</p:attrName>
                                        </p:attrNameLst>
                                      </p:cBhvr>
                                      <p:rCtr x="16445" y="18495"/>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35" presetClass="path" presetSubtype="0" decel="100000" fill="hold" nodeType="withEffect">
                                  <p:stCondLst>
                                    <p:cond delay="0"/>
                                  </p:stCondLst>
                                  <p:childTnLst>
                                    <p:animMotion origin="layout" path="M 5.55112E-17 5.55112E-17 L -0.16719 5.55112E-17 " pathEditMode="relative" rAng="0" ptsTypes="AA">
                                      <p:cBhvr>
                                        <p:cTn id="21" dur="1000" spd="-100000" fill="hold"/>
                                        <p:tgtEl>
                                          <p:spTgt spid="6"/>
                                        </p:tgtEl>
                                        <p:attrNameLst>
                                          <p:attrName>ppt_x</p:attrName>
                                          <p:attrName>ppt_y</p:attrName>
                                        </p:attrNameLst>
                                      </p:cBhvr>
                                      <p:rCtr x="-8359" y="0"/>
                                    </p:animMotion>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35" presetClass="path" presetSubtype="0" decel="100000" fill="hold" nodeType="withEffect">
                                  <p:stCondLst>
                                    <p:cond delay="0"/>
                                  </p:stCondLst>
                                  <p:childTnLst>
                                    <p:animMotion origin="layout" path="M -6.25E-7 1.85185E-6 L -0.06601 1.85185E-6 " pathEditMode="relative" rAng="0" ptsTypes="AA">
                                      <p:cBhvr>
                                        <p:cTn id="26" dur="1000" spd="-100000" fill="hold"/>
                                        <p:tgtEl>
                                          <p:spTgt spid="7"/>
                                        </p:tgtEl>
                                        <p:attrNameLst>
                                          <p:attrName>ppt_x</p:attrName>
                                          <p:attrName>ppt_y</p:attrName>
                                        </p:attrNameLst>
                                      </p:cBhvr>
                                      <p:rCtr x="-3307" y="0"/>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63" presetClass="path" presetSubtype="0" decel="100000" fill="hold" nodeType="withEffect">
                                  <p:stCondLst>
                                    <p:cond delay="0"/>
                                  </p:stCondLst>
                                  <p:childTnLst>
                                    <p:animMotion origin="layout" path="M 0 0 L 0.25 0 E" pathEditMode="relative" ptsTypes="">
                                      <p:cBhvr>
                                        <p:cTn id="33" dur="1000" spd="-100000" fill="hold"/>
                                        <p:tgtEl>
                                          <p:spTgt spid="15"/>
                                        </p:tgtEl>
                                        <p:attrNameLst>
                                          <p:attrName>ppt_x</p:attrName>
                                          <p:attrName>ppt_y</p:attrName>
                                        </p:attrNameLst>
                                      </p:cBhvr>
                                    </p:animMotion>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63" presetClass="path" presetSubtype="0" decel="100000" fill="hold" nodeType="withEffect">
                                  <p:stCondLst>
                                    <p:cond delay="0"/>
                                  </p:stCondLst>
                                  <p:childTnLst>
                                    <p:animMotion origin="layout" path="M -4.16667E-7 -4.07407E-6 L 0.08945 0.00093 " pathEditMode="relative" rAng="0" ptsTypes="AA">
                                      <p:cBhvr>
                                        <p:cTn id="38" dur="1000" spd="-100000" fill="hold"/>
                                        <p:tgtEl>
                                          <p:spTgt spid="14"/>
                                        </p:tgtEl>
                                        <p:attrNameLst>
                                          <p:attrName>ppt_x</p:attrName>
                                          <p:attrName>ppt_y</p:attrName>
                                        </p:attrNameLst>
                                      </p:cBhvr>
                                      <p:rCtr x="4466" y="46"/>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35" presetClass="path" presetSubtype="0" decel="100000" fill="hold" nodeType="withEffect">
                                  <p:stCondLst>
                                    <p:cond delay="0"/>
                                  </p:stCondLst>
                                  <p:childTnLst>
                                    <p:animMotion origin="layout" path="M 5.55112E-17 5.55112E-17 L -0.16719 5.55112E-17 " pathEditMode="relative" rAng="0" ptsTypes="AA">
                                      <p:cBhvr>
                                        <p:cTn id="45" dur="1000" spd="-100000" fill="hold"/>
                                        <p:tgtEl>
                                          <p:spTgt spid="9"/>
                                        </p:tgtEl>
                                        <p:attrNameLst>
                                          <p:attrName>ppt_x</p:attrName>
                                          <p:attrName>ppt_y</p:attrName>
                                        </p:attrNameLst>
                                      </p:cBhvr>
                                      <p:rCtr x="-8359" y="0"/>
                                    </p:animMotion>
                                  </p:childTnLst>
                                </p:cTn>
                              </p:par>
                              <p:par>
                                <p:cTn id="46" presetID="10"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35" presetClass="path" presetSubtype="0" decel="100000" fill="hold" nodeType="withEffect">
                                  <p:stCondLst>
                                    <p:cond delay="0"/>
                                  </p:stCondLst>
                                  <p:childTnLst>
                                    <p:animMotion origin="layout" path="M -6.25E-7 1.85185E-6 L -0.06601 1.85185E-6 " pathEditMode="relative" rAng="0" ptsTypes="AA">
                                      <p:cBhvr>
                                        <p:cTn id="50" dur="1000" spd="-100000" fill="hold"/>
                                        <p:tgtEl>
                                          <p:spTgt spid="11"/>
                                        </p:tgtEl>
                                        <p:attrNameLst>
                                          <p:attrName>ppt_x</p:attrName>
                                          <p:attrName>ppt_y</p:attrName>
                                        </p:attrNameLst>
                                      </p:cBhvr>
                                      <p:rCtr x="-33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4" grpId="0" animBg="1"/>
      <p:bldP spid="4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A954BD1-D603-49EC-BCA7-F8556A88660C}"/>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5C71250D-1BFE-49F3-A48A-447E8A905087}"/>
              </a:ext>
            </a:extLst>
          </p:cNvPr>
          <p:cNvSpPr/>
          <p:nvPr/>
        </p:nvSpPr>
        <p:spPr>
          <a:xfrm rot="5400000" flipH="1">
            <a:off x="6142814"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D8DC34F5-BA79-4E2C-8736-E1AB3B0AA1D7}"/>
              </a:ext>
            </a:extLst>
          </p:cNvPr>
          <p:cNvSpPr txBox="1"/>
          <p:nvPr/>
        </p:nvSpPr>
        <p:spPr>
          <a:xfrm>
            <a:off x="3048000" y="894834"/>
            <a:ext cx="6096000" cy="707886"/>
          </a:xfrm>
          <a:prstGeom prst="rect">
            <a:avLst/>
          </a:prstGeom>
          <a:noFill/>
        </p:spPr>
        <p:txBody>
          <a:bodyPr wrap="square">
            <a:spAutoFit/>
          </a:bodyPr>
          <a:lstStyle/>
          <a:p>
            <a:pPr algn="ctr"/>
            <a:r>
              <a:rPr lang="zh-CN" altLang="en-US" sz="4000">
                <a:solidFill>
                  <a:schemeClr val="tx2"/>
                </a:solidFill>
                <a:latin typeface="+mj-ea"/>
                <a:ea typeface="+mj-ea"/>
              </a:rPr>
              <a:t>合作企业</a:t>
            </a:r>
            <a:endParaRPr lang="zh-CN" altLang="en-US" sz="4000" dirty="0">
              <a:solidFill>
                <a:schemeClr val="tx2"/>
              </a:solidFill>
              <a:latin typeface="+mj-ea"/>
              <a:ea typeface="+mj-ea"/>
            </a:endParaRPr>
          </a:p>
        </p:txBody>
      </p:sp>
      <p:sp>
        <p:nvSpPr>
          <p:cNvPr id="7" name="椭圆 6">
            <a:extLst>
              <a:ext uri="{FF2B5EF4-FFF2-40B4-BE49-F238E27FC236}">
                <a16:creationId xmlns:a16="http://schemas.microsoft.com/office/drawing/2014/main" xmlns="" id="{61439E4D-567C-4C41-BF33-4269312E0950}"/>
              </a:ext>
            </a:extLst>
          </p:cNvPr>
          <p:cNvSpPr/>
          <p:nvPr/>
        </p:nvSpPr>
        <p:spPr>
          <a:xfrm>
            <a:off x="4900865"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C57A888A-58F2-4026-8518-1A66AB0333B4}"/>
              </a:ext>
            </a:extLst>
          </p:cNvPr>
          <p:cNvSpPr/>
          <p:nvPr/>
        </p:nvSpPr>
        <p:spPr>
          <a:xfrm>
            <a:off x="3463858" y="2099399"/>
            <a:ext cx="5351371" cy="863831"/>
          </a:xfrm>
          <a:prstGeom prst="ellipse">
            <a:avLst/>
          </a:prstGeom>
          <a:noFill/>
          <a:ln w="9525">
            <a:gradFill flip="none" rotWithShape="1">
              <a:gsLst>
                <a:gs pos="0">
                  <a:schemeClr val="accent2">
                    <a:alpha val="0"/>
                  </a:schemeClr>
                </a:gs>
                <a:gs pos="100000">
                  <a:schemeClr val="accent2">
                    <a:alpha val="37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72340CB5-802A-4D7F-8B57-71EA6427EF3D}"/>
              </a:ext>
            </a:extLst>
          </p:cNvPr>
          <p:cNvSpPr/>
          <p:nvPr/>
        </p:nvSpPr>
        <p:spPr>
          <a:xfrm>
            <a:off x="1570618" y="1847985"/>
            <a:ext cx="9137851" cy="2138837"/>
          </a:xfrm>
          <a:prstGeom prst="ellipse">
            <a:avLst/>
          </a:prstGeom>
          <a:noFill/>
          <a:ln w="9525">
            <a:gradFill flip="none" rotWithShape="1">
              <a:gsLst>
                <a:gs pos="0">
                  <a:schemeClr val="accent2">
                    <a:alpha val="0"/>
                  </a:schemeClr>
                </a:gs>
                <a:gs pos="100000">
                  <a:schemeClr val="accent2">
                    <a:alpha val="2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a:extLst>
              <a:ext uri="{FF2B5EF4-FFF2-40B4-BE49-F238E27FC236}">
                <a16:creationId xmlns:a16="http://schemas.microsoft.com/office/drawing/2014/main" xmlns="" id="{E96F4D72-27EA-4B0A-91D2-9B6ACEE8206E}"/>
              </a:ext>
            </a:extLst>
          </p:cNvPr>
          <p:cNvSpPr/>
          <p:nvPr/>
        </p:nvSpPr>
        <p:spPr>
          <a:xfrm>
            <a:off x="-1368348" y="1596572"/>
            <a:ext cx="15015783" cy="3875314"/>
          </a:xfrm>
          <a:prstGeom prst="ellipse">
            <a:avLst/>
          </a:prstGeom>
          <a:noFill/>
          <a:ln w="9525">
            <a:gradFill flip="none" rotWithShape="1">
              <a:gsLst>
                <a:gs pos="0">
                  <a:schemeClr val="accent2">
                    <a:alpha val="0"/>
                  </a:schemeClr>
                </a:gs>
                <a:gs pos="100000">
                  <a:schemeClr val="accent2">
                    <a:alpha val="8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BCC0DB4A-73DE-44B6-B324-A05B0FA82D78}"/>
              </a:ext>
            </a:extLst>
          </p:cNvPr>
          <p:cNvSpPr/>
          <p:nvPr/>
        </p:nvSpPr>
        <p:spPr>
          <a:xfrm>
            <a:off x="1930401" y="2053773"/>
            <a:ext cx="740228" cy="740228"/>
          </a:xfrm>
          <a:prstGeom prst="ellipse">
            <a:avLst/>
          </a:prstGeom>
          <a:solidFill>
            <a:schemeClr val="bg1">
              <a:alpha val="47000"/>
            </a:schemeClr>
          </a:solidFill>
          <a:ln>
            <a:noFill/>
          </a:ln>
          <a:effectLst>
            <a:outerShdw blurRad="254000" sx="101000" sy="101000" algn="ctr" rotWithShape="0">
              <a:schemeClr val="tx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椭圆 58">
            <a:extLst>
              <a:ext uri="{FF2B5EF4-FFF2-40B4-BE49-F238E27FC236}">
                <a16:creationId xmlns:a16="http://schemas.microsoft.com/office/drawing/2014/main" xmlns="" id="{D38A33FC-0DF9-4B93-8F54-61C28A5D5673}"/>
              </a:ext>
            </a:extLst>
          </p:cNvPr>
          <p:cNvSpPr/>
          <p:nvPr/>
        </p:nvSpPr>
        <p:spPr>
          <a:xfrm>
            <a:off x="9891487" y="2017488"/>
            <a:ext cx="740228" cy="740228"/>
          </a:xfrm>
          <a:prstGeom prst="ellipse">
            <a:avLst/>
          </a:prstGeom>
          <a:solidFill>
            <a:schemeClr val="bg1">
              <a:alpha val="47000"/>
            </a:schemeClr>
          </a:solidFill>
          <a:ln>
            <a:noFill/>
          </a:ln>
          <a:effectLst>
            <a:outerShdw blurRad="254000" sx="101000" sy="101000" algn="ctr" rotWithShape="0">
              <a:schemeClr val="tx2">
                <a:lumMod val="20000"/>
                <a:lumOff val="8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 name="组合 1">
            <a:extLst>
              <a:ext uri="{FF2B5EF4-FFF2-40B4-BE49-F238E27FC236}">
                <a16:creationId xmlns:a16="http://schemas.microsoft.com/office/drawing/2014/main" xmlns="" id="{0496DE77-995A-4EDE-AB6F-61891DBC31AF}"/>
              </a:ext>
            </a:extLst>
          </p:cNvPr>
          <p:cNvGrpSpPr/>
          <p:nvPr/>
        </p:nvGrpSpPr>
        <p:grpSpPr>
          <a:xfrm>
            <a:off x="660399" y="4288969"/>
            <a:ext cx="1211944" cy="1211944"/>
            <a:chOff x="660399" y="4288969"/>
            <a:chExt cx="1211944" cy="1211944"/>
          </a:xfrm>
        </p:grpSpPr>
        <p:sp>
          <p:nvSpPr>
            <p:cNvPr id="64" name="椭圆 63">
              <a:extLst>
                <a:ext uri="{FF2B5EF4-FFF2-40B4-BE49-F238E27FC236}">
                  <a16:creationId xmlns:a16="http://schemas.microsoft.com/office/drawing/2014/main" xmlns="" id="{792CCEEB-DA1D-407C-951F-88B1413135AC}"/>
                </a:ext>
              </a:extLst>
            </p:cNvPr>
            <p:cNvSpPr/>
            <p:nvPr/>
          </p:nvSpPr>
          <p:spPr>
            <a:xfrm>
              <a:off x="660399" y="4288969"/>
              <a:ext cx="1211944" cy="1211944"/>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游戏机, 画&#10;&#10;描述已自动生成">
              <a:extLst>
                <a:ext uri="{FF2B5EF4-FFF2-40B4-BE49-F238E27FC236}">
                  <a16:creationId xmlns:a16="http://schemas.microsoft.com/office/drawing/2014/main" xmlns="" id="{1C50CAF5-A45D-4EE5-999B-3655DD8DA0E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98059" y="4426629"/>
              <a:ext cx="936625" cy="936625"/>
            </a:xfrm>
            <a:prstGeom prst="rect">
              <a:avLst/>
            </a:prstGeom>
          </p:spPr>
        </p:pic>
      </p:grpSp>
      <p:grpSp>
        <p:nvGrpSpPr>
          <p:cNvPr id="9" name="组合 8">
            <a:extLst>
              <a:ext uri="{FF2B5EF4-FFF2-40B4-BE49-F238E27FC236}">
                <a16:creationId xmlns:a16="http://schemas.microsoft.com/office/drawing/2014/main" xmlns="" id="{A481B807-95AC-4368-821D-35F00471D474}"/>
              </a:ext>
            </a:extLst>
          </p:cNvPr>
          <p:cNvGrpSpPr/>
          <p:nvPr/>
        </p:nvGrpSpPr>
        <p:grpSpPr>
          <a:xfrm>
            <a:off x="2728684" y="4666342"/>
            <a:ext cx="1480458" cy="1480458"/>
            <a:chOff x="2728684" y="4666342"/>
            <a:chExt cx="1480458" cy="1480458"/>
          </a:xfrm>
        </p:grpSpPr>
        <p:sp>
          <p:nvSpPr>
            <p:cNvPr id="52" name="椭圆 51">
              <a:extLst>
                <a:ext uri="{FF2B5EF4-FFF2-40B4-BE49-F238E27FC236}">
                  <a16:creationId xmlns:a16="http://schemas.microsoft.com/office/drawing/2014/main" xmlns="" id="{CC87DB03-3F3F-47CD-AD69-ABC9EF348CE6}"/>
                </a:ext>
              </a:extLst>
            </p:cNvPr>
            <p:cNvSpPr/>
            <p:nvPr/>
          </p:nvSpPr>
          <p:spPr>
            <a:xfrm>
              <a:off x="2728684" y="4666342"/>
              <a:ext cx="1480458" cy="1480458"/>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图片包含 游戏机, 画&#10;&#10;描述已自动生成">
              <a:extLst>
                <a:ext uri="{FF2B5EF4-FFF2-40B4-BE49-F238E27FC236}">
                  <a16:creationId xmlns:a16="http://schemas.microsoft.com/office/drawing/2014/main" xmlns="" id="{C8445FCA-9249-4B28-A95D-728E6D5529F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13288" y="4850946"/>
              <a:ext cx="1111250" cy="1111250"/>
            </a:xfrm>
            <a:prstGeom prst="rect">
              <a:avLst/>
            </a:prstGeom>
          </p:spPr>
        </p:pic>
      </p:grpSp>
      <p:grpSp>
        <p:nvGrpSpPr>
          <p:cNvPr id="3" name="组合 2">
            <a:extLst>
              <a:ext uri="{FF2B5EF4-FFF2-40B4-BE49-F238E27FC236}">
                <a16:creationId xmlns:a16="http://schemas.microsoft.com/office/drawing/2014/main" xmlns="" id="{7DA62359-1334-49F8-B76A-EC4CDC9CC280}"/>
              </a:ext>
            </a:extLst>
          </p:cNvPr>
          <p:cNvGrpSpPr/>
          <p:nvPr/>
        </p:nvGrpSpPr>
        <p:grpSpPr>
          <a:xfrm>
            <a:off x="5239657" y="4550227"/>
            <a:ext cx="1770743" cy="1770743"/>
            <a:chOff x="5239657" y="4550227"/>
            <a:chExt cx="1770743" cy="1770743"/>
          </a:xfrm>
        </p:grpSpPr>
        <p:sp>
          <p:nvSpPr>
            <p:cNvPr id="63" name="椭圆 62">
              <a:extLst>
                <a:ext uri="{FF2B5EF4-FFF2-40B4-BE49-F238E27FC236}">
                  <a16:creationId xmlns:a16="http://schemas.microsoft.com/office/drawing/2014/main" xmlns="" id="{B102F940-645C-4F9E-B4B4-9CB19E8F1E98}"/>
                </a:ext>
              </a:extLst>
            </p:cNvPr>
            <p:cNvSpPr/>
            <p:nvPr/>
          </p:nvSpPr>
          <p:spPr>
            <a:xfrm>
              <a:off x="5239657" y="4550227"/>
              <a:ext cx="1770743" cy="1770743"/>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descr="图片包含 游戏机, 画&#10;&#10;描述已自动生成">
              <a:extLst>
                <a:ext uri="{FF2B5EF4-FFF2-40B4-BE49-F238E27FC236}">
                  <a16:creationId xmlns:a16="http://schemas.microsoft.com/office/drawing/2014/main" xmlns="" id="{7306F08E-4D98-48CB-9F1B-64F84B55F26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97953" y="4708523"/>
              <a:ext cx="1454150" cy="1454150"/>
            </a:xfrm>
            <a:prstGeom prst="rect">
              <a:avLst/>
            </a:prstGeom>
          </p:spPr>
        </p:pic>
      </p:grpSp>
      <p:grpSp>
        <p:nvGrpSpPr>
          <p:cNvPr id="10" name="组合 9">
            <a:extLst>
              <a:ext uri="{FF2B5EF4-FFF2-40B4-BE49-F238E27FC236}">
                <a16:creationId xmlns:a16="http://schemas.microsoft.com/office/drawing/2014/main" xmlns="" id="{83E1E342-8451-4536-B143-22449A94CD9A}"/>
              </a:ext>
            </a:extLst>
          </p:cNvPr>
          <p:cNvGrpSpPr/>
          <p:nvPr/>
        </p:nvGrpSpPr>
        <p:grpSpPr>
          <a:xfrm>
            <a:off x="7961086" y="4484914"/>
            <a:ext cx="1785257" cy="1785257"/>
            <a:chOff x="7961086" y="4484914"/>
            <a:chExt cx="1785257" cy="1785257"/>
          </a:xfrm>
        </p:grpSpPr>
        <p:sp>
          <p:nvSpPr>
            <p:cNvPr id="61" name="椭圆 60">
              <a:extLst>
                <a:ext uri="{FF2B5EF4-FFF2-40B4-BE49-F238E27FC236}">
                  <a16:creationId xmlns:a16="http://schemas.microsoft.com/office/drawing/2014/main" xmlns="" id="{8CE37D9A-92C6-477B-8DF6-0E725029108C}"/>
                </a:ext>
              </a:extLst>
            </p:cNvPr>
            <p:cNvSpPr/>
            <p:nvPr/>
          </p:nvSpPr>
          <p:spPr>
            <a:xfrm>
              <a:off x="7961086" y="4484914"/>
              <a:ext cx="1785257" cy="1785257"/>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图片包含 游戏机, 画&#10;&#10;描述已自动生成">
              <a:extLst>
                <a:ext uri="{FF2B5EF4-FFF2-40B4-BE49-F238E27FC236}">
                  <a16:creationId xmlns:a16="http://schemas.microsoft.com/office/drawing/2014/main" xmlns="" id="{F3AF3753-E39D-48C9-9203-3D72A196F83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99664" y="4723492"/>
              <a:ext cx="1308100" cy="1308100"/>
            </a:xfrm>
            <a:prstGeom prst="rect">
              <a:avLst/>
            </a:prstGeom>
          </p:spPr>
        </p:pic>
      </p:grpSp>
      <p:grpSp>
        <p:nvGrpSpPr>
          <p:cNvPr id="11" name="组合 10">
            <a:extLst>
              <a:ext uri="{FF2B5EF4-FFF2-40B4-BE49-F238E27FC236}">
                <a16:creationId xmlns:a16="http://schemas.microsoft.com/office/drawing/2014/main" xmlns="" id="{F4BAB530-62A3-4FA8-8EB8-6482791E8991}"/>
              </a:ext>
            </a:extLst>
          </p:cNvPr>
          <p:cNvGrpSpPr/>
          <p:nvPr/>
        </p:nvGrpSpPr>
        <p:grpSpPr>
          <a:xfrm>
            <a:off x="10334172" y="3882572"/>
            <a:ext cx="1451428" cy="1451428"/>
            <a:chOff x="10334172" y="3882572"/>
            <a:chExt cx="1451428" cy="1451428"/>
          </a:xfrm>
        </p:grpSpPr>
        <p:sp>
          <p:nvSpPr>
            <p:cNvPr id="62" name="椭圆 61">
              <a:extLst>
                <a:ext uri="{FF2B5EF4-FFF2-40B4-BE49-F238E27FC236}">
                  <a16:creationId xmlns:a16="http://schemas.microsoft.com/office/drawing/2014/main" xmlns="" id="{030263FD-3987-4AC5-9C3D-665A26715DD7}"/>
                </a:ext>
              </a:extLst>
            </p:cNvPr>
            <p:cNvSpPr/>
            <p:nvPr/>
          </p:nvSpPr>
          <p:spPr>
            <a:xfrm>
              <a:off x="10334172" y="3882572"/>
              <a:ext cx="1451428" cy="1451428"/>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descr="图片包含 游戏机, 画&#10;&#10;描述已自动生成">
              <a:extLst>
                <a:ext uri="{FF2B5EF4-FFF2-40B4-BE49-F238E27FC236}">
                  <a16:creationId xmlns:a16="http://schemas.microsoft.com/office/drawing/2014/main" xmlns="" id="{D38AA07A-87AD-4515-B6A0-B1A5F9A7437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523311" y="4071711"/>
              <a:ext cx="1073150" cy="1073150"/>
            </a:xfrm>
            <a:prstGeom prst="rect">
              <a:avLst/>
            </a:prstGeom>
          </p:spPr>
        </p:pic>
      </p:grpSp>
      <p:grpSp>
        <p:nvGrpSpPr>
          <p:cNvPr id="15" name="组合 14">
            <a:extLst>
              <a:ext uri="{FF2B5EF4-FFF2-40B4-BE49-F238E27FC236}">
                <a16:creationId xmlns:a16="http://schemas.microsoft.com/office/drawing/2014/main" xmlns="" id="{D14F81F7-725C-4F8A-BDA9-1B72D902C9D1}"/>
              </a:ext>
            </a:extLst>
          </p:cNvPr>
          <p:cNvGrpSpPr/>
          <p:nvPr/>
        </p:nvGrpSpPr>
        <p:grpSpPr>
          <a:xfrm>
            <a:off x="2271486" y="3149601"/>
            <a:ext cx="1393371" cy="1393371"/>
            <a:chOff x="2271486" y="3149601"/>
            <a:chExt cx="1393371" cy="1393371"/>
          </a:xfrm>
        </p:grpSpPr>
        <p:sp>
          <p:nvSpPr>
            <p:cNvPr id="51" name="椭圆 50">
              <a:extLst>
                <a:ext uri="{FF2B5EF4-FFF2-40B4-BE49-F238E27FC236}">
                  <a16:creationId xmlns:a16="http://schemas.microsoft.com/office/drawing/2014/main" xmlns="" id="{184A0577-B028-420C-84CC-ED8F6F80C492}"/>
                </a:ext>
              </a:extLst>
            </p:cNvPr>
            <p:cNvSpPr/>
            <p:nvPr/>
          </p:nvSpPr>
          <p:spPr>
            <a:xfrm>
              <a:off x="2271486" y="3149601"/>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图片包含 游戏机, 画&#10;&#10;描述已自动生成">
              <a:extLst>
                <a:ext uri="{FF2B5EF4-FFF2-40B4-BE49-F238E27FC236}">
                  <a16:creationId xmlns:a16="http://schemas.microsoft.com/office/drawing/2014/main" xmlns="" id="{FC87D7F3-52C5-4B4A-B4C5-5541C6CD86E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99859" y="3377974"/>
              <a:ext cx="936625" cy="936625"/>
            </a:xfrm>
            <a:prstGeom prst="rect">
              <a:avLst/>
            </a:prstGeom>
          </p:spPr>
        </p:pic>
      </p:grpSp>
      <p:grpSp>
        <p:nvGrpSpPr>
          <p:cNvPr id="14" name="组合 13">
            <a:extLst>
              <a:ext uri="{FF2B5EF4-FFF2-40B4-BE49-F238E27FC236}">
                <a16:creationId xmlns:a16="http://schemas.microsoft.com/office/drawing/2014/main" xmlns="" id="{C21EFFB3-26F4-4035-B670-102054213290}"/>
              </a:ext>
            </a:extLst>
          </p:cNvPr>
          <p:cNvGrpSpPr/>
          <p:nvPr/>
        </p:nvGrpSpPr>
        <p:grpSpPr>
          <a:xfrm>
            <a:off x="4310742" y="3374572"/>
            <a:ext cx="1393371" cy="1393371"/>
            <a:chOff x="4310742" y="3374572"/>
            <a:chExt cx="1393371" cy="1393371"/>
          </a:xfrm>
        </p:grpSpPr>
        <p:sp>
          <p:nvSpPr>
            <p:cNvPr id="56" name="椭圆 55">
              <a:extLst>
                <a:ext uri="{FF2B5EF4-FFF2-40B4-BE49-F238E27FC236}">
                  <a16:creationId xmlns:a16="http://schemas.microsoft.com/office/drawing/2014/main" xmlns="" id="{A11C76BC-712A-443F-99EB-1B4F4D458AEF}"/>
                </a:ext>
              </a:extLst>
            </p:cNvPr>
            <p:cNvSpPr/>
            <p:nvPr/>
          </p:nvSpPr>
          <p:spPr>
            <a:xfrm>
              <a:off x="4310742" y="3374572"/>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descr="图片包含 游戏机, 画&#10;&#10;描述已自动生成">
              <a:extLst>
                <a:ext uri="{FF2B5EF4-FFF2-40B4-BE49-F238E27FC236}">
                  <a16:creationId xmlns:a16="http://schemas.microsoft.com/office/drawing/2014/main" xmlns="" id="{9D7ECD8C-2030-4FDB-A798-1D689DFCAC6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39115" y="3602945"/>
              <a:ext cx="936625" cy="936625"/>
            </a:xfrm>
            <a:prstGeom prst="rect">
              <a:avLst/>
            </a:prstGeom>
          </p:spPr>
        </p:pic>
      </p:grpSp>
      <p:grpSp>
        <p:nvGrpSpPr>
          <p:cNvPr id="13" name="组合 12">
            <a:extLst>
              <a:ext uri="{FF2B5EF4-FFF2-40B4-BE49-F238E27FC236}">
                <a16:creationId xmlns:a16="http://schemas.microsoft.com/office/drawing/2014/main" xmlns="" id="{28FB766C-4C9D-47E6-A81F-869ECBE80EAF}"/>
              </a:ext>
            </a:extLst>
          </p:cNvPr>
          <p:cNvGrpSpPr/>
          <p:nvPr/>
        </p:nvGrpSpPr>
        <p:grpSpPr>
          <a:xfrm>
            <a:off x="6567713" y="3410857"/>
            <a:ext cx="1393371" cy="1393371"/>
            <a:chOff x="6567713" y="3410857"/>
            <a:chExt cx="1393371" cy="1393371"/>
          </a:xfrm>
        </p:grpSpPr>
        <p:sp>
          <p:nvSpPr>
            <p:cNvPr id="57" name="椭圆 56">
              <a:extLst>
                <a:ext uri="{FF2B5EF4-FFF2-40B4-BE49-F238E27FC236}">
                  <a16:creationId xmlns:a16="http://schemas.microsoft.com/office/drawing/2014/main" xmlns="" id="{63FECCAC-E9F4-48EE-A05A-C4D05BC800CA}"/>
                </a:ext>
              </a:extLst>
            </p:cNvPr>
            <p:cNvSpPr/>
            <p:nvPr/>
          </p:nvSpPr>
          <p:spPr>
            <a:xfrm>
              <a:off x="6567713" y="3410857"/>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descr="图片包含 游戏机, 画&#10;&#10;描述已自动生成">
              <a:extLst>
                <a:ext uri="{FF2B5EF4-FFF2-40B4-BE49-F238E27FC236}">
                  <a16:creationId xmlns:a16="http://schemas.microsoft.com/office/drawing/2014/main" xmlns="" id="{9AD0405C-6A0A-4322-B262-B82D9A05930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96086" y="3639230"/>
              <a:ext cx="936625" cy="936625"/>
            </a:xfrm>
            <a:prstGeom prst="rect">
              <a:avLst/>
            </a:prstGeom>
          </p:spPr>
        </p:pic>
      </p:grpSp>
      <p:grpSp>
        <p:nvGrpSpPr>
          <p:cNvPr id="12" name="组合 11">
            <a:extLst>
              <a:ext uri="{FF2B5EF4-FFF2-40B4-BE49-F238E27FC236}">
                <a16:creationId xmlns:a16="http://schemas.microsoft.com/office/drawing/2014/main" xmlns="" id="{476B293C-7876-428A-AE2F-9A09B4FA1A8D}"/>
              </a:ext>
            </a:extLst>
          </p:cNvPr>
          <p:cNvGrpSpPr/>
          <p:nvPr/>
        </p:nvGrpSpPr>
        <p:grpSpPr>
          <a:xfrm>
            <a:off x="8563427" y="2924629"/>
            <a:ext cx="1393371" cy="1393371"/>
            <a:chOff x="8563427" y="2924629"/>
            <a:chExt cx="1393371" cy="1393371"/>
          </a:xfrm>
        </p:grpSpPr>
        <p:sp>
          <p:nvSpPr>
            <p:cNvPr id="60" name="椭圆 59">
              <a:extLst>
                <a:ext uri="{FF2B5EF4-FFF2-40B4-BE49-F238E27FC236}">
                  <a16:creationId xmlns:a16="http://schemas.microsoft.com/office/drawing/2014/main" xmlns="" id="{68D47117-26C2-4FC7-BB0A-D23DAFDD9826}"/>
                </a:ext>
              </a:extLst>
            </p:cNvPr>
            <p:cNvSpPr/>
            <p:nvPr/>
          </p:nvSpPr>
          <p:spPr>
            <a:xfrm>
              <a:off x="8563427" y="2924629"/>
              <a:ext cx="1393371" cy="1393371"/>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descr="图片包含 游戏机, 画&#10;&#10;描述已自动生成">
              <a:extLst>
                <a:ext uri="{FF2B5EF4-FFF2-40B4-BE49-F238E27FC236}">
                  <a16:creationId xmlns:a16="http://schemas.microsoft.com/office/drawing/2014/main" xmlns="" id="{798E4088-E50E-44AF-9746-5063A1DB579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791800" y="3153002"/>
              <a:ext cx="936625" cy="936625"/>
            </a:xfrm>
            <a:prstGeom prst="rect">
              <a:avLst/>
            </a:prstGeom>
          </p:spPr>
        </p:pic>
      </p:grpSp>
      <p:grpSp>
        <p:nvGrpSpPr>
          <p:cNvPr id="18" name="组合 17">
            <a:extLst>
              <a:ext uri="{FF2B5EF4-FFF2-40B4-BE49-F238E27FC236}">
                <a16:creationId xmlns:a16="http://schemas.microsoft.com/office/drawing/2014/main" xmlns="" id="{B944668C-FF38-4C27-9479-4C04FE80FA7A}"/>
              </a:ext>
            </a:extLst>
          </p:cNvPr>
          <p:cNvGrpSpPr/>
          <p:nvPr/>
        </p:nvGrpSpPr>
        <p:grpSpPr>
          <a:xfrm>
            <a:off x="7242629" y="2416628"/>
            <a:ext cx="943429" cy="943429"/>
            <a:chOff x="7242629" y="2416628"/>
            <a:chExt cx="943429" cy="943429"/>
          </a:xfrm>
        </p:grpSpPr>
        <p:sp>
          <p:nvSpPr>
            <p:cNvPr id="54" name="椭圆 53">
              <a:extLst>
                <a:ext uri="{FF2B5EF4-FFF2-40B4-BE49-F238E27FC236}">
                  <a16:creationId xmlns:a16="http://schemas.microsoft.com/office/drawing/2014/main" xmlns="" id="{9475BE91-83F3-460C-9B55-63BAC7651C81}"/>
                </a:ext>
              </a:extLst>
            </p:cNvPr>
            <p:cNvSpPr/>
            <p:nvPr/>
          </p:nvSpPr>
          <p:spPr>
            <a:xfrm>
              <a:off x="7242629" y="2416628"/>
              <a:ext cx="943429" cy="943429"/>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descr="图片包含 游戏机, 画&#10;&#10;描述已自动生成">
              <a:extLst>
                <a:ext uri="{FF2B5EF4-FFF2-40B4-BE49-F238E27FC236}">
                  <a16:creationId xmlns:a16="http://schemas.microsoft.com/office/drawing/2014/main" xmlns="" id="{859D6DDD-4255-487D-8D4D-0B429687546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66341" y="2540340"/>
              <a:ext cx="696004" cy="696004"/>
            </a:xfrm>
            <a:prstGeom prst="rect">
              <a:avLst/>
            </a:prstGeom>
          </p:spPr>
        </p:pic>
      </p:grpSp>
      <p:grpSp>
        <p:nvGrpSpPr>
          <p:cNvPr id="17" name="组合 16">
            <a:extLst>
              <a:ext uri="{FF2B5EF4-FFF2-40B4-BE49-F238E27FC236}">
                <a16:creationId xmlns:a16="http://schemas.microsoft.com/office/drawing/2014/main" xmlns="" id="{B45AF7B9-4C7D-472D-9607-4C7C42E2E515}"/>
              </a:ext>
            </a:extLst>
          </p:cNvPr>
          <p:cNvGrpSpPr/>
          <p:nvPr/>
        </p:nvGrpSpPr>
        <p:grpSpPr>
          <a:xfrm>
            <a:off x="5609771" y="2409371"/>
            <a:ext cx="943429" cy="943429"/>
            <a:chOff x="5609771" y="2409371"/>
            <a:chExt cx="943429" cy="943429"/>
          </a:xfrm>
        </p:grpSpPr>
        <p:sp>
          <p:nvSpPr>
            <p:cNvPr id="53" name="椭圆 52">
              <a:extLst>
                <a:ext uri="{FF2B5EF4-FFF2-40B4-BE49-F238E27FC236}">
                  <a16:creationId xmlns:a16="http://schemas.microsoft.com/office/drawing/2014/main" xmlns="" id="{4580F911-B456-43DC-ACCC-673D736BADED}"/>
                </a:ext>
              </a:extLst>
            </p:cNvPr>
            <p:cNvSpPr/>
            <p:nvPr/>
          </p:nvSpPr>
          <p:spPr>
            <a:xfrm>
              <a:off x="5609771" y="2409371"/>
              <a:ext cx="943429" cy="943429"/>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图片包含 游戏机, 画&#10;&#10;描述已自动生成">
              <a:extLst>
                <a:ext uri="{FF2B5EF4-FFF2-40B4-BE49-F238E27FC236}">
                  <a16:creationId xmlns:a16="http://schemas.microsoft.com/office/drawing/2014/main" xmlns="" id="{51CE4D7A-A523-456D-B6A8-C1CB24BBE84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733483" y="2533083"/>
              <a:ext cx="696004" cy="696004"/>
            </a:xfrm>
            <a:prstGeom prst="rect">
              <a:avLst/>
            </a:prstGeom>
          </p:spPr>
        </p:pic>
      </p:grpSp>
      <p:grpSp>
        <p:nvGrpSpPr>
          <p:cNvPr id="16" name="组合 15">
            <a:extLst>
              <a:ext uri="{FF2B5EF4-FFF2-40B4-BE49-F238E27FC236}">
                <a16:creationId xmlns:a16="http://schemas.microsoft.com/office/drawing/2014/main" xmlns="" id="{2F678DB7-6152-4628-A162-F7C96895A36B}"/>
              </a:ext>
            </a:extLst>
          </p:cNvPr>
          <p:cNvGrpSpPr/>
          <p:nvPr/>
        </p:nvGrpSpPr>
        <p:grpSpPr>
          <a:xfrm>
            <a:off x="4020457" y="2358572"/>
            <a:ext cx="943429" cy="943429"/>
            <a:chOff x="4020457" y="2358572"/>
            <a:chExt cx="943429" cy="943429"/>
          </a:xfrm>
        </p:grpSpPr>
        <p:sp>
          <p:nvSpPr>
            <p:cNvPr id="50" name="椭圆 49">
              <a:extLst>
                <a:ext uri="{FF2B5EF4-FFF2-40B4-BE49-F238E27FC236}">
                  <a16:creationId xmlns:a16="http://schemas.microsoft.com/office/drawing/2014/main" xmlns="" id="{13B10684-545F-400F-A24C-AA8401FE1E6F}"/>
                </a:ext>
              </a:extLst>
            </p:cNvPr>
            <p:cNvSpPr/>
            <p:nvPr/>
          </p:nvSpPr>
          <p:spPr>
            <a:xfrm>
              <a:off x="4020457" y="2358572"/>
              <a:ext cx="943429" cy="943429"/>
            </a:xfrm>
            <a:prstGeom prst="ellipse">
              <a:avLst/>
            </a:prstGeom>
            <a:solidFill>
              <a:schemeClr val="bg1">
                <a:alpha val="73000"/>
              </a:schemeClr>
            </a:solidFill>
            <a:ln>
              <a:solidFill>
                <a:schemeClr val="bg1"/>
              </a:solidFill>
            </a:ln>
            <a:effectLst>
              <a:outerShdw blurRad="368300" dist="304800" dir="5400000" algn="t"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descr="图片包含 游戏机, 画&#10;&#10;描述已自动生成">
              <a:extLst>
                <a:ext uri="{FF2B5EF4-FFF2-40B4-BE49-F238E27FC236}">
                  <a16:creationId xmlns:a16="http://schemas.microsoft.com/office/drawing/2014/main" xmlns="" id="{C3104920-6816-403B-A224-6BD19CC914B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44169" y="2482284"/>
              <a:ext cx="696004" cy="696004"/>
            </a:xfrm>
            <a:prstGeom prst="rect">
              <a:avLst/>
            </a:prstGeom>
          </p:spPr>
        </p:pic>
      </p:grpSp>
    </p:spTree>
    <p:extLst>
      <p:ext uri="{BB962C8B-B14F-4D97-AF65-F5344CB8AC3E}">
        <p14:creationId xmlns:p14="http://schemas.microsoft.com/office/powerpoint/2010/main" val="119683082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2"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Vertical)">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42" presetClass="path" presetSubtype="0" decel="100000" fill="hold" grpId="1" nodeType="withEffect">
                                  <p:stCondLst>
                                    <p:cond delay="0"/>
                                  </p:stCondLst>
                                  <p:childTnLst>
                                    <p:animMotion origin="layout" path="M 4.375E-6 2.22222E-6 L -0.00756 0.21157 " pathEditMode="relative" rAng="0" ptsTypes="AA">
                                      <p:cBhvr>
                                        <p:cTn id="12" dur="1000" spd="-100000" fill="hold"/>
                                        <p:tgtEl>
                                          <p:spTgt spid="48"/>
                                        </p:tgtEl>
                                        <p:attrNameLst>
                                          <p:attrName>ppt_x</p:attrName>
                                          <p:attrName>ppt_y</p:attrName>
                                        </p:attrNameLst>
                                      </p:cBhvr>
                                      <p:rCtr x="-378" y="10579"/>
                                    </p:animMotion>
                                  </p:childTnLst>
                                </p:cTn>
                              </p:par>
                              <p:par>
                                <p:cTn id="13" presetID="53" presetClass="entr" presetSubtype="16" decel="5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67" fill="hold"/>
                                        <p:tgtEl>
                                          <p:spTgt spid="3"/>
                                        </p:tgtEl>
                                        <p:attrNameLst>
                                          <p:attrName>ppt_w</p:attrName>
                                        </p:attrNameLst>
                                      </p:cBhvr>
                                      <p:tavLst>
                                        <p:tav tm="0">
                                          <p:val>
                                            <p:strVal val="0"/>
                                          </p:val>
                                        </p:tav>
                                        <p:tav tm="100000">
                                          <p:val>
                                            <p:strVal val="#ppt_w"/>
                                          </p:val>
                                        </p:tav>
                                      </p:tavLst>
                                    </p:anim>
                                    <p:anim calcmode="lin" valueType="num">
                                      <p:cBhvr>
                                        <p:cTn id="16" dur="167" fill="hold"/>
                                        <p:tgtEl>
                                          <p:spTgt spid="3"/>
                                        </p:tgtEl>
                                        <p:attrNameLst>
                                          <p:attrName>ppt_h</p:attrName>
                                        </p:attrNameLst>
                                      </p:cBhvr>
                                      <p:tavLst>
                                        <p:tav tm="0">
                                          <p:val>
                                            <p:strVal val="0"/>
                                          </p:val>
                                        </p:tav>
                                        <p:tav tm="100000">
                                          <p:val>
                                            <p:strVal val="#ppt_h"/>
                                          </p:val>
                                        </p:tav>
                                      </p:tavLst>
                                    </p:anim>
                                    <p:animScale>
                                      <p:cBhvr>
                                        <p:cTn id="17" dur="83" autoRev="1" fill="hold">
                                          <p:stCondLst>
                                            <p:cond delay="167"/>
                                          </p:stCondLst>
                                        </p:cTn>
                                        <p:tgtEl>
                                          <p:spTgt spid="3"/>
                                        </p:tgtEl>
                                      </p:cBhvr>
                                      <p:from x="100000" y="100000"/>
                                      <p:to x="110000" y="110000"/>
                                    </p:animScale>
                                    <p:animScale>
                                      <p:cBhvr>
                                        <p:cTn id="18" dur="83" autoRev="1" fill="hold">
                                          <p:stCondLst>
                                            <p:cond delay="333"/>
                                          </p:stCondLst>
                                        </p:cTn>
                                        <p:tgtEl>
                                          <p:spTgt spid="3"/>
                                        </p:tgtEl>
                                      </p:cBhvr>
                                      <p:from x="100000" y="100000"/>
                                      <p:to x="90000" y="90000"/>
                                    </p:animScale>
                                  </p:childTnLst>
                                </p:cTn>
                              </p:par>
                              <p:par>
                                <p:cTn id="19" presetID="53" presetClass="entr" presetSubtype="16" decel="50000" fill="hold" nodeType="withEffect">
                                  <p:stCondLst>
                                    <p:cond delay="750"/>
                                  </p:stCondLst>
                                  <p:childTnLst>
                                    <p:set>
                                      <p:cBhvr>
                                        <p:cTn id="20" dur="1" fill="hold">
                                          <p:stCondLst>
                                            <p:cond delay="0"/>
                                          </p:stCondLst>
                                        </p:cTn>
                                        <p:tgtEl>
                                          <p:spTgt spid="9"/>
                                        </p:tgtEl>
                                        <p:attrNameLst>
                                          <p:attrName>style.visibility</p:attrName>
                                        </p:attrNameLst>
                                      </p:cBhvr>
                                      <p:to>
                                        <p:strVal val="visible"/>
                                      </p:to>
                                    </p:set>
                                    <p:anim calcmode="lin" valueType="num">
                                      <p:cBhvr>
                                        <p:cTn id="21" dur="167" fill="hold"/>
                                        <p:tgtEl>
                                          <p:spTgt spid="9"/>
                                        </p:tgtEl>
                                        <p:attrNameLst>
                                          <p:attrName>ppt_w</p:attrName>
                                        </p:attrNameLst>
                                      </p:cBhvr>
                                      <p:tavLst>
                                        <p:tav tm="0">
                                          <p:val>
                                            <p:strVal val="0"/>
                                          </p:val>
                                        </p:tav>
                                        <p:tav tm="100000">
                                          <p:val>
                                            <p:strVal val="#ppt_w"/>
                                          </p:val>
                                        </p:tav>
                                      </p:tavLst>
                                    </p:anim>
                                    <p:anim calcmode="lin" valueType="num">
                                      <p:cBhvr>
                                        <p:cTn id="22" dur="167" fill="hold"/>
                                        <p:tgtEl>
                                          <p:spTgt spid="9"/>
                                        </p:tgtEl>
                                        <p:attrNameLst>
                                          <p:attrName>ppt_h</p:attrName>
                                        </p:attrNameLst>
                                      </p:cBhvr>
                                      <p:tavLst>
                                        <p:tav tm="0">
                                          <p:val>
                                            <p:strVal val="0"/>
                                          </p:val>
                                        </p:tav>
                                        <p:tav tm="100000">
                                          <p:val>
                                            <p:strVal val="#ppt_h"/>
                                          </p:val>
                                        </p:tav>
                                      </p:tavLst>
                                    </p:anim>
                                    <p:animScale>
                                      <p:cBhvr>
                                        <p:cTn id="23" dur="83" autoRev="1" fill="hold">
                                          <p:stCondLst>
                                            <p:cond delay="167"/>
                                          </p:stCondLst>
                                        </p:cTn>
                                        <p:tgtEl>
                                          <p:spTgt spid="9"/>
                                        </p:tgtEl>
                                      </p:cBhvr>
                                      <p:from x="100000" y="100000"/>
                                      <p:to x="110000" y="110000"/>
                                    </p:animScale>
                                    <p:animScale>
                                      <p:cBhvr>
                                        <p:cTn id="24" dur="83" autoRev="1" fill="hold">
                                          <p:stCondLst>
                                            <p:cond delay="333"/>
                                          </p:stCondLst>
                                        </p:cTn>
                                        <p:tgtEl>
                                          <p:spTgt spid="9"/>
                                        </p:tgtEl>
                                      </p:cBhvr>
                                      <p:from x="100000" y="100000"/>
                                      <p:to x="90000" y="90000"/>
                                    </p:animScale>
                                  </p:childTnLst>
                                </p:cTn>
                              </p:par>
                              <p:par>
                                <p:cTn id="25" presetID="53" presetClass="entr" presetSubtype="16" decel="50000" fill="hold" nodeType="withEffect">
                                  <p:stCondLst>
                                    <p:cond delay="8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67" fill="hold"/>
                                        <p:tgtEl>
                                          <p:spTgt spid="11"/>
                                        </p:tgtEl>
                                        <p:attrNameLst>
                                          <p:attrName>ppt_w</p:attrName>
                                        </p:attrNameLst>
                                      </p:cBhvr>
                                      <p:tavLst>
                                        <p:tav tm="0">
                                          <p:val>
                                            <p:strVal val="0"/>
                                          </p:val>
                                        </p:tav>
                                        <p:tav tm="100000">
                                          <p:val>
                                            <p:strVal val="#ppt_w"/>
                                          </p:val>
                                        </p:tav>
                                      </p:tavLst>
                                    </p:anim>
                                    <p:anim calcmode="lin" valueType="num">
                                      <p:cBhvr>
                                        <p:cTn id="28" dur="167" fill="hold"/>
                                        <p:tgtEl>
                                          <p:spTgt spid="11"/>
                                        </p:tgtEl>
                                        <p:attrNameLst>
                                          <p:attrName>ppt_h</p:attrName>
                                        </p:attrNameLst>
                                      </p:cBhvr>
                                      <p:tavLst>
                                        <p:tav tm="0">
                                          <p:val>
                                            <p:strVal val="0"/>
                                          </p:val>
                                        </p:tav>
                                        <p:tav tm="100000">
                                          <p:val>
                                            <p:strVal val="#ppt_h"/>
                                          </p:val>
                                        </p:tav>
                                      </p:tavLst>
                                    </p:anim>
                                    <p:animScale>
                                      <p:cBhvr>
                                        <p:cTn id="29" dur="83" autoRev="1" fill="hold">
                                          <p:stCondLst>
                                            <p:cond delay="167"/>
                                          </p:stCondLst>
                                        </p:cTn>
                                        <p:tgtEl>
                                          <p:spTgt spid="11"/>
                                        </p:tgtEl>
                                      </p:cBhvr>
                                      <p:from x="100000" y="100000"/>
                                      <p:to x="110000" y="110000"/>
                                    </p:animScale>
                                    <p:animScale>
                                      <p:cBhvr>
                                        <p:cTn id="30" dur="83" autoRev="1" fill="hold">
                                          <p:stCondLst>
                                            <p:cond delay="333"/>
                                          </p:stCondLst>
                                        </p:cTn>
                                        <p:tgtEl>
                                          <p:spTgt spid="11"/>
                                        </p:tgtEl>
                                      </p:cBhvr>
                                      <p:from x="100000" y="100000"/>
                                      <p:to x="90000" y="90000"/>
                                    </p:animScale>
                                  </p:childTnLst>
                                </p:cTn>
                              </p:par>
                              <p:par>
                                <p:cTn id="31" presetID="53" presetClass="entr" presetSubtype="16" decel="50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67" fill="hold"/>
                                        <p:tgtEl>
                                          <p:spTgt spid="10"/>
                                        </p:tgtEl>
                                        <p:attrNameLst>
                                          <p:attrName>ppt_w</p:attrName>
                                        </p:attrNameLst>
                                      </p:cBhvr>
                                      <p:tavLst>
                                        <p:tav tm="0">
                                          <p:val>
                                            <p:strVal val="0"/>
                                          </p:val>
                                        </p:tav>
                                        <p:tav tm="100000">
                                          <p:val>
                                            <p:strVal val="#ppt_w"/>
                                          </p:val>
                                        </p:tav>
                                      </p:tavLst>
                                    </p:anim>
                                    <p:anim calcmode="lin" valueType="num">
                                      <p:cBhvr>
                                        <p:cTn id="34" dur="167" fill="hold"/>
                                        <p:tgtEl>
                                          <p:spTgt spid="10"/>
                                        </p:tgtEl>
                                        <p:attrNameLst>
                                          <p:attrName>ppt_h</p:attrName>
                                        </p:attrNameLst>
                                      </p:cBhvr>
                                      <p:tavLst>
                                        <p:tav tm="0">
                                          <p:val>
                                            <p:strVal val="0"/>
                                          </p:val>
                                        </p:tav>
                                        <p:tav tm="100000">
                                          <p:val>
                                            <p:strVal val="#ppt_h"/>
                                          </p:val>
                                        </p:tav>
                                      </p:tavLst>
                                    </p:anim>
                                    <p:animScale>
                                      <p:cBhvr>
                                        <p:cTn id="35" dur="83" autoRev="1" fill="hold">
                                          <p:stCondLst>
                                            <p:cond delay="167"/>
                                          </p:stCondLst>
                                        </p:cTn>
                                        <p:tgtEl>
                                          <p:spTgt spid="10"/>
                                        </p:tgtEl>
                                      </p:cBhvr>
                                      <p:from x="100000" y="100000"/>
                                      <p:to x="110000" y="110000"/>
                                    </p:animScale>
                                    <p:animScale>
                                      <p:cBhvr>
                                        <p:cTn id="36" dur="83" autoRev="1" fill="hold">
                                          <p:stCondLst>
                                            <p:cond delay="333"/>
                                          </p:stCondLst>
                                        </p:cTn>
                                        <p:tgtEl>
                                          <p:spTgt spid="10"/>
                                        </p:tgtEl>
                                      </p:cBhvr>
                                      <p:from x="100000" y="100000"/>
                                      <p:to x="90000" y="90000"/>
                                    </p:animScale>
                                  </p:childTnLst>
                                </p:cTn>
                              </p:par>
                              <p:par>
                                <p:cTn id="37" presetID="53" presetClass="entr" presetSubtype="16" decel="50000" fill="hold" nodeType="withEffect">
                                  <p:stCondLst>
                                    <p:cond delay="800"/>
                                  </p:stCondLst>
                                  <p:childTnLst>
                                    <p:set>
                                      <p:cBhvr>
                                        <p:cTn id="38" dur="1" fill="hold">
                                          <p:stCondLst>
                                            <p:cond delay="0"/>
                                          </p:stCondLst>
                                        </p:cTn>
                                        <p:tgtEl>
                                          <p:spTgt spid="2"/>
                                        </p:tgtEl>
                                        <p:attrNameLst>
                                          <p:attrName>style.visibility</p:attrName>
                                        </p:attrNameLst>
                                      </p:cBhvr>
                                      <p:to>
                                        <p:strVal val="visible"/>
                                      </p:to>
                                    </p:set>
                                    <p:anim calcmode="lin" valueType="num">
                                      <p:cBhvr>
                                        <p:cTn id="39" dur="167" fill="hold"/>
                                        <p:tgtEl>
                                          <p:spTgt spid="2"/>
                                        </p:tgtEl>
                                        <p:attrNameLst>
                                          <p:attrName>ppt_w</p:attrName>
                                        </p:attrNameLst>
                                      </p:cBhvr>
                                      <p:tavLst>
                                        <p:tav tm="0">
                                          <p:val>
                                            <p:strVal val="0"/>
                                          </p:val>
                                        </p:tav>
                                        <p:tav tm="100000">
                                          <p:val>
                                            <p:strVal val="#ppt_w"/>
                                          </p:val>
                                        </p:tav>
                                      </p:tavLst>
                                    </p:anim>
                                    <p:anim calcmode="lin" valueType="num">
                                      <p:cBhvr>
                                        <p:cTn id="40" dur="167" fill="hold"/>
                                        <p:tgtEl>
                                          <p:spTgt spid="2"/>
                                        </p:tgtEl>
                                        <p:attrNameLst>
                                          <p:attrName>ppt_h</p:attrName>
                                        </p:attrNameLst>
                                      </p:cBhvr>
                                      <p:tavLst>
                                        <p:tav tm="0">
                                          <p:val>
                                            <p:strVal val="0"/>
                                          </p:val>
                                        </p:tav>
                                        <p:tav tm="100000">
                                          <p:val>
                                            <p:strVal val="#ppt_h"/>
                                          </p:val>
                                        </p:tav>
                                      </p:tavLst>
                                    </p:anim>
                                    <p:animScale>
                                      <p:cBhvr>
                                        <p:cTn id="41" dur="83" autoRev="1" fill="hold">
                                          <p:stCondLst>
                                            <p:cond delay="167"/>
                                          </p:stCondLst>
                                        </p:cTn>
                                        <p:tgtEl>
                                          <p:spTgt spid="2"/>
                                        </p:tgtEl>
                                      </p:cBhvr>
                                      <p:from x="100000" y="100000"/>
                                      <p:to x="110000" y="110000"/>
                                    </p:animScale>
                                    <p:animScale>
                                      <p:cBhvr>
                                        <p:cTn id="42" dur="83" autoRev="1" fill="hold">
                                          <p:stCondLst>
                                            <p:cond delay="333"/>
                                          </p:stCondLst>
                                        </p:cTn>
                                        <p:tgtEl>
                                          <p:spTgt spid="2"/>
                                        </p:tgtEl>
                                      </p:cBhvr>
                                      <p:from x="100000" y="100000"/>
                                      <p:to x="90000" y="90000"/>
                                    </p:animScale>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barn(outVertical)">
                                      <p:cBhvr>
                                        <p:cTn id="47" dur="500"/>
                                        <p:tgtEl>
                                          <p:spTgt spid="47"/>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42" presetClass="path" presetSubtype="0" decel="100000" fill="hold" grpId="2" nodeType="withEffect">
                                  <p:stCondLst>
                                    <p:cond delay="0"/>
                                  </p:stCondLst>
                                  <p:childTnLst>
                                    <p:animMotion origin="layout" path="M 4.375E-6 2.22222E-6 L -0.00756 0.21157 " pathEditMode="relative" rAng="0" ptsTypes="AA">
                                      <p:cBhvr>
                                        <p:cTn id="52" dur="1000" spd="-100000" fill="hold"/>
                                        <p:tgtEl>
                                          <p:spTgt spid="47"/>
                                        </p:tgtEl>
                                        <p:attrNameLst>
                                          <p:attrName>ppt_x</p:attrName>
                                          <p:attrName>ppt_y</p:attrName>
                                        </p:attrNameLst>
                                      </p:cBhvr>
                                      <p:rCtr x="-378" y="10579"/>
                                    </p:animMotion>
                                  </p:childTnLst>
                                </p:cTn>
                              </p:par>
                              <p:par>
                                <p:cTn id="53" presetID="53" presetClass="entr" presetSubtype="16" decel="50000" fill="hold"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67" fill="hold"/>
                                        <p:tgtEl>
                                          <p:spTgt spid="15"/>
                                        </p:tgtEl>
                                        <p:attrNameLst>
                                          <p:attrName>ppt_w</p:attrName>
                                        </p:attrNameLst>
                                      </p:cBhvr>
                                      <p:tavLst>
                                        <p:tav tm="0">
                                          <p:val>
                                            <p:strVal val="0"/>
                                          </p:val>
                                        </p:tav>
                                        <p:tav tm="100000">
                                          <p:val>
                                            <p:strVal val="#ppt_w"/>
                                          </p:val>
                                        </p:tav>
                                      </p:tavLst>
                                    </p:anim>
                                    <p:anim calcmode="lin" valueType="num">
                                      <p:cBhvr>
                                        <p:cTn id="56" dur="167" fill="hold"/>
                                        <p:tgtEl>
                                          <p:spTgt spid="15"/>
                                        </p:tgtEl>
                                        <p:attrNameLst>
                                          <p:attrName>ppt_h</p:attrName>
                                        </p:attrNameLst>
                                      </p:cBhvr>
                                      <p:tavLst>
                                        <p:tav tm="0">
                                          <p:val>
                                            <p:strVal val="0"/>
                                          </p:val>
                                        </p:tav>
                                        <p:tav tm="100000">
                                          <p:val>
                                            <p:strVal val="#ppt_h"/>
                                          </p:val>
                                        </p:tav>
                                      </p:tavLst>
                                    </p:anim>
                                    <p:animScale>
                                      <p:cBhvr>
                                        <p:cTn id="57" dur="83" autoRev="1" fill="hold">
                                          <p:stCondLst>
                                            <p:cond delay="167"/>
                                          </p:stCondLst>
                                        </p:cTn>
                                        <p:tgtEl>
                                          <p:spTgt spid="15"/>
                                        </p:tgtEl>
                                      </p:cBhvr>
                                      <p:from x="100000" y="100000"/>
                                      <p:to x="110000" y="110000"/>
                                    </p:animScale>
                                    <p:animScale>
                                      <p:cBhvr>
                                        <p:cTn id="58" dur="83" autoRev="1" fill="hold">
                                          <p:stCondLst>
                                            <p:cond delay="333"/>
                                          </p:stCondLst>
                                        </p:cTn>
                                        <p:tgtEl>
                                          <p:spTgt spid="15"/>
                                        </p:tgtEl>
                                      </p:cBhvr>
                                      <p:from x="100000" y="100000"/>
                                      <p:to x="90000" y="90000"/>
                                    </p:animScale>
                                  </p:childTnLst>
                                </p:cTn>
                              </p:par>
                              <p:par>
                                <p:cTn id="59" presetID="53" presetClass="entr" presetSubtype="16" decel="50000" fill="hold" nodeType="withEffect">
                                  <p:stCondLst>
                                    <p:cond delay="80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67" fill="hold"/>
                                        <p:tgtEl>
                                          <p:spTgt spid="14"/>
                                        </p:tgtEl>
                                        <p:attrNameLst>
                                          <p:attrName>ppt_w</p:attrName>
                                        </p:attrNameLst>
                                      </p:cBhvr>
                                      <p:tavLst>
                                        <p:tav tm="0">
                                          <p:val>
                                            <p:strVal val="0"/>
                                          </p:val>
                                        </p:tav>
                                        <p:tav tm="100000">
                                          <p:val>
                                            <p:strVal val="#ppt_w"/>
                                          </p:val>
                                        </p:tav>
                                      </p:tavLst>
                                    </p:anim>
                                    <p:anim calcmode="lin" valueType="num">
                                      <p:cBhvr>
                                        <p:cTn id="62" dur="167" fill="hold"/>
                                        <p:tgtEl>
                                          <p:spTgt spid="14"/>
                                        </p:tgtEl>
                                        <p:attrNameLst>
                                          <p:attrName>ppt_h</p:attrName>
                                        </p:attrNameLst>
                                      </p:cBhvr>
                                      <p:tavLst>
                                        <p:tav tm="0">
                                          <p:val>
                                            <p:strVal val="0"/>
                                          </p:val>
                                        </p:tav>
                                        <p:tav tm="100000">
                                          <p:val>
                                            <p:strVal val="#ppt_h"/>
                                          </p:val>
                                        </p:tav>
                                      </p:tavLst>
                                    </p:anim>
                                    <p:animScale>
                                      <p:cBhvr>
                                        <p:cTn id="63" dur="83" autoRev="1" fill="hold">
                                          <p:stCondLst>
                                            <p:cond delay="167"/>
                                          </p:stCondLst>
                                        </p:cTn>
                                        <p:tgtEl>
                                          <p:spTgt spid="14"/>
                                        </p:tgtEl>
                                      </p:cBhvr>
                                      <p:from x="100000" y="100000"/>
                                      <p:to x="110000" y="110000"/>
                                    </p:animScale>
                                    <p:animScale>
                                      <p:cBhvr>
                                        <p:cTn id="64" dur="83" autoRev="1" fill="hold">
                                          <p:stCondLst>
                                            <p:cond delay="333"/>
                                          </p:stCondLst>
                                        </p:cTn>
                                        <p:tgtEl>
                                          <p:spTgt spid="14"/>
                                        </p:tgtEl>
                                      </p:cBhvr>
                                      <p:from x="100000" y="100000"/>
                                      <p:to x="90000" y="90000"/>
                                    </p:animScale>
                                  </p:childTnLst>
                                </p:cTn>
                              </p:par>
                              <p:par>
                                <p:cTn id="65" presetID="53" presetClass="entr" presetSubtype="16" decel="50000" fill="hold" nodeType="withEffect">
                                  <p:stCondLst>
                                    <p:cond delay="90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67" fill="hold"/>
                                        <p:tgtEl>
                                          <p:spTgt spid="13"/>
                                        </p:tgtEl>
                                        <p:attrNameLst>
                                          <p:attrName>ppt_w</p:attrName>
                                        </p:attrNameLst>
                                      </p:cBhvr>
                                      <p:tavLst>
                                        <p:tav tm="0">
                                          <p:val>
                                            <p:strVal val="0"/>
                                          </p:val>
                                        </p:tav>
                                        <p:tav tm="100000">
                                          <p:val>
                                            <p:strVal val="#ppt_w"/>
                                          </p:val>
                                        </p:tav>
                                      </p:tavLst>
                                    </p:anim>
                                    <p:anim calcmode="lin" valueType="num">
                                      <p:cBhvr>
                                        <p:cTn id="68" dur="167" fill="hold"/>
                                        <p:tgtEl>
                                          <p:spTgt spid="13"/>
                                        </p:tgtEl>
                                        <p:attrNameLst>
                                          <p:attrName>ppt_h</p:attrName>
                                        </p:attrNameLst>
                                      </p:cBhvr>
                                      <p:tavLst>
                                        <p:tav tm="0">
                                          <p:val>
                                            <p:strVal val="0"/>
                                          </p:val>
                                        </p:tav>
                                        <p:tav tm="100000">
                                          <p:val>
                                            <p:strVal val="#ppt_h"/>
                                          </p:val>
                                        </p:tav>
                                      </p:tavLst>
                                    </p:anim>
                                    <p:animScale>
                                      <p:cBhvr>
                                        <p:cTn id="69" dur="83" autoRev="1" fill="hold">
                                          <p:stCondLst>
                                            <p:cond delay="167"/>
                                          </p:stCondLst>
                                        </p:cTn>
                                        <p:tgtEl>
                                          <p:spTgt spid="13"/>
                                        </p:tgtEl>
                                      </p:cBhvr>
                                      <p:from x="100000" y="100000"/>
                                      <p:to x="110000" y="110000"/>
                                    </p:animScale>
                                    <p:animScale>
                                      <p:cBhvr>
                                        <p:cTn id="70" dur="83" autoRev="1" fill="hold">
                                          <p:stCondLst>
                                            <p:cond delay="333"/>
                                          </p:stCondLst>
                                        </p:cTn>
                                        <p:tgtEl>
                                          <p:spTgt spid="13"/>
                                        </p:tgtEl>
                                      </p:cBhvr>
                                      <p:from x="100000" y="100000"/>
                                      <p:to x="90000" y="90000"/>
                                    </p:animScale>
                                  </p:childTnLst>
                                </p:cTn>
                              </p:par>
                              <p:par>
                                <p:cTn id="71" presetID="53" presetClass="entr" presetSubtype="16" decel="50000" fill="hold" nodeType="withEffect">
                                  <p:stCondLst>
                                    <p:cond delay="1000"/>
                                  </p:stCondLst>
                                  <p:childTnLst>
                                    <p:set>
                                      <p:cBhvr>
                                        <p:cTn id="72" dur="1" fill="hold">
                                          <p:stCondLst>
                                            <p:cond delay="0"/>
                                          </p:stCondLst>
                                        </p:cTn>
                                        <p:tgtEl>
                                          <p:spTgt spid="12"/>
                                        </p:tgtEl>
                                        <p:attrNameLst>
                                          <p:attrName>style.visibility</p:attrName>
                                        </p:attrNameLst>
                                      </p:cBhvr>
                                      <p:to>
                                        <p:strVal val="visible"/>
                                      </p:to>
                                    </p:set>
                                    <p:anim calcmode="lin" valueType="num">
                                      <p:cBhvr>
                                        <p:cTn id="73" dur="167" fill="hold"/>
                                        <p:tgtEl>
                                          <p:spTgt spid="12"/>
                                        </p:tgtEl>
                                        <p:attrNameLst>
                                          <p:attrName>ppt_w</p:attrName>
                                        </p:attrNameLst>
                                      </p:cBhvr>
                                      <p:tavLst>
                                        <p:tav tm="0">
                                          <p:val>
                                            <p:strVal val="0"/>
                                          </p:val>
                                        </p:tav>
                                        <p:tav tm="100000">
                                          <p:val>
                                            <p:strVal val="#ppt_w"/>
                                          </p:val>
                                        </p:tav>
                                      </p:tavLst>
                                    </p:anim>
                                    <p:anim calcmode="lin" valueType="num">
                                      <p:cBhvr>
                                        <p:cTn id="74" dur="167" fill="hold"/>
                                        <p:tgtEl>
                                          <p:spTgt spid="12"/>
                                        </p:tgtEl>
                                        <p:attrNameLst>
                                          <p:attrName>ppt_h</p:attrName>
                                        </p:attrNameLst>
                                      </p:cBhvr>
                                      <p:tavLst>
                                        <p:tav tm="0">
                                          <p:val>
                                            <p:strVal val="0"/>
                                          </p:val>
                                        </p:tav>
                                        <p:tav tm="100000">
                                          <p:val>
                                            <p:strVal val="#ppt_h"/>
                                          </p:val>
                                        </p:tav>
                                      </p:tavLst>
                                    </p:anim>
                                    <p:animScale>
                                      <p:cBhvr>
                                        <p:cTn id="75" dur="83" autoRev="1" fill="hold">
                                          <p:stCondLst>
                                            <p:cond delay="167"/>
                                          </p:stCondLst>
                                        </p:cTn>
                                        <p:tgtEl>
                                          <p:spTgt spid="12"/>
                                        </p:tgtEl>
                                      </p:cBhvr>
                                      <p:from x="100000" y="100000"/>
                                      <p:to x="110000" y="110000"/>
                                    </p:animScale>
                                    <p:animScale>
                                      <p:cBhvr>
                                        <p:cTn id="76" dur="83" autoRev="1" fill="hold">
                                          <p:stCondLst>
                                            <p:cond delay="333"/>
                                          </p:stCondLst>
                                        </p:cTn>
                                        <p:tgtEl>
                                          <p:spTgt spid="12"/>
                                        </p:tgtEl>
                                      </p:cBhvr>
                                      <p:from x="100000" y="100000"/>
                                      <p:to x="90000" y="90000"/>
                                    </p:animScale>
                                  </p:childTnLst>
                                </p:cTn>
                              </p:par>
                            </p:childTnLst>
                          </p:cTn>
                        </p:par>
                      </p:childTnLst>
                    </p:cTn>
                  </p:par>
                  <p:par>
                    <p:cTn id="77" fill="hold">
                      <p:stCondLst>
                        <p:cond delay="indefinite"/>
                      </p:stCondLst>
                      <p:childTnLst>
                        <p:par>
                          <p:cTn id="78" fill="hold">
                            <p:stCondLst>
                              <p:cond delay="0"/>
                            </p:stCondLst>
                            <p:childTnLst>
                              <p:par>
                                <p:cTn id="79" presetID="16" presetClass="entr" presetSubtype="37" fill="hold" grpId="0"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barn(outVertical)">
                                      <p:cBhvr>
                                        <p:cTn id="81" dur="500"/>
                                        <p:tgtEl>
                                          <p:spTgt spid="4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par>
                                <p:cTn id="85" presetID="42" presetClass="path" presetSubtype="0" decel="100000" fill="hold" grpId="2" nodeType="withEffect">
                                  <p:stCondLst>
                                    <p:cond delay="0"/>
                                  </p:stCondLst>
                                  <p:childTnLst>
                                    <p:animMotion origin="layout" path="M 4.375E-6 2.22222E-6 L -0.00756 0.21157 " pathEditMode="relative" rAng="0" ptsTypes="AA">
                                      <p:cBhvr>
                                        <p:cTn id="86" dur="1000" spd="-100000" fill="hold"/>
                                        <p:tgtEl>
                                          <p:spTgt spid="46"/>
                                        </p:tgtEl>
                                        <p:attrNameLst>
                                          <p:attrName>ppt_x</p:attrName>
                                          <p:attrName>ppt_y</p:attrName>
                                        </p:attrNameLst>
                                      </p:cBhvr>
                                      <p:rCtr x="-378" y="10579"/>
                                    </p:animMotion>
                                  </p:childTnLst>
                                </p:cTn>
                              </p:par>
                              <p:par>
                                <p:cTn id="87" presetID="53" presetClass="entr" presetSubtype="16" decel="50000" fill="hold" nodeType="withEffect">
                                  <p:stCondLst>
                                    <p:cond delay="500"/>
                                  </p:stCondLst>
                                  <p:childTnLst>
                                    <p:set>
                                      <p:cBhvr>
                                        <p:cTn id="88" dur="1" fill="hold">
                                          <p:stCondLst>
                                            <p:cond delay="0"/>
                                          </p:stCondLst>
                                        </p:cTn>
                                        <p:tgtEl>
                                          <p:spTgt spid="17"/>
                                        </p:tgtEl>
                                        <p:attrNameLst>
                                          <p:attrName>style.visibility</p:attrName>
                                        </p:attrNameLst>
                                      </p:cBhvr>
                                      <p:to>
                                        <p:strVal val="visible"/>
                                      </p:to>
                                    </p:set>
                                    <p:anim calcmode="lin" valueType="num">
                                      <p:cBhvr>
                                        <p:cTn id="89" dur="167" fill="hold"/>
                                        <p:tgtEl>
                                          <p:spTgt spid="17"/>
                                        </p:tgtEl>
                                        <p:attrNameLst>
                                          <p:attrName>ppt_w</p:attrName>
                                        </p:attrNameLst>
                                      </p:cBhvr>
                                      <p:tavLst>
                                        <p:tav tm="0">
                                          <p:val>
                                            <p:strVal val="0"/>
                                          </p:val>
                                        </p:tav>
                                        <p:tav tm="100000">
                                          <p:val>
                                            <p:strVal val="#ppt_w"/>
                                          </p:val>
                                        </p:tav>
                                      </p:tavLst>
                                    </p:anim>
                                    <p:anim calcmode="lin" valueType="num">
                                      <p:cBhvr>
                                        <p:cTn id="90" dur="167" fill="hold"/>
                                        <p:tgtEl>
                                          <p:spTgt spid="17"/>
                                        </p:tgtEl>
                                        <p:attrNameLst>
                                          <p:attrName>ppt_h</p:attrName>
                                        </p:attrNameLst>
                                      </p:cBhvr>
                                      <p:tavLst>
                                        <p:tav tm="0">
                                          <p:val>
                                            <p:strVal val="0"/>
                                          </p:val>
                                        </p:tav>
                                        <p:tav tm="100000">
                                          <p:val>
                                            <p:strVal val="#ppt_h"/>
                                          </p:val>
                                        </p:tav>
                                      </p:tavLst>
                                    </p:anim>
                                    <p:animScale>
                                      <p:cBhvr>
                                        <p:cTn id="91" dur="83" autoRev="1" fill="hold">
                                          <p:stCondLst>
                                            <p:cond delay="167"/>
                                          </p:stCondLst>
                                        </p:cTn>
                                        <p:tgtEl>
                                          <p:spTgt spid="17"/>
                                        </p:tgtEl>
                                      </p:cBhvr>
                                      <p:from x="100000" y="100000"/>
                                      <p:to x="110000" y="110000"/>
                                    </p:animScale>
                                    <p:animScale>
                                      <p:cBhvr>
                                        <p:cTn id="92" dur="83" autoRev="1" fill="hold">
                                          <p:stCondLst>
                                            <p:cond delay="333"/>
                                          </p:stCondLst>
                                        </p:cTn>
                                        <p:tgtEl>
                                          <p:spTgt spid="17"/>
                                        </p:tgtEl>
                                      </p:cBhvr>
                                      <p:from x="100000" y="100000"/>
                                      <p:to x="90000" y="90000"/>
                                    </p:animScale>
                                  </p:childTnLst>
                                </p:cTn>
                              </p:par>
                              <p:par>
                                <p:cTn id="93" presetID="53" presetClass="entr" presetSubtype="16" decel="50000" fill="hold" nodeType="withEffect">
                                  <p:stCondLst>
                                    <p:cond delay="750"/>
                                  </p:stCondLst>
                                  <p:childTnLst>
                                    <p:set>
                                      <p:cBhvr>
                                        <p:cTn id="94" dur="1" fill="hold">
                                          <p:stCondLst>
                                            <p:cond delay="0"/>
                                          </p:stCondLst>
                                        </p:cTn>
                                        <p:tgtEl>
                                          <p:spTgt spid="16"/>
                                        </p:tgtEl>
                                        <p:attrNameLst>
                                          <p:attrName>style.visibility</p:attrName>
                                        </p:attrNameLst>
                                      </p:cBhvr>
                                      <p:to>
                                        <p:strVal val="visible"/>
                                      </p:to>
                                    </p:set>
                                    <p:anim calcmode="lin" valueType="num">
                                      <p:cBhvr>
                                        <p:cTn id="95" dur="167" fill="hold"/>
                                        <p:tgtEl>
                                          <p:spTgt spid="16"/>
                                        </p:tgtEl>
                                        <p:attrNameLst>
                                          <p:attrName>ppt_w</p:attrName>
                                        </p:attrNameLst>
                                      </p:cBhvr>
                                      <p:tavLst>
                                        <p:tav tm="0">
                                          <p:val>
                                            <p:strVal val="0"/>
                                          </p:val>
                                        </p:tav>
                                        <p:tav tm="100000">
                                          <p:val>
                                            <p:strVal val="#ppt_w"/>
                                          </p:val>
                                        </p:tav>
                                      </p:tavLst>
                                    </p:anim>
                                    <p:anim calcmode="lin" valueType="num">
                                      <p:cBhvr>
                                        <p:cTn id="96" dur="167" fill="hold"/>
                                        <p:tgtEl>
                                          <p:spTgt spid="16"/>
                                        </p:tgtEl>
                                        <p:attrNameLst>
                                          <p:attrName>ppt_h</p:attrName>
                                        </p:attrNameLst>
                                      </p:cBhvr>
                                      <p:tavLst>
                                        <p:tav tm="0">
                                          <p:val>
                                            <p:strVal val="0"/>
                                          </p:val>
                                        </p:tav>
                                        <p:tav tm="100000">
                                          <p:val>
                                            <p:strVal val="#ppt_h"/>
                                          </p:val>
                                        </p:tav>
                                      </p:tavLst>
                                    </p:anim>
                                    <p:animScale>
                                      <p:cBhvr>
                                        <p:cTn id="97" dur="83" autoRev="1" fill="hold">
                                          <p:stCondLst>
                                            <p:cond delay="167"/>
                                          </p:stCondLst>
                                        </p:cTn>
                                        <p:tgtEl>
                                          <p:spTgt spid="16"/>
                                        </p:tgtEl>
                                      </p:cBhvr>
                                      <p:from x="100000" y="100000"/>
                                      <p:to x="110000" y="110000"/>
                                    </p:animScale>
                                    <p:animScale>
                                      <p:cBhvr>
                                        <p:cTn id="98" dur="83" autoRev="1" fill="hold">
                                          <p:stCondLst>
                                            <p:cond delay="333"/>
                                          </p:stCondLst>
                                        </p:cTn>
                                        <p:tgtEl>
                                          <p:spTgt spid="16"/>
                                        </p:tgtEl>
                                      </p:cBhvr>
                                      <p:from x="100000" y="100000"/>
                                      <p:to x="90000" y="90000"/>
                                    </p:animScale>
                                  </p:childTnLst>
                                </p:cTn>
                              </p:par>
                              <p:par>
                                <p:cTn id="99" presetID="53" presetClass="entr" presetSubtype="16" decel="50000" fill="hold" nodeType="withEffect">
                                  <p:stCondLst>
                                    <p:cond delay="75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167" fill="hold"/>
                                        <p:tgtEl>
                                          <p:spTgt spid="18"/>
                                        </p:tgtEl>
                                        <p:attrNameLst>
                                          <p:attrName>ppt_w</p:attrName>
                                        </p:attrNameLst>
                                      </p:cBhvr>
                                      <p:tavLst>
                                        <p:tav tm="0">
                                          <p:val>
                                            <p:strVal val="0"/>
                                          </p:val>
                                        </p:tav>
                                        <p:tav tm="100000">
                                          <p:val>
                                            <p:strVal val="#ppt_w"/>
                                          </p:val>
                                        </p:tav>
                                      </p:tavLst>
                                    </p:anim>
                                    <p:anim calcmode="lin" valueType="num">
                                      <p:cBhvr>
                                        <p:cTn id="102" dur="167" fill="hold"/>
                                        <p:tgtEl>
                                          <p:spTgt spid="18"/>
                                        </p:tgtEl>
                                        <p:attrNameLst>
                                          <p:attrName>ppt_h</p:attrName>
                                        </p:attrNameLst>
                                      </p:cBhvr>
                                      <p:tavLst>
                                        <p:tav tm="0">
                                          <p:val>
                                            <p:strVal val="0"/>
                                          </p:val>
                                        </p:tav>
                                        <p:tav tm="100000">
                                          <p:val>
                                            <p:strVal val="#ppt_h"/>
                                          </p:val>
                                        </p:tav>
                                      </p:tavLst>
                                    </p:anim>
                                    <p:animScale>
                                      <p:cBhvr>
                                        <p:cTn id="103" dur="83" autoRev="1" fill="hold">
                                          <p:stCondLst>
                                            <p:cond delay="167"/>
                                          </p:stCondLst>
                                        </p:cTn>
                                        <p:tgtEl>
                                          <p:spTgt spid="18"/>
                                        </p:tgtEl>
                                      </p:cBhvr>
                                      <p:from x="100000" y="100000"/>
                                      <p:to x="110000" y="110000"/>
                                    </p:animScale>
                                    <p:animScale>
                                      <p:cBhvr>
                                        <p:cTn id="104" dur="83" autoRev="1" fill="hold">
                                          <p:stCondLst>
                                            <p:cond delay="333"/>
                                          </p:stCondLst>
                                        </p:cTn>
                                        <p:tgtEl>
                                          <p:spTgt spid="18"/>
                                        </p:tgtEl>
                                      </p:cBhvr>
                                      <p:from x="100000" y="100000"/>
                                      <p:to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6" grpId="2" animBg="1"/>
      <p:bldP spid="47" grpId="0" animBg="1"/>
      <p:bldP spid="47" grpId="1" animBg="1"/>
      <p:bldP spid="47" grpId="2" animBg="1"/>
      <p:bldP spid="48" grpId="0" animBg="1"/>
      <p:bldP spid="48" grpId="1" animBg="1"/>
      <p:bldP spid="48"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建筑外的招牌&#10;&#10;中度可信度描述已自动生成">
            <a:extLst>
              <a:ext uri="{FF2B5EF4-FFF2-40B4-BE49-F238E27FC236}">
                <a16:creationId xmlns:a16="http://schemas.microsoft.com/office/drawing/2014/main" xmlns="" id="{8525CA35-FB2F-41AB-A405-441A7E75E6F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5" y="0"/>
            <a:ext cx="12191991" cy="6858000"/>
          </a:xfrm>
          <a:prstGeom prst="rect">
            <a:avLst/>
          </a:prstGeom>
        </p:spPr>
      </p:pic>
      <p:sp>
        <p:nvSpPr>
          <p:cNvPr id="4" name="矩形 3">
            <a:extLst>
              <a:ext uri="{FF2B5EF4-FFF2-40B4-BE49-F238E27FC236}">
                <a16:creationId xmlns:a16="http://schemas.microsoft.com/office/drawing/2014/main" xmlns="" id="{1F6176D2-78F3-4DFC-957B-6C54A4F8C469}"/>
              </a:ext>
            </a:extLst>
          </p:cNvPr>
          <p:cNvSpPr/>
          <p:nvPr/>
        </p:nvSpPr>
        <p:spPr>
          <a:xfrm>
            <a:off x="0" y="0"/>
            <a:ext cx="12192000" cy="6858000"/>
          </a:xfrm>
          <a:prstGeom prst="rect">
            <a:avLst/>
          </a:prstGeom>
          <a:gradFill flip="none" rotWithShape="1">
            <a:gsLst>
              <a:gs pos="19000">
                <a:schemeClr val="bg1"/>
              </a:gs>
              <a:gs pos="98000">
                <a:schemeClr val="accent3">
                  <a:alpha val="8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FA6F13DD-DA29-4FC5-866B-158CD79FD4EA}"/>
              </a:ext>
            </a:extLst>
          </p:cNvPr>
          <p:cNvSpPr txBox="1"/>
          <p:nvPr/>
        </p:nvSpPr>
        <p:spPr>
          <a:xfrm>
            <a:off x="3165475" y="4203184"/>
            <a:ext cx="4746625" cy="338554"/>
          </a:xfrm>
          <a:prstGeom prst="rect">
            <a:avLst/>
          </a:prstGeom>
          <a:noFill/>
        </p:spPr>
        <p:txBody>
          <a:bodyPr wrap="square">
            <a:spAutoFit/>
          </a:bodyPr>
          <a:lstStyle/>
          <a:p>
            <a:pPr algn="dist"/>
            <a:r>
              <a:rPr lang="en-US" altLang="zh-CN" sz="1600" dirty="0">
                <a:solidFill>
                  <a:schemeClr val="bg1">
                    <a:lumMod val="65000"/>
                  </a:schemeClr>
                </a:solidFill>
              </a:rPr>
              <a:t>REFLECTION &amp; IMPROVEMENT</a:t>
            </a:r>
          </a:p>
        </p:txBody>
      </p:sp>
      <p:sp>
        <p:nvSpPr>
          <p:cNvPr id="9" name="文本框 8">
            <a:extLst>
              <a:ext uri="{FF2B5EF4-FFF2-40B4-BE49-F238E27FC236}">
                <a16:creationId xmlns:a16="http://schemas.microsoft.com/office/drawing/2014/main" xmlns="" id="{480F2A5E-F4D6-4256-A665-E87B9C5908D6}"/>
              </a:ext>
            </a:extLst>
          </p:cNvPr>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ONE</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a:extLst>
              <a:ext uri="{FF2B5EF4-FFF2-40B4-BE49-F238E27FC236}">
                <a16:creationId xmlns:a16="http://schemas.microsoft.com/office/drawing/2014/main" xmlns="" id="{5F75D7B9-67F7-495C-992A-0D06EDE67BFF}"/>
              </a:ext>
            </a:extLst>
          </p:cNvPr>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69AEB5FB-14EC-4C5F-ABB8-CD8728216526}"/>
              </a:ext>
            </a:extLst>
          </p:cNvPr>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第三部分</a:t>
            </a:r>
          </a:p>
        </p:txBody>
      </p:sp>
      <p:grpSp>
        <p:nvGrpSpPr>
          <p:cNvPr id="12" name="组合 11">
            <a:extLst>
              <a:ext uri="{FF2B5EF4-FFF2-40B4-BE49-F238E27FC236}">
                <a16:creationId xmlns:a16="http://schemas.microsoft.com/office/drawing/2014/main" xmlns="" id="{8D123CD3-DDB6-474F-AE10-DE1908094198}"/>
              </a:ext>
            </a:extLst>
          </p:cNvPr>
          <p:cNvGrpSpPr/>
          <p:nvPr/>
        </p:nvGrpSpPr>
        <p:grpSpPr>
          <a:xfrm>
            <a:off x="10940571" y="3111500"/>
            <a:ext cx="140791" cy="1332486"/>
            <a:chOff x="4746625" y="2273300"/>
            <a:chExt cx="222250" cy="2103438"/>
          </a:xfrm>
        </p:grpSpPr>
        <p:sp>
          <p:nvSpPr>
            <p:cNvPr id="14" name="椭圆 13">
              <a:extLst>
                <a:ext uri="{FF2B5EF4-FFF2-40B4-BE49-F238E27FC236}">
                  <a16:creationId xmlns:a16="http://schemas.microsoft.com/office/drawing/2014/main" xmlns="" id="{038845FC-531B-4A00-AB12-47ECD13325F7}"/>
                </a:ext>
              </a:extLst>
            </p:cNvPr>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xmlns="" id="{01CB2298-4056-41DE-AE67-9E226BF6C055}"/>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74E9338C-21C4-4B78-9839-499F143C1710}"/>
              </a:ext>
            </a:extLst>
          </p:cNvPr>
          <p:cNvGrpSpPr/>
          <p:nvPr/>
        </p:nvGrpSpPr>
        <p:grpSpPr>
          <a:xfrm>
            <a:off x="10648861" y="3858061"/>
            <a:ext cx="139176" cy="1317196"/>
            <a:chOff x="4746625" y="2273300"/>
            <a:chExt cx="222250" cy="2103438"/>
          </a:xfrm>
        </p:grpSpPr>
        <p:sp>
          <p:nvSpPr>
            <p:cNvPr id="17" name="椭圆 16">
              <a:extLst>
                <a:ext uri="{FF2B5EF4-FFF2-40B4-BE49-F238E27FC236}">
                  <a16:creationId xmlns:a16="http://schemas.microsoft.com/office/drawing/2014/main" xmlns="" id="{A8D4169A-10F8-4EE0-BE15-07A0123B70E5}"/>
                </a:ext>
              </a:extLst>
            </p:cNvPr>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B7255159-AA8B-4905-9FE9-D2A6F4D99BF7}"/>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a:extLst>
              <a:ext uri="{FF2B5EF4-FFF2-40B4-BE49-F238E27FC236}">
                <a16:creationId xmlns:a16="http://schemas.microsoft.com/office/drawing/2014/main" xmlns="" id="{C0A1F2B2-6001-44DB-9FE3-0C18B386A20B}"/>
              </a:ext>
            </a:extLst>
          </p:cNvPr>
          <p:cNvCxnSpPr>
            <a:cxnSpLocks/>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1" name="图片 10" descr="徽标&#10;&#10;描述已自动生成">
            <a:extLst>
              <a:ext uri="{FF2B5EF4-FFF2-40B4-BE49-F238E27FC236}">
                <a16:creationId xmlns:a16="http://schemas.microsoft.com/office/drawing/2014/main" xmlns="" id="{06E3941C-8888-4FDC-9E53-D2F8EEBE9B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77374" y="601889"/>
            <a:ext cx="1688911" cy="628650"/>
          </a:xfrm>
          <a:prstGeom prst="rect">
            <a:avLst/>
          </a:prstGeom>
        </p:spPr>
      </p:pic>
      <p:grpSp>
        <p:nvGrpSpPr>
          <p:cNvPr id="28" name="组合 27">
            <a:extLst>
              <a:ext uri="{FF2B5EF4-FFF2-40B4-BE49-F238E27FC236}">
                <a16:creationId xmlns:a16="http://schemas.microsoft.com/office/drawing/2014/main" xmlns="" id="{02F6EABA-DFC8-4C8E-9212-86E35E2F99E7}"/>
              </a:ext>
            </a:extLst>
          </p:cNvPr>
          <p:cNvGrpSpPr/>
          <p:nvPr/>
        </p:nvGrpSpPr>
        <p:grpSpPr>
          <a:xfrm rot="17535812" flipH="1">
            <a:off x="8408259" y="1846073"/>
            <a:ext cx="2487899" cy="3888972"/>
            <a:chOff x="6880648" y="1185672"/>
            <a:chExt cx="3134070" cy="4899036"/>
          </a:xfrm>
        </p:grpSpPr>
        <p:sp>
          <p:nvSpPr>
            <p:cNvPr id="26" name="椭圆 25">
              <a:extLst>
                <a:ext uri="{FF2B5EF4-FFF2-40B4-BE49-F238E27FC236}">
                  <a16:creationId xmlns:a16="http://schemas.microsoft.com/office/drawing/2014/main" xmlns="" id="{B1C40357-EEAB-49C7-8320-A704CB8AB969}"/>
                </a:ext>
              </a:extLst>
            </p:cNvPr>
            <p:cNvSpPr/>
            <p:nvPr/>
          </p:nvSpPr>
          <p:spPr>
            <a:xfrm rot="6940917">
              <a:off x="6880648" y="2950638"/>
              <a:ext cx="3134070" cy="3134070"/>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a:extLst>
                <a:ext uri="{FF2B5EF4-FFF2-40B4-BE49-F238E27FC236}">
                  <a16:creationId xmlns:a16="http://schemas.microsoft.com/office/drawing/2014/main" xmlns="" id="{49B22630-0B8E-482B-BAB3-564ED6052A28}"/>
                </a:ext>
              </a:extLst>
            </p:cNvPr>
            <p:cNvSpPr/>
            <p:nvPr/>
          </p:nvSpPr>
          <p:spPr>
            <a:xfrm rot="17980162">
              <a:off x="6880648" y="1185672"/>
              <a:ext cx="3134070" cy="3134070"/>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grpSp>
      <p:sp>
        <p:nvSpPr>
          <p:cNvPr id="29" name="文本框 28">
            <a:extLst>
              <a:ext uri="{FF2B5EF4-FFF2-40B4-BE49-F238E27FC236}">
                <a16:creationId xmlns:a16="http://schemas.microsoft.com/office/drawing/2014/main" xmlns="" id="{416433B5-1520-428C-B8E3-0BE38D33B02C}"/>
              </a:ext>
            </a:extLst>
          </p:cNvPr>
          <p:cNvSpPr txBox="1"/>
          <p:nvPr/>
        </p:nvSpPr>
        <p:spPr>
          <a:xfrm>
            <a:off x="8076819" y="2413001"/>
            <a:ext cx="2884123" cy="2646878"/>
          </a:xfrm>
          <a:prstGeom prst="rect">
            <a:avLst/>
          </a:prstGeom>
          <a:noFill/>
        </p:spPr>
        <p:txBody>
          <a:bodyPr wrap="none" rtlCol="0">
            <a:spAutoFit/>
          </a:bodyPr>
          <a:lstStyle>
            <a:defPPr>
              <a:defRPr lang="zh-CN"/>
            </a:defPPr>
            <a:lvl1pPr algn="ctr">
              <a:defRPr sz="16600">
                <a:gradFill flip="none" rotWithShape="1">
                  <a:gsLst>
                    <a:gs pos="35000">
                      <a:schemeClr val="bg1"/>
                    </a:gs>
                    <a:gs pos="78000">
                      <a:schemeClr val="bg1">
                        <a:alpha val="0"/>
                      </a:schemeClr>
                    </a:gs>
                  </a:gsLst>
                  <a:lin ang="5400000" scaled="1"/>
                  <a:tileRect/>
                </a:gradFill>
              </a:defRPr>
            </a:lvl1pPr>
          </a:lstStyle>
          <a:p>
            <a:r>
              <a:rPr lang="en-US" altLang="zh-CN" dirty="0"/>
              <a:t>03</a:t>
            </a:r>
            <a:endParaRPr lang="zh-CN" altLang="en-US" dirty="0"/>
          </a:p>
        </p:txBody>
      </p:sp>
      <p:sp>
        <p:nvSpPr>
          <p:cNvPr id="31" name="矩形 30">
            <a:extLst>
              <a:ext uri="{FF2B5EF4-FFF2-40B4-BE49-F238E27FC236}">
                <a16:creationId xmlns:a16="http://schemas.microsoft.com/office/drawing/2014/main" xmlns="" id="{7831A331-0077-4B57-BE8F-87AB3C2F856C}"/>
              </a:ext>
            </a:extLst>
          </p:cNvPr>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31">
            <a:extLst>
              <a:ext uri="{FF2B5EF4-FFF2-40B4-BE49-F238E27FC236}">
                <a16:creationId xmlns:a16="http://schemas.microsoft.com/office/drawing/2014/main" xmlns="" id="{A6019FD0-4DF6-42F1-A935-5C00D19D3FAF}"/>
              </a:ext>
            </a:extLst>
          </p:cNvPr>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C909B299-40EA-4ABF-B419-1C0C99C94FFF}"/>
              </a:ext>
            </a:extLst>
          </p:cNvPr>
          <p:cNvSpPr txBox="1"/>
          <p:nvPr/>
        </p:nvSpPr>
        <p:spPr>
          <a:xfrm>
            <a:off x="1079500" y="2876033"/>
            <a:ext cx="55880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反思与改进</a:t>
            </a:r>
          </a:p>
        </p:txBody>
      </p:sp>
      <p:sp>
        <p:nvSpPr>
          <p:cNvPr id="23" name="椭圆 22">
            <a:extLst>
              <a:ext uri="{FF2B5EF4-FFF2-40B4-BE49-F238E27FC236}">
                <a16:creationId xmlns:a16="http://schemas.microsoft.com/office/drawing/2014/main" xmlns="" id="{AB98A383-D526-4438-BBA7-5CCF9076AA68}"/>
              </a:ext>
            </a:extLst>
          </p:cNvPr>
          <p:cNvSpPr/>
          <p:nvPr/>
        </p:nvSpPr>
        <p:spPr>
          <a:xfrm rot="21391395">
            <a:off x="1236875" y="3245900"/>
            <a:ext cx="5182717" cy="775537"/>
          </a:xfrm>
          <a:prstGeom prst="ellipse">
            <a:avLst/>
          </a:prstGeom>
          <a:noFill/>
          <a:ln w="12700">
            <a:gradFill flip="none" rotWithShape="1">
              <a:gsLst>
                <a:gs pos="70000">
                  <a:srgbClr val="CDD3ED">
                    <a:alpha val="84000"/>
                  </a:srgbClr>
                </a:gs>
                <a:gs pos="35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a:extLst>
              <a:ext uri="{FF2B5EF4-FFF2-40B4-BE49-F238E27FC236}">
                <a16:creationId xmlns:a16="http://schemas.microsoft.com/office/drawing/2014/main" xmlns="" id="{78552090-DEC9-4401-A23E-475798464D7A}"/>
              </a:ext>
            </a:extLst>
          </p:cNvPr>
          <p:cNvSpPr/>
          <p:nvPr/>
        </p:nvSpPr>
        <p:spPr>
          <a:xfrm rot="4888083">
            <a:off x="6205555" y="2776689"/>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2153413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82EAF1-750D-423D-A7EF-AC9387B04204}"/>
              </a:ext>
            </a:extLst>
          </p:cNvPr>
          <p:cNvSpPr/>
          <p:nvPr/>
        </p:nvSpPr>
        <p:spPr>
          <a:xfrm>
            <a:off x="0" y="0"/>
            <a:ext cx="12192000" cy="6858000"/>
          </a:xfrm>
          <a:prstGeom prst="rect">
            <a:avLst/>
          </a:prstGeom>
          <a:gradFill>
            <a:gsLst>
              <a:gs pos="8000">
                <a:srgbClr val="FBFBFB"/>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92C2FEAF-8E9B-4D61-A61C-8230967D4508}"/>
              </a:ext>
            </a:extLst>
          </p:cNvPr>
          <p:cNvSpPr/>
          <p:nvPr/>
        </p:nvSpPr>
        <p:spPr>
          <a:xfrm rot="796691">
            <a:off x="-348741" y="4905402"/>
            <a:ext cx="7313571" cy="2696226"/>
          </a:xfrm>
          <a:custGeom>
            <a:avLst/>
            <a:gdLst>
              <a:gd name="connsiteX0" fmla="*/ 0 w 7313571"/>
              <a:gd name="connsiteY0" fmla="*/ 255361 h 2696226"/>
              <a:gd name="connsiteX1" fmla="*/ 226775 w 7313571"/>
              <a:gd name="connsiteY1" fmla="*/ 206592 h 2696226"/>
              <a:gd name="connsiteX2" fmla="*/ 2518958 w 7313571"/>
              <a:gd name="connsiteY2" fmla="*/ 0 h 2696226"/>
              <a:gd name="connsiteX3" fmla="*/ 7063034 w 7313571"/>
              <a:gd name="connsiteY3" fmla="*/ 956676 h 2696226"/>
              <a:gd name="connsiteX4" fmla="*/ 7313571 w 7313571"/>
              <a:gd name="connsiteY4" fmla="*/ 1106244 h 2696226"/>
              <a:gd name="connsiteX5" fmla="*/ 576015 w 7313571"/>
              <a:gd name="connsiteY5" fmla="*/ 2696226 h 269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13571" h="2696226">
                <a:moveTo>
                  <a:pt x="0" y="255361"/>
                </a:moveTo>
                <a:lnTo>
                  <a:pt x="226775" y="206592"/>
                </a:lnTo>
                <a:cubicBezTo>
                  <a:pt x="931300" y="73562"/>
                  <a:pt x="1705886" y="0"/>
                  <a:pt x="2518958" y="0"/>
                </a:cubicBezTo>
                <a:cubicBezTo>
                  <a:pt x="4348370" y="0"/>
                  <a:pt x="5982944" y="372410"/>
                  <a:pt x="7063034" y="956676"/>
                </a:cubicBezTo>
                <a:lnTo>
                  <a:pt x="7313571" y="1106244"/>
                </a:lnTo>
                <a:lnTo>
                  <a:pt x="576015" y="2696226"/>
                </a:lnTo>
                <a:close/>
              </a:path>
            </a:pathLst>
          </a:custGeom>
          <a:gradFill>
            <a:gsLst>
              <a:gs pos="0">
                <a:schemeClr val="accent1">
                  <a:lumMod val="40000"/>
                  <a:lumOff val="60000"/>
                </a:schemeClr>
              </a:gs>
              <a:gs pos="57000">
                <a:schemeClr val="accent1">
                  <a:lumMod val="20000"/>
                  <a:lumOff val="80000"/>
                  <a:alpha val="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文本框 43">
            <a:extLst>
              <a:ext uri="{FF2B5EF4-FFF2-40B4-BE49-F238E27FC236}">
                <a16:creationId xmlns:a16="http://schemas.microsoft.com/office/drawing/2014/main" xmlns="" id="{CA4EF907-94A8-4F07-AD32-8E6A5A2E2712}"/>
              </a:ext>
            </a:extLst>
          </p:cNvPr>
          <p:cNvSpPr txBox="1"/>
          <p:nvPr/>
        </p:nvSpPr>
        <p:spPr>
          <a:xfrm>
            <a:off x="1011419" y="2388671"/>
            <a:ext cx="2294391" cy="307777"/>
          </a:xfrm>
          <a:prstGeom prst="rect">
            <a:avLst/>
          </a:prstGeom>
          <a:noFill/>
        </p:spPr>
        <p:txBody>
          <a:bodyPr wrap="square">
            <a:spAutoFit/>
          </a:bodyPr>
          <a:lstStyle>
            <a:defPPr>
              <a:defRPr lang="zh-CN"/>
            </a:defPPr>
            <a:lvl1pPr algn="dist">
              <a:defRPr sz="1400">
                <a:solidFill>
                  <a:schemeClr val="tx2">
                    <a:lumMod val="40000"/>
                    <a:lumOff val="60000"/>
                    <a:alpha val="41000"/>
                  </a:schemeClr>
                </a:solidFill>
              </a:defRPr>
            </a:lvl1pPr>
          </a:lstStyle>
          <a:p>
            <a:r>
              <a:rPr lang="en-US" altLang="zh-CN" dirty="0">
                <a:gradFill flip="none" rotWithShape="1">
                  <a:gsLst>
                    <a:gs pos="0">
                      <a:schemeClr val="bg1">
                        <a:lumMod val="75000"/>
                        <a:alpha val="77000"/>
                      </a:schemeClr>
                    </a:gs>
                    <a:gs pos="100000">
                      <a:schemeClr val="bg1">
                        <a:lumMod val="75000"/>
                        <a:alpha val="38000"/>
                      </a:schemeClr>
                    </a:gs>
                  </a:gsLst>
                  <a:lin ang="0" scaled="1"/>
                  <a:tileRect/>
                </a:gradFill>
              </a:rPr>
              <a:t>YEAR-END</a:t>
            </a:r>
          </a:p>
        </p:txBody>
      </p:sp>
      <p:grpSp>
        <p:nvGrpSpPr>
          <p:cNvPr id="198" name="组合 197">
            <a:extLst>
              <a:ext uri="{FF2B5EF4-FFF2-40B4-BE49-F238E27FC236}">
                <a16:creationId xmlns:a16="http://schemas.microsoft.com/office/drawing/2014/main" xmlns="" id="{BB3C5205-1EF8-4E70-9E8B-5372D1CC1008}"/>
              </a:ext>
            </a:extLst>
          </p:cNvPr>
          <p:cNvGrpSpPr/>
          <p:nvPr/>
        </p:nvGrpSpPr>
        <p:grpSpPr>
          <a:xfrm>
            <a:off x="5128319" y="1148332"/>
            <a:ext cx="1342332" cy="761446"/>
            <a:chOff x="4791768" y="749642"/>
            <a:chExt cx="2340517" cy="1327673"/>
          </a:xfrm>
          <a:gradFill>
            <a:gsLst>
              <a:gs pos="0">
                <a:schemeClr val="accent1">
                  <a:lumMod val="40000"/>
                  <a:lumOff val="60000"/>
                </a:schemeClr>
              </a:gs>
              <a:gs pos="100000">
                <a:schemeClr val="accent4">
                  <a:alpha val="0"/>
                </a:schemeClr>
              </a:gs>
            </a:gsLst>
            <a:lin ang="2700000" scaled="1"/>
          </a:gradFill>
        </p:grpSpPr>
        <p:sp>
          <p:nvSpPr>
            <p:cNvPr id="68" name="椭圆 67">
              <a:extLst>
                <a:ext uri="{FF2B5EF4-FFF2-40B4-BE49-F238E27FC236}">
                  <a16:creationId xmlns:a16="http://schemas.microsoft.com/office/drawing/2014/main" xmlns="" id="{F1E99DE8-7A56-4126-B91C-1FE669993C2D}"/>
                </a:ext>
              </a:extLst>
            </p:cNvPr>
            <p:cNvSpPr/>
            <p:nvPr/>
          </p:nvSpPr>
          <p:spPr>
            <a:xfrm>
              <a:off x="479176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51446206-09B3-47F7-8E07-EA4328733C79}"/>
                </a:ext>
              </a:extLst>
            </p:cNvPr>
            <p:cNvSpPr/>
            <p:nvPr/>
          </p:nvSpPr>
          <p:spPr>
            <a:xfrm>
              <a:off x="498720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FAFBBE27-1ED2-46E7-A4E2-4131F43AEB66}"/>
                </a:ext>
              </a:extLst>
            </p:cNvPr>
            <p:cNvSpPr/>
            <p:nvPr/>
          </p:nvSpPr>
          <p:spPr>
            <a:xfrm>
              <a:off x="517773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569CD2E6-047A-416A-AD5A-8B98416BA640}"/>
                </a:ext>
              </a:extLst>
            </p:cNvPr>
            <p:cNvSpPr/>
            <p:nvPr/>
          </p:nvSpPr>
          <p:spPr>
            <a:xfrm>
              <a:off x="536825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xmlns="" id="{2DF81C10-C65B-43E2-B677-F21565293CFF}"/>
                </a:ext>
              </a:extLst>
            </p:cNvPr>
            <p:cNvSpPr/>
            <p:nvPr/>
          </p:nvSpPr>
          <p:spPr>
            <a:xfrm>
              <a:off x="555878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0AB88FFD-2C83-4051-A5B7-727F500E96AC}"/>
                </a:ext>
              </a:extLst>
            </p:cNvPr>
            <p:cNvSpPr/>
            <p:nvPr/>
          </p:nvSpPr>
          <p:spPr>
            <a:xfrm>
              <a:off x="5749305"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07A9AC0E-B18C-4440-8CE2-CC407D9EAE1C}"/>
                </a:ext>
              </a:extLst>
            </p:cNvPr>
            <p:cNvSpPr/>
            <p:nvPr/>
          </p:nvSpPr>
          <p:spPr>
            <a:xfrm>
              <a:off x="593982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ABE754E1-EC30-4BAE-9F73-71D167C36901}"/>
                </a:ext>
              </a:extLst>
            </p:cNvPr>
            <p:cNvSpPr/>
            <p:nvPr/>
          </p:nvSpPr>
          <p:spPr>
            <a:xfrm>
              <a:off x="613035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B54A4410-21CF-4B8C-ACBE-74D0C2D2211C}"/>
                </a:ext>
              </a:extLst>
            </p:cNvPr>
            <p:cNvSpPr/>
            <p:nvPr/>
          </p:nvSpPr>
          <p:spPr>
            <a:xfrm>
              <a:off x="632087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FF17F1D6-E43D-4E06-A9FB-E2025CC60F7D}"/>
                </a:ext>
              </a:extLst>
            </p:cNvPr>
            <p:cNvSpPr/>
            <p:nvPr/>
          </p:nvSpPr>
          <p:spPr>
            <a:xfrm>
              <a:off x="651140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xmlns="" id="{1239A062-B1D0-4F22-B892-69229A846CE6}"/>
                </a:ext>
              </a:extLst>
            </p:cNvPr>
            <p:cNvSpPr/>
            <p:nvPr/>
          </p:nvSpPr>
          <p:spPr>
            <a:xfrm>
              <a:off x="6701924"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0D905394-9539-4E65-9F9D-5044A8CCEAA2}"/>
                </a:ext>
              </a:extLst>
            </p:cNvPr>
            <p:cNvSpPr/>
            <p:nvPr/>
          </p:nvSpPr>
          <p:spPr>
            <a:xfrm>
              <a:off x="689244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4D27D0F9-2C92-4D58-8A6B-8AE25F54CEA7}"/>
                </a:ext>
              </a:extLst>
            </p:cNvPr>
            <p:cNvSpPr/>
            <p:nvPr/>
          </p:nvSpPr>
          <p:spPr>
            <a:xfrm>
              <a:off x="7082972"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B8030993-ABCD-48FB-AE4C-70E2DCA2C755}"/>
                </a:ext>
              </a:extLst>
            </p:cNvPr>
            <p:cNvSpPr/>
            <p:nvPr/>
          </p:nvSpPr>
          <p:spPr>
            <a:xfrm>
              <a:off x="479176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xmlns="" id="{D456D3CE-9226-4C97-A804-9B96F8A4C03B}"/>
                </a:ext>
              </a:extLst>
            </p:cNvPr>
            <p:cNvSpPr/>
            <p:nvPr/>
          </p:nvSpPr>
          <p:spPr>
            <a:xfrm>
              <a:off x="498720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158D5092-8E24-48F3-851F-090682056CD7}"/>
                </a:ext>
              </a:extLst>
            </p:cNvPr>
            <p:cNvSpPr/>
            <p:nvPr/>
          </p:nvSpPr>
          <p:spPr>
            <a:xfrm>
              <a:off x="517773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A125AD12-A6CB-482E-9578-B2690F6705B7}"/>
                </a:ext>
              </a:extLst>
            </p:cNvPr>
            <p:cNvSpPr/>
            <p:nvPr/>
          </p:nvSpPr>
          <p:spPr>
            <a:xfrm>
              <a:off x="536825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xmlns="" id="{425B05D0-DA82-4645-9603-62B9E6533CF3}"/>
                </a:ext>
              </a:extLst>
            </p:cNvPr>
            <p:cNvSpPr/>
            <p:nvPr/>
          </p:nvSpPr>
          <p:spPr>
            <a:xfrm>
              <a:off x="555878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BF83CD62-7E9A-405C-B4B0-19822C568AFB}"/>
                </a:ext>
              </a:extLst>
            </p:cNvPr>
            <p:cNvSpPr/>
            <p:nvPr/>
          </p:nvSpPr>
          <p:spPr>
            <a:xfrm>
              <a:off x="5749305"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xmlns="" id="{67F42D75-026E-4037-833C-81F3AB467730}"/>
                </a:ext>
              </a:extLst>
            </p:cNvPr>
            <p:cNvSpPr/>
            <p:nvPr/>
          </p:nvSpPr>
          <p:spPr>
            <a:xfrm>
              <a:off x="593982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xmlns="" id="{EFEC3BF5-D946-48DF-BB04-7A9EA2AFEE3A}"/>
                </a:ext>
              </a:extLst>
            </p:cNvPr>
            <p:cNvSpPr/>
            <p:nvPr/>
          </p:nvSpPr>
          <p:spPr>
            <a:xfrm>
              <a:off x="613035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xmlns="" id="{617BDC78-3785-4AAF-9F57-A2FC79E45E6D}"/>
                </a:ext>
              </a:extLst>
            </p:cNvPr>
            <p:cNvSpPr/>
            <p:nvPr/>
          </p:nvSpPr>
          <p:spPr>
            <a:xfrm>
              <a:off x="632087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xmlns="" id="{C599383E-4BE3-4ADC-8066-D2A70A0986F8}"/>
                </a:ext>
              </a:extLst>
            </p:cNvPr>
            <p:cNvSpPr/>
            <p:nvPr/>
          </p:nvSpPr>
          <p:spPr>
            <a:xfrm>
              <a:off x="651140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xmlns="" id="{AB8CEAAC-D014-4532-9206-EAF8ED397472}"/>
                </a:ext>
              </a:extLst>
            </p:cNvPr>
            <p:cNvSpPr/>
            <p:nvPr/>
          </p:nvSpPr>
          <p:spPr>
            <a:xfrm>
              <a:off x="6701924"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xmlns="" id="{45DA22AB-DB02-4F44-87F8-2E933B4EA957}"/>
                </a:ext>
              </a:extLst>
            </p:cNvPr>
            <p:cNvSpPr/>
            <p:nvPr/>
          </p:nvSpPr>
          <p:spPr>
            <a:xfrm>
              <a:off x="689244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xmlns="" id="{3434607A-2DB4-44DF-A80F-39EEAC25E6DA}"/>
                </a:ext>
              </a:extLst>
            </p:cNvPr>
            <p:cNvSpPr/>
            <p:nvPr/>
          </p:nvSpPr>
          <p:spPr>
            <a:xfrm>
              <a:off x="7082972"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56C963EF-3B83-45D4-AA54-DE3B20D95DBF}"/>
                </a:ext>
              </a:extLst>
            </p:cNvPr>
            <p:cNvSpPr/>
            <p:nvPr/>
          </p:nvSpPr>
          <p:spPr>
            <a:xfrm>
              <a:off x="479176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xmlns="" id="{4DE3B557-5BAF-4F84-99D1-E1B2CEDE77B3}"/>
                </a:ext>
              </a:extLst>
            </p:cNvPr>
            <p:cNvSpPr/>
            <p:nvPr/>
          </p:nvSpPr>
          <p:spPr>
            <a:xfrm>
              <a:off x="498720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xmlns="" id="{C86B960A-BA81-47E6-9382-1B0BDFF24509}"/>
                </a:ext>
              </a:extLst>
            </p:cNvPr>
            <p:cNvSpPr/>
            <p:nvPr/>
          </p:nvSpPr>
          <p:spPr>
            <a:xfrm>
              <a:off x="517773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833BF413-19AF-4DA6-A619-2BD57961F9CE}"/>
                </a:ext>
              </a:extLst>
            </p:cNvPr>
            <p:cNvSpPr/>
            <p:nvPr/>
          </p:nvSpPr>
          <p:spPr>
            <a:xfrm>
              <a:off x="536825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4FB2EC51-A703-42D2-86E4-FBD4863B11AC}"/>
                </a:ext>
              </a:extLst>
            </p:cNvPr>
            <p:cNvSpPr/>
            <p:nvPr/>
          </p:nvSpPr>
          <p:spPr>
            <a:xfrm>
              <a:off x="555878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8040BF6C-8255-4CCB-BFC9-5E8E13D99877}"/>
                </a:ext>
              </a:extLst>
            </p:cNvPr>
            <p:cNvSpPr/>
            <p:nvPr/>
          </p:nvSpPr>
          <p:spPr>
            <a:xfrm>
              <a:off x="5749305"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4E817D05-F97C-42D7-8B2C-4E8316810580}"/>
                </a:ext>
              </a:extLst>
            </p:cNvPr>
            <p:cNvSpPr/>
            <p:nvPr/>
          </p:nvSpPr>
          <p:spPr>
            <a:xfrm>
              <a:off x="593982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A0EBE735-9680-4054-B075-0AE06E141D22}"/>
                </a:ext>
              </a:extLst>
            </p:cNvPr>
            <p:cNvSpPr/>
            <p:nvPr/>
          </p:nvSpPr>
          <p:spPr>
            <a:xfrm>
              <a:off x="613035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1886CB54-00E6-4C97-8E74-60AA3FDD6F39}"/>
                </a:ext>
              </a:extLst>
            </p:cNvPr>
            <p:cNvSpPr/>
            <p:nvPr/>
          </p:nvSpPr>
          <p:spPr>
            <a:xfrm>
              <a:off x="632087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BC6492DE-7B80-4F40-999B-3529F8D4C9AD}"/>
                </a:ext>
              </a:extLst>
            </p:cNvPr>
            <p:cNvSpPr/>
            <p:nvPr/>
          </p:nvSpPr>
          <p:spPr>
            <a:xfrm>
              <a:off x="651140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xmlns="" id="{ADDF6292-B7F2-402B-9B40-199ACFE1FD0D}"/>
                </a:ext>
              </a:extLst>
            </p:cNvPr>
            <p:cNvSpPr/>
            <p:nvPr/>
          </p:nvSpPr>
          <p:spPr>
            <a:xfrm>
              <a:off x="6701924"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xmlns="" id="{F32F18C4-9700-4C23-85A9-EBBCA1443C29}"/>
                </a:ext>
              </a:extLst>
            </p:cNvPr>
            <p:cNvSpPr/>
            <p:nvPr/>
          </p:nvSpPr>
          <p:spPr>
            <a:xfrm>
              <a:off x="689244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xmlns="" id="{B349AAE5-DC55-47DE-B2D7-53B54B53FC79}"/>
                </a:ext>
              </a:extLst>
            </p:cNvPr>
            <p:cNvSpPr/>
            <p:nvPr/>
          </p:nvSpPr>
          <p:spPr>
            <a:xfrm>
              <a:off x="7082972"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xmlns="" id="{47F9C258-1CA9-44AB-8E50-4C097BC41102}"/>
                </a:ext>
              </a:extLst>
            </p:cNvPr>
            <p:cNvSpPr/>
            <p:nvPr/>
          </p:nvSpPr>
          <p:spPr>
            <a:xfrm>
              <a:off x="479176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xmlns="" id="{7C6B653D-B6B6-48F7-BEF4-67DF9B4F91D7}"/>
                </a:ext>
              </a:extLst>
            </p:cNvPr>
            <p:cNvSpPr/>
            <p:nvPr/>
          </p:nvSpPr>
          <p:spPr>
            <a:xfrm>
              <a:off x="498720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xmlns="" id="{F8035722-24B7-4ED9-AB11-345D29D08EA0}"/>
                </a:ext>
              </a:extLst>
            </p:cNvPr>
            <p:cNvSpPr/>
            <p:nvPr/>
          </p:nvSpPr>
          <p:spPr>
            <a:xfrm>
              <a:off x="517773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xmlns="" id="{F9B1B70E-764D-49E4-8760-78D2E8886409}"/>
                </a:ext>
              </a:extLst>
            </p:cNvPr>
            <p:cNvSpPr/>
            <p:nvPr/>
          </p:nvSpPr>
          <p:spPr>
            <a:xfrm>
              <a:off x="536825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xmlns="" id="{55BFD3D8-BF66-4D08-8E81-E7C944B9AB06}"/>
                </a:ext>
              </a:extLst>
            </p:cNvPr>
            <p:cNvSpPr/>
            <p:nvPr/>
          </p:nvSpPr>
          <p:spPr>
            <a:xfrm>
              <a:off x="555878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xmlns="" id="{6D2CE672-E393-4C94-A6A6-1241CD640438}"/>
                </a:ext>
              </a:extLst>
            </p:cNvPr>
            <p:cNvSpPr/>
            <p:nvPr/>
          </p:nvSpPr>
          <p:spPr>
            <a:xfrm>
              <a:off x="5749305"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xmlns="" id="{5711BB80-4016-4288-8D66-B150AE677E4B}"/>
                </a:ext>
              </a:extLst>
            </p:cNvPr>
            <p:cNvSpPr/>
            <p:nvPr/>
          </p:nvSpPr>
          <p:spPr>
            <a:xfrm>
              <a:off x="593982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xmlns="" id="{BCF82F2E-4D62-4882-B5BD-9E1186B6CFB9}"/>
                </a:ext>
              </a:extLst>
            </p:cNvPr>
            <p:cNvSpPr/>
            <p:nvPr/>
          </p:nvSpPr>
          <p:spPr>
            <a:xfrm>
              <a:off x="613035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xmlns="" id="{3A72B1FE-EF6B-4F7A-A175-BB141EC39FED}"/>
                </a:ext>
              </a:extLst>
            </p:cNvPr>
            <p:cNvSpPr/>
            <p:nvPr/>
          </p:nvSpPr>
          <p:spPr>
            <a:xfrm>
              <a:off x="632087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xmlns="" id="{CDFF2788-3018-4A84-86D6-54F59C217185}"/>
                </a:ext>
              </a:extLst>
            </p:cNvPr>
            <p:cNvSpPr/>
            <p:nvPr/>
          </p:nvSpPr>
          <p:spPr>
            <a:xfrm>
              <a:off x="651140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xmlns="" id="{3129627F-3724-4AB3-ABEE-712635FE7A4B}"/>
                </a:ext>
              </a:extLst>
            </p:cNvPr>
            <p:cNvSpPr/>
            <p:nvPr/>
          </p:nvSpPr>
          <p:spPr>
            <a:xfrm>
              <a:off x="6701924"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xmlns="" id="{853909E6-6481-4C55-B252-3FF9E789732C}"/>
                </a:ext>
              </a:extLst>
            </p:cNvPr>
            <p:cNvSpPr/>
            <p:nvPr/>
          </p:nvSpPr>
          <p:spPr>
            <a:xfrm>
              <a:off x="689244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xmlns="" id="{6284A0CF-3520-4618-B580-4C4E09B1DB9A}"/>
                </a:ext>
              </a:extLst>
            </p:cNvPr>
            <p:cNvSpPr/>
            <p:nvPr/>
          </p:nvSpPr>
          <p:spPr>
            <a:xfrm>
              <a:off x="7082972"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xmlns="" id="{D39CA3D2-F92C-483C-B93C-68C2358279B5}"/>
                </a:ext>
              </a:extLst>
            </p:cNvPr>
            <p:cNvSpPr/>
            <p:nvPr/>
          </p:nvSpPr>
          <p:spPr>
            <a:xfrm>
              <a:off x="479176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xmlns="" id="{E8832891-7450-4A85-AE64-1D29F28CC21E}"/>
                </a:ext>
              </a:extLst>
            </p:cNvPr>
            <p:cNvSpPr/>
            <p:nvPr/>
          </p:nvSpPr>
          <p:spPr>
            <a:xfrm>
              <a:off x="498720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xmlns="" id="{6AD61479-5192-4E71-B135-22AF071ACB04}"/>
                </a:ext>
              </a:extLst>
            </p:cNvPr>
            <p:cNvSpPr/>
            <p:nvPr/>
          </p:nvSpPr>
          <p:spPr>
            <a:xfrm>
              <a:off x="517773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xmlns="" id="{EF45DCF4-01D7-4C0F-907A-1491755169C3}"/>
                </a:ext>
              </a:extLst>
            </p:cNvPr>
            <p:cNvSpPr/>
            <p:nvPr/>
          </p:nvSpPr>
          <p:spPr>
            <a:xfrm>
              <a:off x="536825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xmlns="" id="{E8F79637-59FE-43C6-B821-C4C841F4750E}"/>
                </a:ext>
              </a:extLst>
            </p:cNvPr>
            <p:cNvSpPr/>
            <p:nvPr/>
          </p:nvSpPr>
          <p:spPr>
            <a:xfrm>
              <a:off x="555878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xmlns="" id="{37C46989-D0E2-4CF8-B12F-C62D56BA525A}"/>
                </a:ext>
              </a:extLst>
            </p:cNvPr>
            <p:cNvSpPr/>
            <p:nvPr/>
          </p:nvSpPr>
          <p:spPr>
            <a:xfrm>
              <a:off x="5749305"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xmlns="" id="{0D77EB2F-0A8E-4326-9689-B4E603CF7B04}"/>
                </a:ext>
              </a:extLst>
            </p:cNvPr>
            <p:cNvSpPr/>
            <p:nvPr/>
          </p:nvSpPr>
          <p:spPr>
            <a:xfrm>
              <a:off x="593982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xmlns="" id="{3709D54B-F9BD-4048-9DCA-3BC555DD5C08}"/>
                </a:ext>
              </a:extLst>
            </p:cNvPr>
            <p:cNvSpPr/>
            <p:nvPr/>
          </p:nvSpPr>
          <p:spPr>
            <a:xfrm>
              <a:off x="613035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xmlns="" id="{6126C730-82F0-4EF0-A67C-23EC7449A07C}"/>
                </a:ext>
              </a:extLst>
            </p:cNvPr>
            <p:cNvSpPr/>
            <p:nvPr/>
          </p:nvSpPr>
          <p:spPr>
            <a:xfrm>
              <a:off x="632087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xmlns="" id="{8DC495AD-52AA-4240-8104-C153E32CEA57}"/>
                </a:ext>
              </a:extLst>
            </p:cNvPr>
            <p:cNvSpPr/>
            <p:nvPr/>
          </p:nvSpPr>
          <p:spPr>
            <a:xfrm>
              <a:off x="651140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xmlns="" id="{A4BA1D24-66FE-4335-9203-7670F113CBE1}"/>
                </a:ext>
              </a:extLst>
            </p:cNvPr>
            <p:cNvSpPr/>
            <p:nvPr/>
          </p:nvSpPr>
          <p:spPr>
            <a:xfrm>
              <a:off x="6701924"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xmlns="" id="{C38B5610-7E37-48F5-9365-B62D9EAE102C}"/>
                </a:ext>
              </a:extLst>
            </p:cNvPr>
            <p:cNvSpPr/>
            <p:nvPr/>
          </p:nvSpPr>
          <p:spPr>
            <a:xfrm>
              <a:off x="689244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xmlns="" id="{8E8BEA4E-61D0-4C62-9095-E1ABA2E05E20}"/>
                </a:ext>
              </a:extLst>
            </p:cNvPr>
            <p:cNvSpPr/>
            <p:nvPr/>
          </p:nvSpPr>
          <p:spPr>
            <a:xfrm>
              <a:off x="7082972"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xmlns="" id="{08968B0C-72EB-44A2-B1E0-D297E1B54B02}"/>
                </a:ext>
              </a:extLst>
            </p:cNvPr>
            <p:cNvSpPr/>
            <p:nvPr/>
          </p:nvSpPr>
          <p:spPr>
            <a:xfrm>
              <a:off x="479176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xmlns="" id="{5AA22DFC-C395-4B41-B587-59246E7CF857}"/>
                </a:ext>
              </a:extLst>
            </p:cNvPr>
            <p:cNvSpPr/>
            <p:nvPr/>
          </p:nvSpPr>
          <p:spPr>
            <a:xfrm>
              <a:off x="498720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xmlns="" id="{3D211894-D723-472A-9CFF-CD5C93BBC46F}"/>
                </a:ext>
              </a:extLst>
            </p:cNvPr>
            <p:cNvSpPr/>
            <p:nvPr/>
          </p:nvSpPr>
          <p:spPr>
            <a:xfrm>
              <a:off x="517773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xmlns="" id="{CAF3A611-A473-4BED-A087-3D9E21B6FB0D}"/>
                </a:ext>
              </a:extLst>
            </p:cNvPr>
            <p:cNvSpPr/>
            <p:nvPr/>
          </p:nvSpPr>
          <p:spPr>
            <a:xfrm>
              <a:off x="536825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xmlns="" id="{7478EFC7-19F8-4572-A2A3-AECDC5D0354C}"/>
                </a:ext>
              </a:extLst>
            </p:cNvPr>
            <p:cNvSpPr/>
            <p:nvPr/>
          </p:nvSpPr>
          <p:spPr>
            <a:xfrm>
              <a:off x="555878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xmlns="" id="{EA44F3B8-0CD2-4203-9710-3A98C235E18B}"/>
                </a:ext>
              </a:extLst>
            </p:cNvPr>
            <p:cNvSpPr/>
            <p:nvPr/>
          </p:nvSpPr>
          <p:spPr>
            <a:xfrm>
              <a:off x="5749305"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xmlns="" id="{9BDEAAA9-F3EF-422F-9084-97CB4B0F10CA}"/>
                </a:ext>
              </a:extLst>
            </p:cNvPr>
            <p:cNvSpPr/>
            <p:nvPr/>
          </p:nvSpPr>
          <p:spPr>
            <a:xfrm>
              <a:off x="593982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xmlns="" id="{38BC67F2-86C2-4F02-908A-C4C2C61D6DF0}"/>
                </a:ext>
              </a:extLst>
            </p:cNvPr>
            <p:cNvSpPr/>
            <p:nvPr/>
          </p:nvSpPr>
          <p:spPr>
            <a:xfrm>
              <a:off x="613035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xmlns="" id="{C40A2361-43EE-40BE-AEAC-F0FC2CB860EC}"/>
                </a:ext>
              </a:extLst>
            </p:cNvPr>
            <p:cNvSpPr/>
            <p:nvPr/>
          </p:nvSpPr>
          <p:spPr>
            <a:xfrm>
              <a:off x="632087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xmlns="" id="{3F7DAF54-1D8A-4EA2-BDE4-EEFDF14A6F12}"/>
                </a:ext>
              </a:extLst>
            </p:cNvPr>
            <p:cNvSpPr/>
            <p:nvPr/>
          </p:nvSpPr>
          <p:spPr>
            <a:xfrm>
              <a:off x="651140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xmlns="" id="{7ACCB5EE-47AA-4BB0-9332-35462FA165AE}"/>
                </a:ext>
              </a:extLst>
            </p:cNvPr>
            <p:cNvSpPr/>
            <p:nvPr/>
          </p:nvSpPr>
          <p:spPr>
            <a:xfrm>
              <a:off x="6701924"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xmlns="" id="{45BA95F0-C805-4BD6-8B2F-B6C1EA782BC1}"/>
                </a:ext>
              </a:extLst>
            </p:cNvPr>
            <p:cNvSpPr/>
            <p:nvPr/>
          </p:nvSpPr>
          <p:spPr>
            <a:xfrm>
              <a:off x="689244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xmlns="" id="{CA99EC5A-2712-4D3B-AD1B-3D550116165E}"/>
                </a:ext>
              </a:extLst>
            </p:cNvPr>
            <p:cNvSpPr/>
            <p:nvPr/>
          </p:nvSpPr>
          <p:spPr>
            <a:xfrm>
              <a:off x="7082972"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xmlns="" id="{05641328-E91E-4CC4-AD47-475E3351CFDE}"/>
                </a:ext>
              </a:extLst>
            </p:cNvPr>
            <p:cNvSpPr/>
            <p:nvPr/>
          </p:nvSpPr>
          <p:spPr>
            <a:xfrm>
              <a:off x="479176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xmlns="" id="{20B50CA3-30FE-4D27-8759-9D2158B65B3D}"/>
                </a:ext>
              </a:extLst>
            </p:cNvPr>
            <p:cNvSpPr/>
            <p:nvPr/>
          </p:nvSpPr>
          <p:spPr>
            <a:xfrm>
              <a:off x="498720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xmlns="" id="{33B25D6B-2731-4F4F-86D1-C98C6AFEB519}"/>
                </a:ext>
              </a:extLst>
            </p:cNvPr>
            <p:cNvSpPr/>
            <p:nvPr/>
          </p:nvSpPr>
          <p:spPr>
            <a:xfrm>
              <a:off x="517773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xmlns="" id="{91754DE3-35E7-4F50-92E2-B61A2435EC74}"/>
                </a:ext>
              </a:extLst>
            </p:cNvPr>
            <p:cNvSpPr/>
            <p:nvPr/>
          </p:nvSpPr>
          <p:spPr>
            <a:xfrm>
              <a:off x="536825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xmlns="" id="{4BB29B61-61FA-4AE9-9BD7-2D8343B781B5}"/>
                </a:ext>
              </a:extLst>
            </p:cNvPr>
            <p:cNvSpPr/>
            <p:nvPr/>
          </p:nvSpPr>
          <p:spPr>
            <a:xfrm>
              <a:off x="555878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xmlns="" id="{F472AD40-C064-4FBA-B22D-F80F53FDEAD8}"/>
                </a:ext>
              </a:extLst>
            </p:cNvPr>
            <p:cNvSpPr/>
            <p:nvPr/>
          </p:nvSpPr>
          <p:spPr>
            <a:xfrm>
              <a:off x="5749305"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xmlns="" id="{56FF5259-98E9-4CCF-8E19-83080F5641BE}"/>
                </a:ext>
              </a:extLst>
            </p:cNvPr>
            <p:cNvSpPr/>
            <p:nvPr/>
          </p:nvSpPr>
          <p:spPr>
            <a:xfrm>
              <a:off x="593982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xmlns="" id="{A04FB5F7-51DA-4DF2-81AF-778451780B9A}"/>
                </a:ext>
              </a:extLst>
            </p:cNvPr>
            <p:cNvSpPr/>
            <p:nvPr/>
          </p:nvSpPr>
          <p:spPr>
            <a:xfrm>
              <a:off x="613035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xmlns="" id="{990326F1-2DE6-42C2-8378-2291DD3FE1C1}"/>
                </a:ext>
              </a:extLst>
            </p:cNvPr>
            <p:cNvSpPr/>
            <p:nvPr/>
          </p:nvSpPr>
          <p:spPr>
            <a:xfrm>
              <a:off x="632087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xmlns="" id="{399EA989-9D24-4E9F-8106-EB23C238B308}"/>
                </a:ext>
              </a:extLst>
            </p:cNvPr>
            <p:cNvSpPr/>
            <p:nvPr/>
          </p:nvSpPr>
          <p:spPr>
            <a:xfrm>
              <a:off x="651140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xmlns="" id="{0B0F219B-425C-4CDF-8366-28D11A91857D}"/>
                </a:ext>
              </a:extLst>
            </p:cNvPr>
            <p:cNvSpPr/>
            <p:nvPr/>
          </p:nvSpPr>
          <p:spPr>
            <a:xfrm>
              <a:off x="6701924"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xmlns="" id="{051C3837-0D70-4062-AB1E-3FECE6AB12B5}"/>
                </a:ext>
              </a:extLst>
            </p:cNvPr>
            <p:cNvSpPr/>
            <p:nvPr/>
          </p:nvSpPr>
          <p:spPr>
            <a:xfrm>
              <a:off x="689244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xmlns="" id="{D628298E-403C-47B5-8AC9-125663809487}"/>
                </a:ext>
              </a:extLst>
            </p:cNvPr>
            <p:cNvSpPr/>
            <p:nvPr/>
          </p:nvSpPr>
          <p:spPr>
            <a:xfrm>
              <a:off x="7082972"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xmlns="" id="{F17C441C-1209-4C05-9D8D-4883AEB88A15}"/>
                </a:ext>
              </a:extLst>
            </p:cNvPr>
            <p:cNvSpPr/>
            <p:nvPr/>
          </p:nvSpPr>
          <p:spPr>
            <a:xfrm>
              <a:off x="479176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xmlns="" id="{8C27A14B-C3B6-4D03-B14C-344439056AC6}"/>
                </a:ext>
              </a:extLst>
            </p:cNvPr>
            <p:cNvSpPr/>
            <p:nvPr/>
          </p:nvSpPr>
          <p:spPr>
            <a:xfrm>
              <a:off x="498720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xmlns="" id="{63AC0732-E15C-465C-A8B1-0161EB5B76C5}"/>
                </a:ext>
              </a:extLst>
            </p:cNvPr>
            <p:cNvSpPr/>
            <p:nvPr/>
          </p:nvSpPr>
          <p:spPr>
            <a:xfrm>
              <a:off x="517773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xmlns="" id="{51E0CEC5-392A-4662-B04D-2601CD9FDFEB}"/>
                </a:ext>
              </a:extLst>
            </p:cNvPr>
            <p:cNvSpPr/>
            <p:nvPr/>
          </p:nvSpPr>
          <p:spPr>
            <a:xfrm>
              <a:off x="536825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xmlns="" id="{59A18DA5-1A7B-413A-BABE-507DC69CF95A}"/>
                </a:ext>
              </a:extLst>
            </p:cNvPr>
            <p:cNvSpPr/>
            <p:nvPr/>
          </p:nvSpPr>
          <p:spPr>
            <a:xfrm>
              <a:off x="555878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xmlns="" id="{1B7C4397-7691-4978-ADD8-F03462C2A9A2}"/>
                </a:ext>
              </a:extLst>
            </p:cNvPr>
            <p:cNvSpPr/>
            <p:nvPr/>
          </p:nvSpPr>
          <p:spPr>
            <a:xfrm>
              <a:off x="5749305"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xmlns="" id="{1785A11D-5357-4019-B804-4FA32301BEE0}"/>
                </a:ext>
              </a:extLst>
            </p:cNvPr>
            <p:cNvSpPr/>
            <p:nvPr/>
          </p:nvSpPr>
          <p:spPr>
            <a:xfrm>
              <a:off x="593982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xmlns="" id="{2136A488-DEDC-43C3-827B-65D62E6661C2}"/>
                </a:ext>
              </a:extLst>
            </p:cNvPr>
            <p:cNvSpPr/>
            <p:nvPr/>
          </p:nvSpPr>
          <p:spPr>
            <a:xfrm>
              <a:off x="613035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xmlns="" id="{AABDC13C-78A5-45DE-BDEE-B6C0C7A168E2}"/>
                </a:ext>
              </a:extLst>
            </p:cNvPr>
            <p:cNvSpPr/>
            <p:nvPr/>
          </p:nvSpPr>
          <p:spPr>
            <a:xfrm>
              <a:off x="632087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xmlns="" id="{2DD2A668-11ED-4EE9-811D-CFD202AE2F3E}"/>
                </a:ext>
              </a:extLst>
            </p:cNvPr>
            <p:cNvSpPr/>
            <p:nvPr/>
          </p:nvSpPr>
          <p:spPr>
            <a:xfrm>
              <a:off x="651140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xmlns="" id="{75473206-80B2-4487-8BC4-88DE54316F76}"/>
                </a:ext>
              </a:extLst>
            </p:cNvPr>
            <p:cNvSpPr/>
            <p:nvPr/>
          </p:nvSpPr>
          <p:spPr>
            <a:xfrm>
              <a:off x="6701924"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xmlns="" id="{C929648E-2F39-4829-844B-33993CAE841F}"/>
                </a:ext>
              </a:extLst>
            </p:cNvPr>
            <p:cNvSpPr/>
            <p:nvPr/>
          </p:nvSpPr>
          <p:spPr>
            <a:xfrm>
              <a:off x="689244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xmlns="" id="{A7789C53-7971-4CE9-8F60-90866095993E}"/>
                </a:ext>
              </a:extLst>
            </p:cNvPr>
            <p:cNvSpPr/>
            <p:nvPr/>
          </p:nvSpPr>
          <p:spPr>
            <a:xfrm>
              <a:off x="7082972"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xmlns="" id="{F4F67BCA-0B51-424C-AC3B-9E2C9CFA052E}"/>
                </a:ext>
              </a:extLst>
            </p:cNvPr>
            <p:cNvSpPr/>
            <p:nvPr/>
          </p:nvSpPr>
          <p:spPr>
            <a:xfrm>
              <a:off x="479176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xmlns="" id="{9B4AF50F-0B89-44E4-AAEE-2588FFC0087C}"/>
                </a:ext>
              </a:extLst>
            </p:cNvPr>
            <p:cNvSpPr/>
            <p:nvPr/>
          </p:nvSpPr>
          <p:spPr>
            <a:xfrm>
              <a:off x="498720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xmlns="" id="{31036AA5-EFEC-4C7F-9C1A-28850E8D5022}"/>
                </a:ext>
              </a:extLst>
            </p:cNvPr>
            <p:cNvSpPr/>
            <p:nvPr/>
          </p:nvSpPr>
          <p:spPr>
            <a:xfrm>
              <a:off x="517773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xmlns="" id="{FE8C9C5F-0CFD-47BB-B29D-F7E4B0417595}"/>
                </a:ext>
              </a:extLst>
            </p:cNvPr>
            <p:cNvSpPr/>
            <p:nvPr/>
          </p:nvSpPr>
          <p:spPr>
            <a:xfrm>
              <a:off x="536825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xmlns="" id="{DC46C86E-3EFA-4CD2-8778-B475D5CB6C25}"/>
                </a:ext>
              </a:extLst>
            </p:cNvPr>
            <p:cNvSpPr/>
            <p:nvPr/>
          </p:nvSpPr>
          <p:spPr>
            <a:xfrm>
              <a:off x="555878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xmlns="" id="{398B2910-92BB-4233-B7CB-CB73F3A6EA61}"/>
                </a:ext>
              </a:extLst>
            </p:cNvPr>
            <p:cNvSpPr/>
            <p:nvPr/>
          </p:nvSpPr>
          <p:spPr>
            <a:xfrm>
              <a:off x="5749305"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xmlns="" id="{DA5093BB-79B3-4811-A44D-3A7C3B6CB47E}"/>
                </a:ext>
              </a:extLst>
            </p:cNvPr>
            <p:cNvSpPr/>
            <p:nvPr/>
          </p:nvSpPr>
          <p:spPr>
            <a:xfrm>
              <a:off x="593982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xmlns="" id="{DC6301E6-4338-40B9-903E-805D84D98547}"/>
                </a:ext>
              </a:extLst>
            </p:cNvPr>
            <p:cNvSpPr/>
            <p:nvPr/>
          </p:nvSpPr>
          <p:spPr>
            <a:xfrm>
              <a:off x="613035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xmlns="" id="{C4892F67-03E7-4D0D-87E7-AFE42BC7C5C9}"/>
                </a:ext>
              </a:extLst>
            </p:cNvPr>
            <p:cNvSpPr/>
            <p:nvPr/>
          </p:nvSpPr>
          <p:spPr>
            <a:xfrm>
              <a:off x="632087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xmlns="" id="{04586519-D0CF-4251-8F5F-8F2660DEAD2E}"/>
                </a:ext>
              </a:extLst>
            </p:cNvPr>
            <p:cNvSpPr/>
            <p:nvPr/>
          </p:nvSpPr>
          <p:spPr>
            <a:xfrm>
              <a:off x="651140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xmlns="" id="{4FCDBE35-FDD9-4F95-AFAD-2F1F679C34A3}"/>
                </a:ext>
              </a:extLst>
            </p:cNvPr>
            <p:cNvSpPr/>
            <p:nvPr/>
          </p:nvSpPr>
          <p:spPr>
            <a:xfrm>
              <a:off x="6701924"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xmlns="" id="{6515FE89-5255-467C-B5DF-4CC3F8342B27}"/>
                </a:ext>
              </a:extLst>
            </p:cNvPr>
            <p:cNvSpPr/>
            <p:nvPr/>
          </p:nvSpPr>
          <p:spPr>
            <a:xfrm>
              <a:off x="689244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xmlns="" id="{E32D5F61-C3B9-4EEE-B5B8-24DED6475677}"/>
                </a:ext>
              </a:extLst>
            </p:cNvPr>
            <p:cNvSpPr/>
            <p:nvPr/>
          </p:nvSpPr>
          <p:spPr>
            <a:xfrm>
              <a:off x="7082972"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xmlns="" id="{C6BA5837-F67E-4FE6-9B93-4E9A064D863F}"/>
              </a:ext>
            </a:extLst>
          </p:cNvPr>
          <p:cNvSpPr txBox="1"/>
          <p:nvPr/>
        </p:nvSpPr>
        <p:spPr>
          <a:xfrm>
            <a:off x="10029371" y="6137368"/>
            <a:ext cx="1741714" cy="369332"/>
          </a:xfrm>
          <a:prstGeom prst="rect">
            <a:avLst/>
          </a:prstGeom>
          <a:noFill/>
        </p:spPr>
        <p:txBody>
          <a:bodyPr wrap="square" rtlCol="0">
            <a:spAutoFit/>
          </a:bodyPr>
          <a:lstStyle/>
          <a:p>
            <a:pPr algn="ctr"/>
            <a:r>
              <a:rPr lang="zh-CN" altLang="en-US" dirty="0">
                <a:solidFill>
                  <a:schemeClr val="tx2">
                    <a:lumMod val="40000"/>
                    <a:lumOff val="60000"/>
                  </a:schemeClr>
                </a:solidFill>
              </a:rPr>
              <a:t>市场运营部</a:t>
            </a:r>
          </a:p>
        </p:txBody>
      </p:sp>
      <p:sp>
        <p:nvSpPr>
          <p:cNvPr id="40" name="椭圆 39">
            <a:extLst>
              <a:ext uri="{FF2B5EF4-FFF2-40B4-BE49-F238E27FC236}">
                <a16:creationId xmlns:a16="http://schemas.microsoft.com/office/drawing/2014/main" xmlns="" id="{FBD5A14C-1A9B-4FE1-B745-AE3D8399268F}"/>
              </a:ext>
            </a:extLst>
          </p:cNvPr>
          <p:cNvSpPr/>
          <p:nvPr/>
        </p:nvSpPr>
        <p:spPr>
          <a:xfrm>
            <a:off x="6921500" y="2145406"/>
            <a:ext cx="4792115" cy="4604070"/>
          </a:xfrm>
          <a:prstGeom prst="ellipse">
            <a:avLst/>
          </a:prstGeom>
          <a:noFill/>
          <a:ln w="6350">
            <a:gradFill flip="none" rotWithShape="1">
              <a:gsLst>
                <a:gs pos="0">
                  <a:schemeClr val="accent2"/>
                </a:gs>
                <a:gs pos="89000">
                  <a:schemeClr val="accent1">
                    <a:lumMod val="20000"/>
                    <a:lumOff val="80000"/>
                    <a:alpha val="0"/>
                  </a:schemeClr>
                </a:gs>
                <a:gs pos="9000">
                  <a:schemeClr val="accent1">
                    <a:lumMod val="20000"/>
                    <a:lumOff val="80000"/>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E8CB5019-512A-4EA2-BCFE-88DFD9901217}"/>
              </a:ext>
            </a:extLst>
          </p:cNvPr>
          <p:cNvSpPr/>
          <p:nvPr/>
        </p:nvSpPr>
        <p:spPr>
          <a:xfrm>
            <a:off x="8200638" y="58713"/>
            <a:ext cx="99261" cy="4629134"/>
          </a:xfrm>
          <a:prstGeom prst="rect">
            <a:avLst/>
          </a:prstGeom>
          <a:gradFill>
            <a:gsLst>
              <a:gs pos="12000">
                <a:schemeClr val="accent1">
                  <a:alpha val="0"/>
                </a:schemeClr>
              </a:gs>
              <a:gs pos="58000">
                <a:schemeClr val="accent2">
                  <a:alpha val="53000"/>
                </a:schemeClr>
              </a:gs>
              <a:gs pos="100000">
                <a:schemeClr val="accent1">
                  <a:alpha val="0"/>
                </a:schemeClr>
              </a:gs>
            </a:gsLst>
            <a:lin ang="5400000" scaled="1"/>
          </a:gradFill>
          <a:ln>
            <a:noFill/>
          </a:ln>
          <a:effectLst>
            <a:outerShdw blurRad="647700" dist="38100" algn="l" rotWithShape="0">
              <a:schemeClr val="accent2">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02C95A6B-E1B8-42C2-B6FA-A659BDC96FCD}"/>
              </a:ext>
            </a:extLst>
          </p:cNvPr>
          <p:cNvSpPr/>
          <p:nvPr/>
        </p:nvSpPr>
        <p:spPr>
          <a:xfrm>
            <a:off x="9295533" y="1523645"/>
            <a:ext cx="1071080" cy="3979643"/>
          </a:xfrm>
          <a:prstGeom prst="rect">
            <a:avLst/>
          </a:prstGeom>
          <a:gradFill>
            <a:gsLst>
              <a:gs pos="26000">
                <a:schemeClr val="accent1">
                  <a:alpha val="85000"/>
                </a:schemeClr>
              </a:gs>
              <a:gs pos="100000">
                <a:schemeClr val="accent2">
                  <a:alpha val="0"/>
                </a:schemeClr>
              </a:gs>
            </a:gsLst>
            <a:lin ang="5400000" scaled="1"/>
          </a:gradFill>
          <a:ln>
            <a:noFill/>
          </a:ln>
          <a:effectLst>
            <a:outerShdw blurRad="647700" dist="38100" algn="l" rotWithShape="0">
              <a:schemeClr val="accent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10A0FC2-ADB7-448D-A900-AA0955C4CBFD}"/>
              </a:ext>
            </a:extLst>
          </p:cNvPr>
          <p:cNvSpPr/>
          <p:nvPr/>
        </p:nvSpPr>
        <p:spPr>
          <a:xfrm>
            <a:off x="8561131" y="676275"/>
            <a:ext cx="1124361" cy="266845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a:extLst>
              <a:ext uri="{FF2B5EF4-FFF2-40B4-BE49-F238E27FC236}">
                <a16:creationId xmlns:a16="http://schemas.microsoft.com/office/drawing/2014/main" xmlns="" id="{D6B934C7-D787-4CC6-8A9C-E43CC3CEB6F0}"/>
              </a:ext>
            </a:extLst>
          </p:cNvPr>
          <p:cNvGrpSpPr/>
          <p:nvPr/>
        </p:nvGrpSpPr>
        <p:grpSpPr>
          <a:xfrm>
            <a:off x="9878012" y="1884228"/>
            <a:ext cx="2555288" cy="1876732"/>
            <a:chOff x="9771064" y="1952245"/>
            <a:chExt cx="2674936" cy="1964608"/>
          </a:xfrm>
        </p:grpSpPr>
        <p:sp>
          <p:nvSpPr>
            <p:cNvPr id="9" name="矩形: 圆角 8">
              <a:extLst>
                <a:ext uri="{FF2B5EF4-FFF2-40B4-BE49-F238E27FC236}">
                  <a16:creationId xmlns:a16="http://schemas.microsoft.com/office/drawing/2014/main" xmlns="" id="{9CBCDEDD-F6CC-4B64-9D55-B90BA362C086}"/>
                </a:ext>
              </a:extLst>
            </p:cNvPr>
            <p:cNvSpPr/>
            <p:nvPr/>
          </p:nvSpPr>
          <p:spPr>
            <a:xfrm>
              <a:off x="9850551" y="1966759"/>
              <a:ext cx="2542273" cy="1950094"/>
            </a:xfrm>
            <a:prstGeom prst="roundRect">
              <a:avLst>
                <a:gd name="adj" fmla="val 8209"/>
              </a:avLst>
            </a:prstGeom>
            <a:solidFill>
              <a:srgbClr val="FFFFFF"/>
            </a:solidFill>
            <a:ln w="8572" cap="flat">
              <a:solidFill>
                <a:schemeClr val="accent1">
                  <a:lumMod val="20000"/>
                  <a:lumOff val="80000"/>
                </a:schemeClr>
              </a:solidFill>
              <a:prstDash val="solid"/>
              <a:miter/>
            </a:ln>
            <a:effectLst>
              <a:outerShdw blurRad="228600" dist="38100" dir="2700000" algn="tl" rotWithShape="0">
                <a:schemeClr val="accent1">
                  <a:alpha val="15000"/>
                </a:schemeClr>
              </a:outerShdw>
            </a:effectLst>
          </p:spPr>
          <p:txBody>
            <a:bodyPr rtlCol="0" anchor="ctr"/>
            <a:lstStyle/>
            <a:p>
              <a:endParaRPr lang="zh-CN" altLang="en-US"/>
            </a:p>
          </p:txBody>
        </p:sp>
        <p:sp>
          <p:nvSpPr>
            <p:cNvPr id="10" name="矩形: 圆角 9">
              <a:extLst>
                <a:ext uri="{FF2B5EF4-FFF2-40B4-BE49-F238E27FC236}">
                  <a16:creationId xmlns:a16="http://schemas.microsoft.com/office/drawing/2014/main" xmlns="" id="{702679D1-2651-4132-8AE7-3B33051E075F}"/>
                </a:ext>
              </a:extLst>
            </p:cNvPr>
            <p:cNvSpPr/>
            <p:nvPr/>
          </p:nvSpPr>
          <p:spPr>
            <a:xfrm>
              <a:off x="9771064" y="1952245"/>
              <a:ext cx="2674936" cy="195048"/>
            </a:xfrm>
            <a:prstGeom prst="roundRect">
              <a:avLst>
                <a:gd name="adj" fmla="val 29536"/>
              </a:avLst>
            </a:prstGeom>
            <a:solidFill>
              <a:schemeClr val="accent1"/>
            </a:solidFill>
            <a:ln w="8572" cap="flat">
              <a:noFill/>
              <a:prstDash val="solid"/>
              <a:miter/>
            </a:ln>
            <a:effectLst>
              <a:outerShdw blurRad="165100" sx="102000" sy="102000" algn="ctr" rotWithShape="0">
                <a:schemeClr val="accent1">
                  <a:alpha val="40000"/>
                </a:schemeClr>
              </a:outerShdw>
            </a:effectLst>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581EB931-30D7-407A-8EF7-14A87B7F4BD3}"/>
                </a:ext>
              </a:extLst>
            </p:cNvPr>
            <p:cNvSpPr/>
            <p:nvPr/>
          </p:nvSpPr>
          <p:spPr>
            <a:xfrm>
              <a:off x="11225439" y="2443278"/>
              <a:ext cx="988858" cy="423013"/>
            </a:xfrm>
            <a:custGeom>
              <a:avLst/>
              <a:gdLst>
                <a:gd name="connsiteX0" fmla="*/ 1247127 w 1313392"/>
                <a:gd name="connsiteY0" fmla="*/ 0 h 561841"/>
                <a:gd name="connsiteX1" fmla="*/ 1313393 w 1313392"/>
                <a:gd name="connsiteY1" fmla="*/ 0 h 561841"/>
                <a:gd name="connsiteX2" fmla="*/ 1313393 w 1313392"/>
                <a:gd name="connsiteY2" fmla="*/ 561842 h 561841"/>
                <a:gd name="connsiteX3" fmla="*/ 1247127 w 1313392"/>
                <a:gd name="connsiteY3" fmla="*/ 561842 h 561841"/>
                <a:gd name="connsiteX4" fmla="*/ 66266 w 1313392"/>
                <a:gd name="connsiteY4" fmla="*/ 561842 h 561841"/>
                <a:gd name="connsiteX5" fmla="*/ 0 w 1313392"/>
                <a:gd name="connsiteY5" fmla="*/ 561842 h 561841"/>
                <a:gd name="connsiteX6" fmla="*/ 0 w 1313392"/>
                <a:gd name="connsiteY6" fmla="*/ 0 h 561841"/>
                <a:gd name="connsiteX7" fmla="*/ 66266 w 1313392"/>
                <a:gd name="connsiteY7" fmla="*/ 0 h 56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392" h="561841">
                  <a:moveTo>
                    <a:pt x="1247127" y="0"/>
                  </a:moveTo>
                  <a:cubicBezTo>
                    <a:pt x="1283725" y="0"/>
                    <a:pt x="1313393" y="0"/>
                    <a:pt x="1313393" y="0"/>
                  </a:cubicBezTo>
                  <a:lnTo>
                    <a:pt x="1313393" y="561842"/>
                  </a:lnTo>
                  <a:cubicBezTo>
                    <a:pt x="1313393" y="561842"/>
                    <a:pt x="1283725" y="561842"/>
                    <a:pt x="1247127" y="561842"/>
                  </a:cubicBezTo>
                  <a:lnTo>
                    <a:pt x="66266" y="561842"/>
                  </a:lnTo>
                  <a:cubicBezTo>
                    <a:pt x="29668" y="561842"/>
                    <a:pt x="0" y="561842"/>
                    <a:pt x="0" y="561842"/>
                  </a:cubicBezTo>
                  <a:lnTo>
                    <a:pt x="0" y="0"/>
                  </a:lnTo>
                  <a:cubicBezTo>
                    <a:pt x="0" y="0"/>
                    <a:pt x="29668" y="0"/>
                    <a:pt x="66266" y="0"/>
                  </a:cubicBezTo>
                  <a:close/>
                </a:path>
              </a:pathLst>
            </a:custGeom>
            <a:noFill/>
            <a:ln w="8572" cap="flat">
              <a:solidFill>
                <a:srgbClr val="BDDEFF"/>
              </a:solid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B2077776-A1E2-47A2-AFC9-B7F577C2D980}"/>
                </a:ext>
              </a:extLst>
            </p:cNvPr>
            <p:cNvSpPr/>
            <p:nvPr/>
          </p:nvSpPr>
          <p:spPr>
            <a:xfrm>
              <a:off x="9985316" y="2369764"/>
              <a:ext cx="1134144" cy="496204"/>
            </a:xfrm>
            <a:custGeom>
              <a:avLst/>
              <a:gdLst>
                <a:gd name="connsiteX0" fmla="*/ 1429550 w 1506359"/>
                <a:gd name="connsiteY0" fmla="*/ 0 h 659053"/>
                <a:gd name="connsiteX1" fmla="*/ 1506360 w 1506359"/>
                <a:gd name="connsiteY1" fmla="*/ 0 h 659053"/>
                <a:gd name="connsiteX2" fmla="*/ 1506360 w 1506359"/>
                <a:gd name="connsiteY2" fmla="*/ 659054 h 659053"/>
                <a:gd name="connsiteX3" fmla="*/ 1429550 w 1506359"/>
                <a:gd name="connsiteY3" fmla="*/ 659054 h 659053"/>
                <a:gd name="connsiteX4" fmla="*/ 76810 w 1506359"/>
                <a:gd name="connsiteY4" fmla="*/ 659054 h 659053"/>
                <a:gd name="connsiteX5" fmla="*/ 0 w 1506359"/>
                <a:gd name="connsiteY5" fmla="*/ 659054 h 659053"/>
                <a:gd name="connsiteX6" fmla="*/ 0 w 1506359"/>
                <a:gd name="connsiteY6" fmla="*/ 0 h 659053"/>
                <a:gd name="connsiteX7" fmla="*/ 76810 w 1506359"/>
                <a:gd name="connsiteY7" fmla="*/ 0 h 65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6359" h="659053">
                  <a:moveTo>
                    <a:pt x="1429550" y="0"/>
                  </a:moveTo>
                  <a:cubicBezTo>
                    <a:pt x="1471971" y="0"/>
                    <a:pt x="1506360" y="0"/>
                    <a:pt x="1506360" y="0"/>
                  </a:cubicBezTo>
                  <a:lnTo>
                    <a:pt x="1506360" y="659054"/>
                  </a:lnTo>
                  <a:cubicBezTo>
                    <a:pt x="1506360" y="659054"/>
                    <a:pt x="1471971" y="659054"/>
                    <a:pt x="1429550" y="659054"/>
                  </a:cubicBezTo>
                  <a:lnTo>
                    <a:pt x="76810" y="659054"/>
                  </a:lnTo>
                  <a:cubicBezTo>
                    <a:pt x="34389" y="659054"/>
                    <a:pt x="0" y="659054"/>
                    <a:pt x="0" y="659054"/>
                  </a:cubicBezTo>
                  <a:lnTo>
                    <a:pt x="0" y="0"/>
                  </a:lnTo>
                  <a:cubicBezTo>
                    <a:pt x="0" y="0"/>
                    <a:pt x="34389" y="0"/>
                    <a:pt x="76810" y="0"/>
                  </a:cubicBezTo>
                  <a:close/>
                </a:path>
              </a:pathLst>
            </a:custGeom>
            <a:noFill/>
            <a:ln w="8572" cap="flat">
              <a:solidFill>
                <a:srgbClr val="BDDEFF"/>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31E9CDFB-DB0F-4D55-873A-81814F725A9F}"/>
                </a:ext>
              </a:extLst>
            </p:cNvPr>
            <p:cNvSpPr/>
            <p:nvPr/>
          </p:nvSpPr>
          <p:spPr>
            <a:xfrm>
              <a:off x="9985316" y="2989503"/>
              <a:ext cx="2228982" cy="80226"/>
            </a:xfrm>
            <a:custGeom>
              <a:avLst/>
              <a:gdLst>
                <a:gd name="connsiteX0" fmla="*/ 2917222 w 2960512"/>
                <a:gd name="connsiteY0" fmla="*/ 0 h 106556"/>
                <a:gd name="connsiteX1" fmla="*/ 2960513 w 2960512"/>
                <a:gd name="connsiteY1" fmla="*/ 0 h 106556"/>
                <a:gd name="connsiteX2" fmla="*/ 2960513 w 2960512"/>
                <a:gd name="connsiteY2" fmla="*/ 106556 h 106556"/>
                <a:gd name="connsiteX3" fmla="*/ 2917222 w 2960512"/>
                <a:gd name="connsiteY3" fmla="*/ 106556 h 106556"/>
                <a:gd name="connsiteX4" fmla="*/ 43291 w 2960512"/>
                <a:gd name="connsiteY4" fmla="*/ 106556 h 106556"/>
                <a:gd name="connsiteX5" fmla="*/ 0 w 2960512"/>
                <a:gd name="connsiteY5" fmla="*/ 106556 h 106556"/>
                <a:gd name="connsiteX6" fmla="*/ 0 w 2960512"/>
                <a:gd name="connsiteY6" fmla="*/ 0 h 106556"/>
                <a:gd name="connsiteX7" fmla="*/ 43291 w 2960512"/>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0512" h="106556">
                  <a:moveTo>
                    <a:pt x="2917222" y="0"/>
                  </a:moveTo>
                  <a:cubicBezTo>
                    <a:pt x="2941131" y="0"/>
                    <a:pt x="2960513" y="0"/>
                    <a:pt x="2960513" y="0"/>
                  </a:cubicBezTo>
                  <a:lnTo>
                    <a:pt x="2960513" y="106556"/>
                  </a:lnTo>
                  <a:cubicBezTo>
                    <a:pt x="2960513" y="106556"/>
                    <a:pt x="2941131" y="106556"/>
                    <a:pt x="2917222" y="106556"/>
                  </a:cubicBezTo>
                  <a:lnTo>
                    <a:pt x="43291" y="106556"/>
                  </a:lnTo>
                  <a:cubicBezTo>
                    <a:pt x="19382" y="106556"/>
                    <a:pt x="0" y="106556"/>
                    <a:pt x="0" y="106556"/>
                  </a:cubicBezTo>
                  <a:lnTo>
                    <a:pt x="0" y="0"/>
                  </a:lnTo>
                  <a:cubicBezTo>
                    <a:pt x="0" y="0"/>
                    <a:pt x="19382" y="0"/>
                    <a:pt x="43291"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86165155-FBB5-4C5F-B309-41A1B37FC26A}"/>
                </a:ext>
              </a:extLst>
            </p:cNvPr>
            <p:cNvSpPr/>
            <p:nvPr/>
          </p:nvSpPr>
          <p:spPr>
            <a:xfrm>
              <a:off x="9985316" y="3234765"/>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10D89220-9151-4A0C-9F08-FF5CE59BA9EC}"/>
                </a:ext>
              </a:extLst>
            </p:cNvPr>
            <p:cNvSpPr/>
            <p:nvPr/>
          </p:nvSpPr>
          <p:spPr>
            <a:xfrm>
              <a:off x="9985316" y="3377147"/>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EBBC6F52-051F-4DB6-A3B2-2B3645A90616}"/>
                </a:ext>
              </a:extLst>
            </p:cNvPr>
            <p:cNvSpPr/>
            <p:nvPr/>
          </p:nvSpPr>
          <p:spPr>
            <a:xfrm>
              <a:off x="11288627" y="2516082"/>
              <a:ext cx="281987" cy="281987"/>
            </a:xfrm>
            <a:custGeom>
              <a:avLst/>
              <a:gdLst>
                <a:gd name="connsiteX0" fmla="*/ 308267 w 374532"/>
                <a:gd name="connsiteY0" fmla="*/ 0 h 374532"/>
                <a:gd name="connsiteX1" fmla="*/ 374532 w 374532"/>
                <a:gd name="connsiteY1" fmla="*/ 0 h 374532"/>
                <a:gd name="connsiteX2" fmla="*/ 374532 w 374532"/>
                <a:gd name="connsiteY2" fmla="*/ 374533 h 374532"/>
                <a:gd name="connsiteX3" fmla="*/ 308267 w 374532"/>
                <a:gd name="connsiteY3" fmla="*/ 374533 h 374532"/>
                <a:gd name="connsiteX4" fmla="*/ 66265 w 374532"/>
                <a:gd name="connsiteY4" fmla="*/ 374533 h 374532"/>
                <a:gd name="connsiteX5" fmla="*/ 0 w 374532"/>
                <a:gd name="connsiteY5" fmla="*/ 374533 h 374532"/>
                <a:gd name="connsiteX6" fmla="*/ 0 w 374532"/>
                <a:gd name="connsiteY6" fmla="*/ 0 h 374532"/>
                <a:gd name="connsiteX7" fmla="*/ 66265 w 374532"/>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532" h="374532">
                  <a:moveTo>
                    <a:pt x="308267" y="0"/>
                  </a:moveTo>
                  <a:cubicBezTo>
                    <a:pt x="344864" y="0"/>
                    <a:pt x="374532" y="0"/>
                    <a:pt x="374532" y="0"/>
                  </a:cubicBezTo>
                  <a:lnTo>
                    <a:pt x="374532" y="374533"/>
                  </a:lnTo>
                  <a:cubicBezTo>
                    <a:pt x="374532" y="374533"/>
                    <a:pt x="344864" y="374533"/>
                    <a:pt x="308267" y="374533"/>
                  </a:cubicBezTo>
                  <a:lnTo>
                    <a:pt x="66265" y="374533"/>
                  </a:lnTo>
                  <a:cubicBezTo>
                    <a:pt x="29668" y="374533"/>
                    <a:pt x="0" y="374533"/>
                    <a:pt x="0" y="374533"/>
                  </a:cubicBezTo>
                  <a:lnTo>
                    <a:pt x="0" y="0"/>
                  </a:lnTo>
                  <a:cubicBezTo>
                    <a:pt x="0" y="0"/>
                    <a:pt x="29668" y="0"/>
                    <a:pt x="6626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6E0F1F66-DD3B-48EC-B7C8-88EFD22A48F2}"/>
                </a:ext>
              </a:extLst>
            </p:cNvPr>
            <p:cNvSpPr/>
            <p:nvPr/>
          </p:nvSpPr>
          <p:spPr>
            <a:xfrm>
              <a:off x="11627863" y="2516082"/>
              <a:ext cx="534284" cy="281987"/>
            </a:xfrm>
            <a:custGeom>
              <a:avLst/>
              <a:gdLst>
                <a:gd name="connsiteX0" fmla="*/ 618506 w 709631"/>
                <a:gd name="connsiteY0" fmla="*/ 0 h 374532"/>
                <a:gd name="connsiteX1" fmla="*/ 709631 w 709631"/>
                <a:gd name="connsiteY1" fmla="*/ 0 h 374532"/>
                <a:gd name="connsiteX2" fmla="*/ 709631 w 709631"/>
                <a:gd name="connsiteY2" fmla="*/ 374533 h 374532"/>
                <a:gd name="connsiteX3" fmla="*/ 618506 w 709631"/>
                <a:gd name="connsiteY3" fmla="*/ 374533 h 374532"/>
                <a:gd name="connsiteX4" fmla="*/ 91125 w 709631"/>
                <a:gd name="connsiteY4" fmla="*/ 374533 h 374532"/>
                <a:gd name="connsiteX5" fmla="*/ 0 w 709631"/>
                <a:gd name="connsiteY5" fmla="*/ 374533 h 374532"/>
                <a:gd name="connsiteX6" fmla="*/ 0 w 709631"/>
                <a:gd name="connsiteY6" fmla="*/ 0 h 374532"/>
                <a:gd name="connsiteX7" fmla="*/ 91125 w 709631"/>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631" h="374532">
                  <a:moveTo>
                    <a:pt x="618506" y="0"/>
                  </a:moveTo>
                  <a:cubicBezTo>
                    <a:pt x="668833" y="0"/>
                    <a:pt x="709631" y="0"/>
                    <a:pt x="709631" y="0"/>
                  </a:cubicBezTo>
                  <a:lnTo>
                    <a:pt x="709631" y="374533"/>
                  </a:lnTo>
                  <a:cubicBezTo>
                    <a:pt x="709631" y="374533"/>
                    <a:pt x="668833" y="374533"/>
                    <a:pt x="618506" y="374533"/>
                  </a:cubicBezTo>
                  <a:lnTo>
                    <a:pt x="91125" y="374533"/>
                  </a:lnTo>
                  <a:cubicBezTo>
                    <a:pt x="40798" y="374533"/>
                    <a:pt x="0" y="374533"/>
                    <a:pt x="0" y="374533"/>
                  </a:cubicBezTo>
                  <a:lnTo>
                    <a:pt x="0" y="0"/>
                  </a:lnTo>
                  <a:cubicBezTo>
                    <a:pt x="0" y="0"/>
                    <a:pt x="40798" y="0"/>
                    <a:pt x="9112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8BC3160-143F-4474-BAE6-BF38D1C10140}"/>
                </a:ext>
              </a:extLst>
            </p:cNvPr>
            <p:cNvSpPr/>
            <p:nvPr/>
          </p:nvSpPr>
          <p:spPr>
            <a:xfrm>
              <a:off x="11327998" y="2703321"/>
              <a:ext cx="27495" cy="46728"/>
            </a:xfrm>
            <a:custGeom>
              <a:avLst/>
              <a:gdLst>
                <a:gd name="connsiteX0" fmla="*/ 18259 w 36518"/>
                <a:gd name="connsiteY0" fmla="*/ 0 h 62064"/>
                <a:gd name="connsiteX1" fmla="*/ 36519 w 36518"/>
                <a:gd name="connsiteY1" fmla="*/ 0 h 62064"/>
                <a:gd name="connsiteX2" fmla="*/ 36519 w 36518"/>
                <a:gd name="connsiteY2" fmla="*/ 62065 h 62064"/>
                <a:gd name="connsiteX3" fmla="*/ 18259 w 36518"/>
                <a:gd name="connsiteY3" fmla="*/ 62065 h 62064"/>
                <a:gd name="connsiteX4" fmla="*/ 18259 w 36518"/>
                <a:gd name="connsiteY4" fmla="*/ 62065 h 62064"/>
                <a:gd name="connsiteX5" fmla="*/ 0 w 36518"/>
                <a:gd name="connsiteY5" fmla="*/ 62065 h 62064"/>
                <a:gd name="connsiteX6" fmla="*/ 0 w 36518"/>
                <a:gd name="connsiteY6" fmla="*/ 0 h 62064"/>
                <a:gd name="connsiteX7" fmla="*/ 18259 w 36518"/>
                <a:gd name="connsiteY7" fmla="*/ 0 h 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62064">
                  <a:moveTo>
                    <a:pt x="18259" y="0"/>
                  </a:moveTo>
                  <a:cubicBezTo>
                    <a:pt x="28344" y="0"/>
                    <a:pt x="36519" y="0"/>
                    <a:pt x="36519" y="0"/>
                  </a:cubicBezTo>
                  <a:lnTo>
                    <a:pt x="36519" y="62065"/>
                  </a:lnTo>
                  <a:cubicBezTo>
                    <a:pt x="36519" y="62065"/>
                    <a:pt x="28344" y="62065"/>
                    <a:pt x="18259" y="62065"/>
                  </a:cubicBezTo>
                  <a:lnTo>
                    <a:pt x="18259" y="62065"/>
                  </a:lnTo>
                  <a:cubicBezTo>
                    <a:pt x="8175" y="62065"/>
                    <a:pt x="0" y="62065"/>
                    <a:pt x="0" y="62065"/>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73150464-65F4-41F2-B448-0AB691DF4A48}"/>
                </a:ext>
              </a:extLst>
            </p:cNvPr>
            <p:cNvSpPr/>
            <p:nvPr/>
          </p:nvSpPr>
          <p:spPr>
            <a:xfrm>
              <a:off x="11384279" y="2649750"/>
              <a:ext cx="27495" cy="100234"/>
            </a:xfrm>
            <a:custGeom>
              <a:avLst/>
              <a:gdLst>
                <a:gd name="connsiteX0" fmla="*/ 18260 w 36518"/>
                <a:gd name="connsiteY0" fmla="*/ 0 h 133130"/>
                <a:gd name="connsiteX1" fmla="*/ 36519 w 36518"/>
                <a:gd name="connsiteY1" fmla="*/ 0 h 133130"/>
                <a:gd name="connsiteX2" fmla="*/ 36519 w 36518"/>
                <a:gd name="connsiteY2" fmla="*/ 133131 h 133130"/>
                <a:gd name="connsiteX3" fmla="*/ 18260 w 36518"/>
                <a:gd name="connsiteY3" fmla="*/ 133131 h 133130"/>
                <a:gd name="connsiteX4" fmla="*/ 18260 w 36518"/>
                <a:gd name="connsiteY4" fmla="*/ 133131 h 133130"/>
                <a:gd name="connsiteX5" fmla="*/ 0 w 36518"/>
                <a:gd name="connsiteY5" fmla="*/ 133131 h 133130"/>
                <a:gd name="connsiteX6" fmla="*/ 0 w 36518"/>
                <a:gd name="connsiteY6" fmla="*/ 0 h 133130"/>
                <a:gd name="connsiteX7" fmla="*/ 18260 w 36518"/>
                <a:gd name="connsiteY7" fmla="*/ 0 h 13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33130">
                  <a:moveTo>
                    <a:pt x="18260" y="0"/>
                  </a:moveTo>
                  <a:cubicBezTo>
                    <a:pt x="28344" y="0"/>
                    <a:pt x="36519" y="0"/>
                    <a:pt x="36519" y="0"/>
                  </a:cubicBezTo>
                  <a:lnTo>
                    <a:pt x="36519" y="133131"/>
                  </a:lnTo>
                  <a:cubicBezTo>
                    <a:pt x="36519" y="133131"/>
                    <a:pt x="28344" y="133131"/>
                    <a:pt x="18260" y="133131"/>
                  </a:cubicBezTo>
                  <a:lnTo>
                    <a:pt x="18260" y="133131"/>
                  </a:lnTo>
                  <a:cubicBezTo>
                    <a:pt x="8175" y="133131"/>
                    <a:pt x="0" y="133131"/>
                    <a:pt x="0" y="133131"/>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0CD9A286-7979-43E5-B400-52CEAC966AF0}"/>
                </a:ext>
              </a:extLst>
            </p:cNvPr>
            <p:cNvSpPr/>
            <p:nvPr/>
          </p:nvSpPr>
          <p:spPr>
            <a:xfrm>
              <a:off x="11442949" y="2615285"/>
              <a:ext cx="27495" cy="134765"/>
            </a:xfrm>
            <a:custGeom>
              <a:avLst/>
              <a:gdLst>
                <a:gd name="connsiteX0" fmla="*/ 18259 w 36518"/>
                <a:gd name="connsiteY0" fmla="*/ 0 h 178993"/>
                <a:gd name="connsiteX1" fmla="*/ 36519 w 36518"/>
                <a:gd name="connsiteY1" fmla="*/ 0 h 178993"/>
                <a:gd name="connsiteX2" fmla="*/ 36519 w 36518"/>
                <a:gd name="connsiteY2" fmla="*/ 178994 h 178993"/>
                <a:gd name="connsiteX3" fmla="*/ 18259 w 36518"/>
                <a:gd name="connsiteY3" fmla="*/ 178994 h 178993"/>
                <a:gd name="connsiteX4" fmla="*/ 18259 w 36518"/>
                <a:gd name="connsiteY4" fmla="*/ 178994 h 178993"/>
                <a:gd name="connsiteX5" fmla="*/ 0 w 36518"/>
                <a:gd name="connsiteY5" fmla="*/ 178994 h 178993"/>
                <a:gd name="connsiteX6" fmla="*/ 0 w 36518"/>
                <a:gd name="connsiteY6" fmla="*/ 0 h 178993"/>
                <a:gd name="connsiteX7" fmla="*/ 18259 w 36518"/>
                <a:gd name="connsiteY7" fmla="*/ 0 h 17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78993">
                  <a:moveTo>
                    <a:pt x="18259" y="0"/>
                  </a:moveTo>
                  <a:cubicBezTo>
                    <a:pt x="28344" y="0"/>
                    <a:pt x="36519" y="0"/>
                    <a:pt x="36519" y="0"/>
                  </a:cubicBezTo>
                  <a:lnTo>
                    <a:pt x="36519" y="178994"/>
                  </a:lnTo>
                  <a:cubicBezTo>
                    <a:pt x="36519" y="178994"/>
                    <a:pt x="28344" y="178994"/>
                    <a:pt x="18259" y="178994"/>
                  </a:cubicBezTo>
                  <a:lnTo>
                    <a:pt x="18259" y="178994"/>
                  </a:lnTo>
                  <a:cubicBezTo>
                    <a:pt x="8175" y="178994"/>
                    <a:pt x="0" y="178994"/>
                    <a:pt x="0" y="178994"/>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98E27F39-50D6-4218-8B2D-F869637B66FE}"/>
                </a:ext>
              </a:extLst>
            </p:cNvPr>
            <p:cNvSpPr/>
            <p:nvPr/>
          </p:nvSpPr>
          <p:spPr>
            <a:xfrm>
              <a:off x="11499682" y="2563263"/>
              <a:ext cx="27495" cy="186787"/>
            </a:xfrm>
            <a:custGeom>
              <a:avLst/>
              <a:gdLst>
                <a:gd name="connsiteX0" fmla="*/ 18260 w 36518"/>
                <a:gd name="connsiteY0" fmla="*/ 0 h 248088"/>
                <a:gd name="connsiteX1" fmla="*/ 36519 w 36518"/>
                <a:gd name="connsiteY1" fmla="*/ 0 h 248088"/>
                <a:gd name="connsiteX2" fmla="*/ 36519 w 36518"/>
                <a:gd name="connsiteY2" fmla="*/ 248088 h 248088"/>
                <a:gd name="connsiteX3" fmla="*/ 18260 w 36518"/>
                <a:gd name="connsiteY3" fmla="*/ 248088 h 248088"/>
                <a:gd name="connsiteX4" fmla="*/ 18260 w 36518"/>
                <a:gd name="connsiteY4" fmla="*/ 248088 h 248088"/>
                <a:gd name="connsiteX5" fmla="*/ 0 w 36518"/>
                <a:gd name="connsiteY5" fmla="*/ 248088 h 248088"/>
                <a:gd name="connsiteX6" fmla="*/ 0 w 36518"/>
                <a:gd name="connsiteY6" fmla="*/ 0 h 248088"/>
                <a:gd name="connsiteX7" fmla="*/ 18260 w 36518"/>
                <a:gd name="connsiteY7" fmla="*/ 0 h 24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248088">
                  <a:moveTo>
                    <a:pt x="18260" y="0"/>
                  </a:moveTo>
                  <a:cubicBezTo>
                    <a:pt x="28344" y="0"/>
                    <a:pt x="36519" y="0"/>
                    <a:pt x="36519" y="0"/>
                  </a:cubicBezTo>
                  <a:lnTo>
                    <a:pt x="36519" y="248088"/>
                  </a:lnTo>
                  <a:cubicBezTo>
                    <a:pt x="36519" y="248088"/>
                    <a:pt x="28344" y="248088"/>
                    <a:pt x="18260" y="248088"/>
                  </a:cubicBezTo>
                  <a:lnTo>
                    <a:pt x="18260" y="248088"/>
                  </a:lnTo>
                  <a:cubicBezTo>
                    <a:pt x="8175" y="248088"/>
                    <a:pt x="0" y="248088"/>
                    <a:pt x="0" y="248088"/>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6DF9F441-D770-47AA-A22D-D65C4E55BBB2}"/>
                </a:ext>
              </a:extLst>
            </p:cNvPr>
            <p:cNvSpPr/>
            <p:nvPr/>
          </p:nvSpPr>
          <p:spPr>
            <a:xfrm>
              <a:off x="11674592"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139" y="135617"/>
                    <a:pt x="242431" y="135617"/>
                  </a:cubicBezTo>
                  <a:cubicBezTo>
                    <a:pt x="291722"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D68370"/>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CC77B4CA-0CD0-40C2-881C-A3A69216C1B3}"/>
                </a:ext>
              </a:extLst>
            </p:cNvPr>
            <p:cNvSpPr/>
            <p:nvPr/>
          </p:nvSpPr>
          <p:spPr>
            <a:xfrm>
              <a:off x="11729454"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224" y="135617"/>
                    <a:pt x="242431" y="135617"/>
                  </a:cubicBezTo>
                  <a:cubicBezTo>
                    <a:pt x="291637"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45C4A3"/>
              </a:solidFill>
              <a:prstDash val="solid"/>
              <a:round/>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76C0694E-E70A-473A-83EC-A03108A4811F}"/>
                </a:ext>
              </a:extLst>
            </p:cNvPr>
            <p:cNvSpPr/>
            <p:nvPr/>
          </p:nvSpPr>
          <p:spPr>
            <a:xfrm>
              <a:off x="11742233" y="2609863"/>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B7F5ED73-EE06-41C6-BDF2-A76E8696D920}"/>
                </a:ext>
              </a:extLst>
            </p:cNvPr>
            <p:cNvSpPr/>
            <p:nvPr/>
          </p:nvSpPr>
          <p:spPr>
            <a:xfrm>
              <a:off x="11843759" y="2635034"/>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9705C8C6-57E9-442C-A727-562FD79681D3}"/>
                </a:ext>
              </a:extLst>
            </p:cNvPr>
            <p:cNvSpPr/>
            <p:nvPr/>
          </p:nvSpPr>
          <p:spPr>
            <a:xfrm>
              <a:off x="11897781" y="2595857"/>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4B1C4267-30D6-4703-9207-54743C65ED75}"/>
                </a:ext>
              </a:extLst>
            </p:cNvPr>
            <p:cNvSpPr/>
            <p:nvPr/>
          </p:nvSpPr>
          <p:spPr>
            <a:xfrm>
              <a:off x="11975426" y="2570039"/>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573DD778-51A6-4BBC-A927-E640A9450392}"/>
                </a:ext>
              </a:extLst>
            </p:cNvPr>
            <p:cNvSpPr/>
            <p:nvPr/>
          </p:nvSpPr>
          <p:spPr>
            <a:xfrm>
              <a:off x="10247876" y="2421527"/>
              <a:ext cx="184979" cy="185044"/>
            </a:xfrm>
            <a:custGeom>
              <a:avLst/>
              <a:gdLst>
                <a:gd name="connsiteX0" fmla="*/ 0 w 245687"/>
                <a:gd name="connsiteY0" fmla="*/ 242687 h 245773"/>
                <a:gd name="connsiteX1" fmla="*/ 0 w 245687"/>
                <a:gd name="connsiteY1" fmla="*/ 0 h 245773"/>
                <a:gd name="connsiteX2" fmla="*/ 9687 w 245687"/>
                <a:gd name="connsiteY2" fmla="*/ 0 h 245773"/>
                <a:gd name="connsiteX3" fmla="*/ 245688 w 245687"/>
                <a:gd name="connsiteY3" fmla="*/ 236001 h 245773"/>
                <a:gd name="connsiteX4" fmla="*/ 245688 w 245687"/>
                <a:gd name="connsiteY4" fmla="*/ 245774 h 245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87" h="245773">
                  <a:moveTo>
                    <a:pt x="0" y="242687"/>
                  </a:moveTo>
                  <a:lnTo>
                    <a:pt x="0" y="0"/>
                  </a:lnTo>
                  <a:lnTo>
                    <a:pt x="9687" y="0"/>
                  </a:lnTo>
                  <a:cubicBezTo>
                    <a:pt x="139968" y="142"/>
                    <a:pt x="245546" y="105720"/>
                    <a:pt x="245688" y="236001"/>
                  </a:cubicBezTo>
                  <a:lnTo>
                    <a:pt x="245688" y="245774"/>
                  </a:lnTo>
                  <a:close/>
                </a:path>
              </a:pathLst>
            </a:custGeom>
            <a:solidFill>
              <a:srgbClr val="4DB9E8"/>
            </a:solidFill>
            <a:ln w="8572"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575A3AA2-A8F9-4D21-BA09-E9665F574092}"/>
                </a:ext>
              </a:extLst>
            </p:cNvPr>
            <p:cNvSpPr/>
            <p:nvPr/>
          </p:nvSpPr>
          <p:spPr>
            <a:xfrm>
              <a:off x="10048915" y="2433467"/>
              <a:ext cx="371999" cy="372000"/>
            </a:xfrm>
            <a:custGeom>
              <a:avLst/>
              <a:gdLst>
                <a:gd name="connsiteX0" fmla="*/ 247198 w 494086"/>
                <a:gd name="connsiteY0" fmla="*/ 264547 h 494086"/>
                <a:gd name="connsiteX1" fmla="*/ 226367 w 494086"/>
                <a:gd name="connsiteY1" fmla="*/ 264547 h 494086"/>
                <a:gd name="connsiteX2" fmla="*/ 226367 w 494086"/>
                <a:gd name="connsiteY2" fmla="*/ 0 h 494086"/>
                <a:gd name="connsiteX3" fmla="*/ 919 w 494086"/>
                <a:gd name="connsiteY3" fmla="*/ 267719 h 494086"/>
                <a:gd name="connsiteX4" fmla="*/ 268638 w 494086"/>
                <a:gd name="connsiteY4" fmla="*/ 493168 h 494086"/>
                <a:gd name="connsiteX5" fmla="*/ 494087 w 494086"/>
                <a:gd name="connsiteY5" fmla="*/ 267719 h 49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086" h="494086">
                  <a:moveTo>
                    <a:pt x="247198" y="264547"/>
                  </a:moveTo>
                  <a:lnTo>
                    <a:pt x="226367" y="264547"/>
                  </a:lnTo>
                  <a:lnTo>
                    <a:pt x="226367" y="0"/>
                  </a:lnTo>
                  <a:cubicBezTo>
                    <a:pt x="90183" y="11673"/>
                    <a:pt x="-10754" y="131535"/>
                    <a:pt x="919" y="267719"/>
                  </a:cubicBezTo>
                  <a:cubicBezTo>
                    <a:pt x="12591" y="403904"/>
                    <a:pt x="132453" y="504841"/>
                    <a:pt x="268638" y="493168"/>
                  </a:cubicBezTo>
                  <a:cubicBezTo>
                    <a:pt x="388632" y="482883"/>
                    <a:pt x="483802" y="387713"/>
                    <a:pt x="494087" y="267719"/>
                  </a:cubicBezTo>
                  <a:close/>
                </a:path>
              </a:pathLst>
            </a:custGeom>
            <a:solidFill>
              <a:srgbClr val="84CCF4"/>
            </a:solidFill>
            <a:ln w="8572" cap="flat">
              <a:noFill/>
              <a:prstDash val="solid"/>
              <a:miter/>
            </a:ln>
          </p:spPr>
          <p:txBody>
            <a:bodyPr rtlCol="0" anchor="ctr"/>
            <a:lstStyle/>
            <a:p>
              <a:endParaRPr lang="zh-CN" altLang="en-US"/>
            </a:p>
          </p:txBody>
        </p:sp>
        <p:grpSp>
          <p:nvGrpSpPr>
            <p:cNvPr id="30" name="图形 590">
              <a:extLst>
                <a:ext uri="{FF2B5EF4-FFF2-40B4-BE49-F238E27FC236}">
                  <a16:creationId xmlns:a16="http://schemas.microsoft.com/office/drawing/2014/main" xmlns="" id="{5A764BF5-1DE3-420E-9F1A-4E7A5E8A3BB2}"/>
                </a:ext>
              </a:extLst>
            </p:cNvPr>
            <p:cNvGrpSpPr/>
            <p:nvPr/>
          </p:nvGrpSpPr>
          <p:grpSpPr>
            <a:xfrm>
              <a:off x="10546902" y="2495686"/>
              <a:ext cx="516987" cy="244423"/>
              <a:chOff x="2735871" y="-4684672"/>
              <a:chExt cx="686657" cy="324640"/>
            </a:xfrm>
            <a:solidFill>
              <a:srgbClr val="BDDEFF"/>
            </a:solidFill>
          </p:grpSpPr>
          <p:sp>
            <p:nvSpPr>
              <p:cNvPr id="34" name="任意多边形: 形状 33">
                <a:extLst>
                  <a:ext uri="{FF2B5EF4-FFF2-40B4-BE49-F238E27FC236}">
                    <a16:creationId xmlns:a16="http://schemas.microsoft.com/office/drawing/2014/main" xmlns="" id="{6D315B8A-A605-45B8-985A-A9CF6DA9DE19}"/>
                  </a:ext>
                </a:extLst>
              </p:cNvPr>
              <p:cNvSpPr/>
              <p:nvPr/>
            </p:nvSpPr>
            <p:spPr>
              <a:xfrm>
                <a:off x="2735871" y="-4684672"/>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5781FA75-C748-42AC-97A7-27081E6FE1AA}"/>
                  </a:ext>
                </a:extLst>
              </p:cNvPr>
              <p:cNvSpPr/>
              <p:nvPr/>
            </p:nvSpPr>
            <p:spPr>
              <a:xfrm>
                <a:off x="2735871" y="-4569886"/>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F274F83B-14C2-41D1-A7CA-824C302F54B0}"/>
                  </a:ext>
                </a:extLst>
              </p:cNvPr>
              <p:cNvSpPr/>
              <p:nvPr/>
            </p:nvSpPr>
            <p:spPr>
              <a:xfrm>
                <a:off x="2735871" y="-4443527"/>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17962AF2-B535-492E-9ED9-18F659DCDC19}"/>
                  </a:ext>
                </a:extLst>
              </p:cNvPr>
              <p:cNvSpPr/>
              <p:nvPr/>
            </p:nvSpPr>
            <p:spPr>
              <a:xfrm>
                <a:off x="2851856" y="-4684672"/>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1FC2F32C-5C25-4C96-873A-F931537E3618}"/>
                  </a:ext>
                </a:extLst>
              </p:cNvPr>
              <p:cNvSpPr/>
              <p:nvPr/>
            </p:nvSpPr>
            <p:spPr>
              <a:xfrm>
                <a:off x="2851856" y="-4569886"/>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24B1600D-C634-4D24-B8A5-2A6DDE84FA84}"/>
                  </a:ext>
                </a:extLst>
              </p:cNvPr>
              <p:cNvSpPr/>
              <p:nvPr/>
            </p:nvSpPr>
            <p:spPr>
              <a:xfrm>
                <a:off x="2851856" y="-4443527"/>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grpSp>
        <p:sp>
          <p:nvSpPr>
            <p:cNvPr id="31" name="任意多边形: 形状 30">
              <a:extLst>
                <a:ext uri="{FF2B5EF4-FFF2-40B4-BE49-F238E27FC236}">
                  <a16:creationId xmlns:a16="http://schemas.microsoft.com/office/drawing/2014/main" xmlns="" id="{4806E5A8-4363-4BFC-AEF8-56CDB27D0B01}"/>
                </a:ext>
              </a:extLst>
            </p:cNvPr>
            <p:cNvSpPr/>
            <p:nvPr/>
          </p:nvSpPr>
          <p:spPr>
            <a:xfrm>
              <a:off x="10173716" y="2329295"/>
              <a:ext cx="172523" cy="41543"/>
            </a:xfrm>
            <a:custGeom>
              <a:avLst/>
              <a:gdLst>
                <a:gd name="connsiteX0" fmla="*/ 120958 w 229143"/>
                <a:gd name="connsiteY0" fmla="*/ 54950 h 55177"/>
                <a:gd name="connsiteX1" fmla="*/ 229143 w 229143"/>
                <a:gd name="connsiteY1" fmla="*/ 0 h 55177"/>
                <a:gd name="connsiteX2" fmla="*/ 0 w 229143"/>
                <a:gd name="connsiteY2" fmla="*/ 9858 h 55177"/>
                <a:gd name="connsiteX3" fmla="*/ 120958 w 229143"/>
                <a:gd name="connsiteY3" fmla="*/ 54950 h 55177"/>
              </a:gdLst>
              <a:ahLst/>
              <a:cxnLst>
                <a:cxn ang="0">
                  <a:pos x="connsiteX0" y="connsiteY0"/>
                </a:cxn>
                <a:cxn ang="0">
                  <a:pos x="connsiteX1" y="connsiteY1"/>
                </a:cxn>
                <a:cxn ang="0">
                  <a:pos x="connsiteX2" y="connsiteY2"/>
                </a:cxn>
                <a:cxn ang="0">
                  <a:pos x="connsiteX3" y="connsiteY3"/>
                </a:cxn>
              </a:cxnLst>
              <a:rect l="l" t="t" r="r" b="b"/>
              <a:pathLst>
                <a:path w="229143" h="55177">
                  <a:moveTo>
                    <a:pt x="120958" y="54950"/>
                  </a:moveTo>
                  <a:cubicBezTo>
                    <a:pt x="198796" y="51349"/>
                    <a:pt x="220142" y="18002"/>
                    <a:pt x="229143" y="0"/>
                  </a:cubicBezTo>
                  <a:cubicBezTo>
                    <a:pt x="138617" y="22203"/>
                    <a:pt x="64551" y="14831"/>
                    <a:pt x="0" y="9858"/>
                  </a:cubicBezTo>
                  <a:cubicBezTo>
                    <a:pt x="7887" y="29061"/>
                    <a:pt x="47578" y="58036"/>
                    <a:pt x="120958" y="54950"/>
                  </a:cubicBezTo>
                  <a:close/>
                </a:path>
              </a:pathLst>
            </a:custGeom>
            <a:solidFill>
              <a:srgbClr val="FFFFFF"/>
            </a:solidFill>
            <a:ln w="857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1B236493-0ED3-4171-980E-F7EE51AE9267}"/>
                </a:ext>
              </a:extLst>
            </p:cNvPr>
            <p:cNvSpPr/>
            <p:nvPr/>
          </p:nvSpPr>
          <p:spPr>
            <a:xfrm>
              <a:off x="10254395" y="2800135"/>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D17F70C0-4074-45A3-A2CA-A4BD37E99E7D}"/>
                </a:ext>
              </a:extLst>
            </p:cNvPr>
            <p:cNvSpPr/>
            <p:nvPr/>
          </p:nvSpPr>
          <p:spPr>
            <a:xfrm>
              <a:off x="10254395" y="2871261"/>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grpSp>
      <p:pic>
        <p:nvPicPr>
          <p:cNvPr id="183" name="图片 182" descr="图片包含 图形用户界面&#10;&#10;描述已自动生成">
            <a:extLst>
              <a:ext uri="{FF2B5EF4-FFF2-40B4-BE49-F238E27FC236}">
                <a16:creationId xmlns:a16="http://schemas.microsoft.com/office/drawing/2014/main" xmlns="" id="{6D353AA0-1CBE-46D5-9639-3A8CF834E84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493000" y="2540000"/>
            <a:ext cx="3708400" cy="2746041"/>
          </a:xfrm>
          <a:prstGeom prst="rect">
            <a:avLst/>
          </a:prstGeom>
          <a:effectLst>
            <a:outerShdw blurRad="673100" sx="102000" sy="102000" algn="ctr" rotWithShape="0">
              <a:schemeClr val="accent2">
                <a:alpha val="16000"/>
              </a:schemeClr>
            </a:outerShdw>
            <a:reflection blurRad="50800" stA="52000" endA="300" endPos="35000" dir="5400000" sy="-100000" algn="bl" rotWithShape="0"/>
          </a:effectLst>
        </p:spPr>
      </p:pic>
      <p:sp>
        <p:nvSpPr>
          <p:cNvPr id="43" name="矩形 42">
            <a:extLst>
              <a:ext uri="{FF2B5EF4-FFF2-40B4-BE49-F238E27FC236}">
                <a16:creationId xmlns:a16="http://schemas.microsoft.com/office/drawing/2014/main" xmlns="" id="{A0BDE799-8694-4CB9-AA73-3E50DD31E0D7}"/>
              </a:ext>
            </a:extLst>
          </p:cNvPr>
          <p:cNvSpPr/>
          <p:nvPr/>
        </p:nvSpPr>
        <p:spPr>
          <a:xfrm rot="10800000">
            <a:off x="3313787" y="1478189"/>
            <a:ext cx="2654299" cy="505822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41" name="图片 40" descr="徽标&#10;&#10;描述已自动生成">
            <a:extLst>
              <a:ext uri="{FF2B5EF4-FFF2-40B4-BE49-F238E27FC236}">
                <a16:creationId xmlns:a16="http://schemas.microsoft.com/office/drawing/2014/main" xmlns="" id="{E589D169-3232-4CC0-A00F-8D8920B956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8174" y="1201964"/>
            <a:ext cx="1688911" cy="628650"/>
          </a:xfrm>
          <a:prstGeom prst="rect">
            <a:avLst/>
          </a:prstGeom>
        </p:spPr>
      </p:pic>
      <p:sp>
        <p:nvSpPr>
          <p:cNvPr id="42" name="矩形 41">
            <a:extLst>
              <a:ext uri="{FF2B5EF4-FFF2-40B4-BE49-F238E27FC236}">
                <a16:creationId xmlns:a16="http://schemas.microsoft.com/office/drawing/2014/main" xmlns="" id="{36C300BC-FB92-4AF4-BB71-1D478C25CF3F}"/>
              </a:ext>
            </a:extLst>
          </p:cNvPr>
          <p:cNvSpPr/>
          <p:nvPr/>
        </p:nvSpPr>
        <p:spPr>
          <a:xfrm rot="16200000">
            <a:off x="3571074" y="805435"/>
            <a:ext cx="1812471" cy="5044836"/>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65" name="组合 64">
            <a:extLst>
              <a:ext uri="{FF2B5EF4-FFF2-40B4-BE49-F238E27FC236}">
                <a16:creationId xmlns:a16="http://schemas.microsoft.com/office/drawing/2014/main" xmlns="" id="{9CE396E2-E0AC-457A-98FB-83E27DFDF208}"/>
              </a:ext>
            </a:extLst>
          </p:cNvPr>
          <p:cNvGrpSpPr/>
          <p:nvPr/>
        </p:nvGrpSpPr>
        <p:grpSpPr>
          <a:xfrm>
            <a:off x="5522124" y="2252081"/>
            <a:ext cx="1212686" cy="1212686"/>
            <a:chOff x="5553874" y="2196292"/>
            <a:chExt cx="1212686" cy="1212686"/>
          </a:xfrm>
        </p:grpSpPr>
        <p:sp>
          <p:nvSpPr>
            <p:cNvPr id="66" name="任意多边形: 形状 65">
              <a:extLst>
                <a:ext uri="{FF2B5EF4-FFF2-40B4-BE49-F238E27FC236}">
                  <a16:creationId xmlns:a16="http://schemas.microsoft.com/office/drawing/2014/main" xmlns="" id="{BD8A53B0-723B-4028-9235-7C362F7F979C}"/>
                </a:ext>
              </a:extLst>
            </p:cNvPr>
            <p:cNvSpPr/>
            <p:nvPr/>
          </p:nvSpPr>
          <p:spPr>
            <a:xfrm>
              <a:off x="6182298" y="2196292"/>
              <a:ext cx="584262" cy="584467"/>
            </a:xfrm>
            <a:custGeom>
              <a:avLst/>
              <a:gdLst>
                <a:gd name="connsiteX0" fmla="*/ 0 w 245687"/>
                <a:gd name="connsiteY0" fmla="*/ 242687 h 245773"/>
                <a:gd name="connsiteX1" fmla="*/ 0 w 245687"/>
                <a:gd name="connsiteY1" fmla="*/ 0 h 245773"/>
                <a:gd name="connsiteX2" fmla="*/ 9687 w 245687"/>
                <a:gd name="connsiteY2" fmla="*/ 0 h 245773"/>
                <a:gd name="connsiteX3" fmla="*/ 245688 w 245687"/>
                <a:gd name="connsiteY3" fmla="*/ 236001 h 245773"/>
                <a:gd name="connsiteX4" fmla="*/ 245688 w 245687"/>
                <a:gd name="connsiteY4" fmla="*/ 245774 h 245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87" h="245773">
                  <a:moveTo>
                    <a:pt x="0" y="242687"/>
                  </a:moveTo>
                  <a:lnTo>
                    <a:pt x="0" y="0"/>
                  </a:lnTo>
                  <a:lnTo>
                    <a:pt x="9687" y="0"/>
                  </a:lnTo>
                  <a:cubicBezTo>
                    <a:pt x="139968" y="142"/>
                    <a:pt x="245546" y="105720"/>
                    <a:pt x="245688" y="236001"/>
                  </a:cubicBezTo>
                  <a:lnTo>
                    <a:pt x="245688" y="245774"/>
                  </a:lnTo>
                  <a:close/>
                </a:path>
              </a:pathLst>
            </a:custGeom>
            <a:gradFill flip="none" rotWithShape="1">
              <a:gsLst>
                <a:gs pos="0">
                  <a:schemeClr val="accent1">
                    <a:lumMod val="20000"/>
                    <a:lumOff val="80000"/>
                  </a:schemeClr>
                </a:gs>
                <a:gs pos="70000">
                  <a:schemeClr val="bg1">
                    <a:lumMod val="85000"/>
                    <a:alpha val="0"/>
                  </a:schemeClr>
                </a:gs>
              </a:gsLst>
              <a:lin ang="18900000" scaled="1"/>
              <a:tileRect/>
            </a:gradFill>
            <a:ln w="857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F6AB42EC-5849-4317-8376-31786A2BF4DB}"/>
                </a:ext>
              </a:extLst>
            </p:cNvPr>
            <p:cNvSpPr/>
            <p:nvPr/>
          </p:nvSpPr>
          <p:spPr>
            <a:xfrm>
              <a:off x="5553874" y="2234005"/>
              <a:ext cx="1174970" cy="1174973"/>
            </a:xfrm>
            <a:custGeom>
              <a:avLst/>
              <a:gdLst>
                <a:gd name="connsiteX0" fmla="*/ 247198 w 494086"/>
                <a:gd name="connsiteY0" fmla="*/ 264547 h 494086"/>
                <a:gd name="connsiteX1" fmla="*/ 226367 w 494086"/>
                <a:gd name="connsiteY1" fmla="*/ 264547 h 494086"/>
                <a:gd name="connsiteX2" fmla="*/ 226367 w 494086"/>
                <a:gd name="connsiteY2" fmla="*/ 0 h 494086"/>
                <a:gd name="connsiteX3" fmla="*/ 919 w 494086"/>
                <a:gd name="connsiteY3" fmla="*/ 267719 h 494086"/>
                <a:gd name="connsiteX4" fmla="*/ 268638 w 494086"/>
                <a:gd name="connsiteY4" fmla="*/ 493168 h 494086"/>
                <a:gd name="connsiteX5" fmla="*/ 494087 w 494086"/>
                <a:gd name="connsiteY5" fmla="*/ 267719 h 49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086" h="494086">
                  <a:moveTo>
                    <a:pt x="247198" y="264547"/>
                  </a:moveTo>
                  <a:lnTo>
                    <a:pt x="226367" y="264547"/>
                  </a:lnTo>
                  <a:lnTo>
                    <a:pt x="226367" y="0"/>
                  </a:lnTo>
                  <a:cubicBezTo>
                    <a:pt x="90183" y="11673"/>
                    <a:pt x="-10754" y="131535"/>
                    <a:pt x="919" y="267719"/>
                  </a:cubicBezTo>
                  <a:cubicBezTo>
                    <a:pt x="12591" y="403904"/>
                    <a:pt x="132453" y="504841"/>
                    <a:pt x="268638" y="493168"/>
                  </a:cubicBezTo>
                  <a:cubicBezTo>
                    <a:pt x="388632" y="482883"/>
                    <a:pt x="483802" y="387713"/>
                    <a:pt x="494087" y="267719"/>
                  </a:cubicBezTo>
                  <a:close/>
                </a:path>
              </a:pathLst>
            </a:custGeom>
            <a:gradFill flip="none" rotWithShape="1">
              <a:gsLst>
                <a:gs pos="0">
                  <a:schemeClr val="accent2">
                    <a:lumMod val="60000"/>
                    <a:lumOff val="40000"/>
                    <a:alpha val="75000"/>
                  </a:schemeClr>
                </a:gs>
                <a:gs pos="100000">
                  <a:schemeClr val="accent1">
                    <a:lumMod val="40000"/>
                    <a:lumOff val="60000"/>
                    <a:alpha val="0"/>
                  </a:schemeClr>
                </a:gs>
              </a:gsLst>
              <a:lin ang="2700000" scaled="1"/>
              <a:tileRect/>
            </a:gradFill>
            <a:ln w="8572" cap="flat">
              <a:noFill/>
              <a:prstDash val="solid"/>
              <a:miter/>
            </a:ln>
          </p:spPr>
          <p:txBody>
            <a:bodyPr rtlCol="0" anchor="ctr"/>
            <a:lstStyle/>
            <a:p>
              <a:endParaRPr lang="zh-CN" altLang="en-US" dirty="0"/>
            </a:p>
          </p:txBody>
        </p:sp>
      </p:grpSp>
      <p:grpSp>
        <p:nvGrpSpPr>
          <p:cNvPr id="45" name="组合 44">
            <a:extLst>
              <a:ext uri="{FF2B5EF4-FFF2-40B4-BE49-F238E27FC236}">
                <a16:creationId xmlns:a16="http://schemas.microsoft.com/office/drawing/2014/main" xmlns="" id="{9638A563-E8B0-4FD9-A24E-3B0DEE79E16B}"/>
              </a:ext>
            </a:extLst>
          </p:cNvPr>
          <p:cNvGrpSpPr/>
          <p:nvPr/>
        </p:nvGrpSpPr>
        <p:grpSpPr>
          <a:xfrm>
            <a:off x="1059995" y="4197350"/>
            <a:ext cx="2381251" cy="561975"/>
            <a:chOff x="1019174" y="3952875"/>
            <a:chExt cx="2381251" cy="561975"/>
          </a:xfrm>
        </p:grpSpPr>
        <p:sp>
          <p:nvSpPr>
            <p:cNvPr id="46" name="矩形: 圆角 45">
              <a:extLst>
                <a:ext uri="{FF2B5EF4-FFF2-40B4-BE49-F238E27FC236}">
                  <a16:creationId xmlns:a16="http://schemas.microsoft.com/office/drawing/2014/main" xmlns="" id="{C1C4CD9E-2EB5-44B6-A73D-D487B0AA1F2D}"/>
                </a:ext>
              </a:extLst>
            </p:cNvPr>
            <p:cNvSpPr/>
            <p:nvPr/>
          </p:nvSpPr>
          <p:spPr>
            <a:xfrm>
              <a:off x="1019174" y="3952875"/>
              <a:ext cx="2381251" cy="561975"/>
            </a:xfrm>
            <a:prstGeom prst="roundRect">
              <a:avLst>
                <a:gd name="adj" fmla="val 26271"/>
              </a:avLst>
            </a:prstGeom>
            <a:gradFill flip="none" rotWithShape="1">
              <a:gsLst>
                <a:gs pos="100000">
                  <a:schemeClr val="accent2">
                    <a:lumMod val="75000"/>
                  </a:schemeClr>
                </a:gs>
                <a:gs pos="0">
                  <a:schemeClr val="accent2"/>
                </a:gs>
              </a:gsLst>
              <a:lin ang="135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9E527A98-A7A4-4461-AA0A-471FFEC4FB68}"/>
                </a:ext>
              </a:extLst>
            </p:cNvPr>
            <p:cNvSpPr txBox="1"/>
            <p:nvPr/>
          </p:nvSpPr>
          <p:spPr>
            <a:xfrm>
              <a:off x="1206102" y="4033807"/>
              <a:ext cx="2007394" cy="400110"/>
            </a:xfrm>
            <a:prstGeom prst="rect">
              <a:avLst/>
            </a:prstGeom>
            <a:noFill/>
          </p:spPr>
          <p:txBody>
            <a:bodyPr wrap="square">
              <a:spAutoFit/>
            </a:bodyPr>
            <a:lstStyle/>
            <a:p>
              <a:pPr algn="ctr"/>
              <a:r>
                <a:rPr lang="zh-CN" altLang="en-US" sz="2000" dirty="0">
                  <a:solidFill>
                    <a:schemeClr val="bg1"/>
                  </a:solidFill>
                </a:rPr>
                <a:t>汇报人：高小定</a:t>
              </a:r>
            </a:p>
          </p:txBody>
        </p:sp>
      </p:grpSp>
      <p:sp>
        <p:nvSpPr>
          <p:cNvPr id="51" name="文本框 50">
            <a:extLst>
              <a:ext uri="{FF2B5EF4-FFF2-40B4-BE49-F238E27FC236}">
                <a16:creationId xmlns:a16="http://schemas.microsoft.com/office/drawing/2014/main" xmlns="" id="{B7B47E86-5C9A-481C-9F26-E509836BD280}"/>
              </a:ext>
            </a:extLst>
          </p:cNvPr>
          <p:cNvSpPr txBox="1"/>
          <p:nvPr/>
        </p:nvSpPr>
        <p:spPr>
          <a:xfrm>
            <a:off x="4715511" y="3823771"/>
            <a:ext cx="2882900" cy="307777"/>
          </a:xfrm>
          <a:prstGeom prst="rect">
            <a:avLst/>
          </a:prstGeom>
          <a:noFill/>
        </p:spPr>
        <p:txBody>
          <a:bodyPr wrap="square">
            <a:spAutoFit/>
          </a:bodyPr>
          <a:lstStyle/>
          <a:p>
            <a:pPr algn="dist"/>
            <a:r>
              <a:rPr lang="en-US" altLang="zh-CN" sz="1400" dirty="0">
                <a:gradFill flip="none" rotWithShape="1">
                  <a:gsLst>
                    <a:gs pos="0">
                      <a:schemeClr val="bg1">
                        <a:lumMod val="75000"/>
                        <a:alpha val="77000"/>
                      </a:schemeClr>
                    </a:gs>
                    <a:gs pos="100000">
                      <a:schemeClr val="bg1">
                        <a:lumMod val="75000"/>
                        <a:alpha val="38000"/>
                      </a:schemeClr>
                    </a:gs>
                  </a:gsLst>
                  <a:lin ang="0" scaled="1"/>
                  <a:tileRect/>
                </a:gradFill>
              </a:rPr>
              <a:t>SUMMARY REPORT</a:t>
            </a:r>
          </a:p>
        </p:txBody>
      </p:sp>
      <p:sp>
        <p:nvSpPr>
          <p:cNvPr id="48" name="椭圆 47">
            <a:extLst>
              <a:ext uri="{FF2B5EF4-FFF2-40B4-BE49-F238E27FC236}">
                <a16:creationId xmlns:a16="http://schemas.microsoft.com/office/drawing/2014/main" xmlns="" id="{046A61D7-46BA-44B8-93D1-94D5A6EC4050}"/>
              </a:ext>
            </a:extLst>
          </p:cNvPr>
          <p:cNvSpPr/>
          <p:nvPr/>
        </p:nvSpPr>
        <p:spPr>
          <a:xfrm>
            <a:off x="836930" y="3279049"/>
            <a:ext cx="601980" cy="601980"/>
          </a:xfrm>
          <a:prstGeom prst="ellipse">
            <a:avLst/>
          </a:prstGeom>
          <a:gradFill flip="none" rotWithShape="1">
            <a:gsLst>
              <a:gs pos="18000">
                <a:schemeClr val="accent2">
                  <a:lumMod val="60000"/>
                  <a:lumOff val="40000"/>
                  <a:alpha val="72000"/>
                </a:schemeClr>
              </a:gs>
              <a:gs pos="100000">
                <a:schemeClr val="accent2">
                  <a:lumMod val="20000"/>
                  <a:lumOff val="80000"/>
                  <a:alpha val="0"/>
                </a:schemeClr>
              </a:gs>
            </a:gsLst>
            <a:lin ang="18900000" scaled="1"/>
            <a:tileRect/>
          </a:gradFill>
          <a:ln>
            <a:noFill/>
          </a:ln>
          <a:effectLst>
            <a:outerShdw blurRad="584200" dist="38100" dir="8100000" algn="tr" rotWithShape="0">
              <a:schemeClr val="accent1">
                <a:alpha val="7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35000"/>
                </a:schemeClr>
              </a:solidFill>
            </a:endParaRPr>
          </a:p>
        </p:txBody>
      </p:sp>
      <p:grpSp>
        <p:nvGrpSpPr>
          <p:cNvPr id="8" name="组合 7">
            <a:extLst>
              <a:ext uri="{FF2B5EF4-FFF2-40B4-BE49-F238E27FC236}">
                <a16:creationId xmlns:a16="http://schemas.microsoft.com/office/drawing/2014/main" xmlns="" id="{5A0AC0B0-1074-43AD-9DF0-6782B875AFEB}"/>
              </a:ext>
            </a:extLst>
          </p:cNvPr>
          <p:cNvGrpSpPr/>
          <p:nvPr/>
        </p:nvGrpSpPr>
        <p:grpSpPr>
          <a:xfrm>
            <a:off x="873306" y="2719189"/>
            <a:ext cx="6146800" cy="1238429"/>
            <a:chOff x="873306" y="2719189"/>
            <a:chExt cx="6146800" cy="1238429"/>
          </a:xfrm>
        </p:grpSpPr>
        <p:sp>
          <p:nvSpPr>
            <p:cNvPr id="206" name="文本框 205">
              <a:extLst>
                <a:ext uri="{FF2B5EF4-FFF2-40B4-BE49-F238E27FC236}">
                  <a16:creationId xmlns:a16="http://schemas.microsoft.com/office/drawing/2014/main" xmlns="" id="{238A161E-5280-4424-AF17-A3FA13FC06E4}"/>
                </a:ext>
              </a:extLst>
            </p:cNvPr>
            <p:cNvSpPr txBox="1"/>
            <p:nvPr/>
          </p:nvSpPr>
          <p:spPr>
            <a:xfrm>
              <a:off x="924106" y="2719189"/>
              <a:ext cx="6096000"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solidFill>
                    <a:schemeClr val="accent1">
                      <a:lumMod val="20000"/>
                      <a:lumOff val="80000"/>
                      <a:alpha val="35000"/>
                    </a:schemeClr>
                  </a:solidFill>
                  <a:latin typeface="OPPOSans H" panose="00020600040101010101" pitchFamily="18" charset="-122"/>
                  <a:ea typeface="OPPOSans H" panose="00020600040101010101" pitchFamily="18" charset="-122"/>
                  <a:cs typeface="OPPOSans H" panose="00020600040101010101" pitchFamily="18" charset="-122"/>
                </a:rPr>
                <a:t>年终总结汇报</a:t>
              </a:r>
            </a:p>
          </p:txBody>
        </p:sp>
        <p:sp>
          <p:nvSpPr>
            <p:cNvPr id="49" name="文本框 48">
              <a:extLst>
                <a:ext uri="{FF2B5EF4-FFF2-40B4-BE49-F238E27FC236}">
                  <a16:creationId xmlns:a16="http://schemas.microsoft.com/office/drawing/2014/main" xmlns="" id="{1539ED4F-9E09-49E7-8502-C6974BF99A7A}"/>
                </a:ext>
              </a:extLst>
            </p:cNvPr>
            <p:cNvSpPr txBox="1"/>
            <p:nvPr/>
          </p:nvSpPr>
          <p:spPr>
            <a:xfrm>
              <a:off x="873306" y="2757289"/>
              <a:ext cx="6096000"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gradFill>
                    <a:gsLst>
                      <a:gs pos="0">
                        <a:schemeClr val="accent2"/>
                      </a:gs>
                      <a:gs pos="76000">
                        <a:schemeClr val="accent1"/>
                      </a:gs>
                    </a:gsLst>
                    <a:lin ang="2700000" scaled="1"/>
                  </a:gradFill>
                  <a:effectLst>
                    <a:outerShdw blurRad="203200" dist="76200" dir="1740000" algn="ctr" rotWithShape="0">
                      <a:srgbClr val="425AE1">
                        <a:alpha val="29000"/>
                      </a:srgbClr>
                    </a:outerShdw>
                  </a:effectLst>
                  <a:latin typeface="OPPOSans H" panose="00020600040101010101" pitchFamily="18" charset="-122"/>
                  <a:ea typeface="OPPOSans H" panose="00020600040101010101" pitchFamily="18" charset="-122"/>
                  <a:cs typeface="OPPOSans H" panose="00020600040101010101" pitchFamily="18" charset="-122"/>
                </a:rPr>
                <a:t>年终总结汇报</a:t>
              </a:r>
            </a:p>
          </p:txBody>
        </p:sp>
      </p:grpSp>
    </p:spTree>
    <p:extLst>
      <p:ext uri="{BB962C8B-B14F-4D97-AF65-F5344CB8AC3E}">
        <p14:creationId xmlns:p14="http://schemas.microsoft.com/office/powerpoint/2010/main" val="101199060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5" presetClass="path" presetSubtype="0" decel="100000" fill="hold" nodeType="withEffect">
                                  <p:stCondLst>
                                    <p:cond delay="0"/>
                                  </p:stCondLst>
                                  <p:childTnLst>
                                    <p:animMotion origin="layout" path="M 8.33333E-7 2.96296E-6 L -0.25 2.96296E-6 " pathEditMode="relative" rAng="0" ptsTypes="AA">
                                      <p:cBhvr>
                                        <p:cTn id="9" dur="1000" spd="-100000" fill="hold"/>
                                        <p:tgtEl>
                                          <p:spTgt spid="8"/>
                                        </p:tgtEl>
                                        <p:attrNameLst>
                                          <p:attrName>ppt_x</p:attrName>
                                          <p:attrName>ppt_y</p:attrName>
                                        </p:attrNameLst>
                                      </p:cBhvr>
                                      <p:rCtr x="-12500" y="0"/>
                                    </p:animMotion>
                                  </p:childTnLst>
                                </p:cTn>
                              </p:par>
                              <p:par>
                                <p:cTn id="10" presetID="10"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decel="100000" fill="hold" grpId="1" nodeType="withEffect">
                                  <p:stCondLst>
                                    <p:cond delay="0"/>
                                  </p:stCondLst>
                                  <p:childTnLst>
                                    <p:animMotion origin="layout" path="M 0 0 L 0.25 0 E" pathEditMode="relative" ptsTypes="">
                                      <p:cBhvr>
                                        <p:cTn id="14" dur="1000" spd="-100000" fill="hold"/>
                                        <p:tgtEl>
                                          <p:spTgt spid="42"/>
                                        </p:tgtEl>
                                        <p:attrNameLst>
                                          <p:attrName>ppt_x</p:attrName>
                                          <p:attrName>ppt_y</p:attrName>
                                        </p:attrNameLst>
                                      </p:cBhvr>
                                    </p:animMotion>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childTnLst>
                                </p:cTn>
                              </p:par>
                              <p:par>
                                <p:cTn id="18" presetID="64" presetClass="path" presetSubtype="0" decel="100000" fill="hold" grpId="1" nodeType="withEffect">
                                  <p:stCondLst>
                                    <p:cond delay="0"/>
                                  </p:stCondLst>
                                  <p:childTnLst>
                                    <p:animMotion origin="layout" path="M 0 0 L 0 -0.25 E" pathEditMode="relative" ptsTypes="">
                                      <p:cBhvr>
                                        <p:cTn id="19" dur="1000" spd="-100000" fill="hold"/>
                                        <p:tgtEl>
                                          <p:spTgt spid="43"/>
                                        </p:tgtEl>
                                        <p:attrNameLst>
                                          <p:attrName>ppt_x</p:attrName>
                                          <p:attrName>ppt_y</p:attrName>
                                        </p:attrNameLst>
                                      </p:cBhvr>
                                    </p:animMotion>
                                  </p:childTnLst>
                                </p:cTn>
                              </p:par>
                              <p:par>
                                <p:cTn id="20" presetID="10" presetClass="entr" presetSubtype="0" fill="hold" nodeType="withEffect">
                                  <p:stCondLst>
                                    <p:cond delay="250"/>
                                  </p:stCondLst>
                                  <p:childTnLst>
                                    <p:set>
                                      <p:cBhvr>
                                        <p:cTn id="21" dur="1" fill="hold">
                                          <p:stCondLst>
                                            <p:cond delay="0"/>
                                          </p:stCondLst>
                                        </p:cTn>
                                        <p:tgtEl>
                                          <p:spTgt spid="183"/>
                                        </p:tgtEl>
                                        <p:attrNameLst>
                                          <p:attrName>style.visibility</p:attrName>
                                        </p:attrNameLst>
                                      </p:cBhvr>
                                      <p:to>
                                        <p:strVal val="visible"/>
                                      </p:to>
                                    </p:set>
                                    <p:animEffect transition="in" filter="fade">
                                      <p:cBhvr>
                                        <p:cTn id="22" dur="1000"/>
                                        <p:tgtEl>
                                          <p:spTgt spid="183"/>
                                        </p:tgtEl>
                                      </p:cBhvr>
                                    </p:animEffect>
                                  </p:childTnLst>
                                </p:cTn>
                              </p:par>
                              <p:par>
                                <p:cTn id="23" presetID="64" presetClass="path" presetSubtype="0" decel="100000" fill="hold" nodeType="withEffect">
                                  <p:stCondLst>
                                    <p:cond delay="250"/>
                                  </p:stCondLst>
                                  <p:childTnLst>
                                    <p:animMotion origin="layout" path="M 0 0 L 0 -0.25 E" pathEditMode="relative" ptsTypes="">
                                      <p:cBhvr>
                                        <p:cTn id="24" dur="1000" spd="-100000" fill="hold"/>
                                        <p:tgtEl>
                                          <p:spTgt spid="183"/>
                                        </p:tgtEl>
                                        <p:attrNameLst>
                                          <p:attrName>ppt_x</p:attrName>
                                          <p:attrName>ppt_y</p:attrName>
                                        </p:attrNameLst>
                                      </p:cBhvr>
                                    </p:animMotion>
                                  </p:childTnLst>
                                </p:cTn>
                              </p:par>
                              <p:par>
                                <p:cTn id="25" presetID="10" presetClass="entr" presetSubtype="0"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par>
                                <p:cTn id="28" presetID="64" presetClass="path" presetSubtype="0" decel="100000" fill="hold" nodeType="withEffect">
                                  <p:stCondLst>
                                    <p:cond delay="500"/>
                                  </p:stCondLst>
                                  <p:childTnLst>
                                    <p:animMotion origin="layout" path="M -3.95833E-6 -4.07407E-6 L -3.95833E-6 -0.11713 " pathEditMode="relative" rAng="0" ptsTypes="AA">
                                      <p:cBhvr>
                                        <p:cTn id="29" dur="1000" spd="-100000" fill="hold"/>
                                        <p:tgtEl>
                                          <p:spTgt spid="7"/>
                                        </p:tgtEl>
                                        <p:attrNameLst>
                                          <p:attrName>ppt_x</p:attrName>
                                          <p:attrName>ppt_y</p:attrName>
                                        </p:attrNameLst>
                                      </p:cBhvr>
                                      <p:rCtr x="0" y="-5856"/>
                                    </p:animMotion>
                                  </p:childTnLst>
                                </p:cTn>
                              </p:par>
                              <p:par>
                                <p:cTn id="30" presetID="10" presetClass="entr" presetSubtype="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par>
                                <p:cTn id="33" presetID="64" presetClass="path" presetSubtype="0" decel="100000" fill="hold" grpId="1" nodeType="withEffect">
                                  <p:stCondLst>
                                    <p:cond delay="500"/>
                                  </p:stCondLst>
                                  <p:childTnLst>
                                    <p:animMotion origin="layout" path="M -3.95833E-6 -4.07407E-6 L -3.95833E-6 -0.11713 " pathEditMode="relative" rAng="0" ptsTypes="AA">
                                      <p:cBhvr>
                                        <p:cTn id="34" dur="1000" spd="-100000" fill="hold"/>
                                        <p:tgtEl>
                                          <p:spTgt spid="4"/>
                                        </p:tgtEl>
                                        <p:attrNameLst>
                                          <p:attrName>ppt_x</p:attrName>
                                          <p:attrName>ppt_y</p:attrName>
                                        </p:attrNameLst>
                                      </p:cBhvr>
                                      <p:rCtr x="0" y="-5856"/>
                                    </p:animMotion>
                                  </p:childTnLst>
                                </p:cTn>
                              </p:par>
                              <p:par>
                                <p:cTn id="35" presetID="10"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childTnLst>
                                </p:cTn>
                              </p:par>
                              <p:par>
                                <p:cTn id="38" presetID="64" presetClass="path" presetSubtype="0" decel="100000" fill="hold" grpId="1" nodeType="withEffect">
                                  <p:stCondLst>
                                    <p:cond delay="500"/>
                                  </p:stCondLst>
                                  <p:childTnLst>
                                    <p:animMotion origin="layout" path="M -3.95833E-6 -4.07407E-6 L -3.95833E-6 -0.11713 " pathEditMode="relative" rAng="0" ptsTypes="AA">
                                      <p:cBhvr>
                                        <p:cTn id="39" dur="1000" spd="-100000" fill="hold"/>
                                        <p:tgtEl>
                                          <p:spTgt spid="5"/>
                                        </p:tgtEl>
                                        <p:attrNameLst>
                                          <p:attrName>ppt_x</p:attrName>
                                          <p:attrName>ppt_y</p:attrName>
                                        </p:attrNameLst>
                                      </p:cBhvr>
                                      <p:rCtr x="0" y="-5856"/>
                                    </p:animMotion>
                                  </p:childTnLst>
                                </p:cTn>
                              </p:par>
                              <p:par>
                                <p:cTn id="40" presetID="10" presetClass="entr" presetSubtype="0" fill="hold" grpId="0" nodeType="withEffect">
                                  <p:stCondLst>
                                    <p:cond delay="5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childTnLst>
                                </p:cTn>
                              </p:par>
                              <p:par>
                                <p:cTn id="43" presetID="64" presetClass="path" presetSubtype="0" decel="100000" fill="hold" grpId="1" nodeType="withEffect">
                                  <p:stCondLst>
                                    <p:cond delay="500"/>
                                  </p:stCondLst>
                                  <p:childTnLst>
                                    <p:animMotion origin="layout" path="M -3.95833E-6 -4.07407E-6 L -3.95833E-6 -0.11713 " pathEditMode="relative" rAng="0" ptsTypes="AA">
                                      <p:cBhvr>
                                        <p:cTn id="44" dur="1000" spd="-100000" fill="hold"/>
                                        <p:tgtEl>
                                          <p:spTgt spid="3"/>
                                        </p:tgtEl>
                                        <p:attrNameLst>
                                          <p:attrName>ppt_x</p:attrName>
                                          <p:attrName>ppt_y</p:attrName>
                                        </p:attrNameLst>
                                      </p:cBhvr>
                                      <p:rCtr x="0" y="-5856"/>
                                    </p:animMotion>
                                  </p:childTnLst>
                                </p:cTn>
                              </p:par>
                              <p:par>
                                <p:cTn id="45" presetID="10" presetClass="entr" presetSubtype="0" fill="hold" nodeType="withEffect">
                                  <p:stCondLst>
                                    <p:cond delay="5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35" presetClass="path" presetSubtype="0" decel="100000" fill="hold" nodeType="withEffect">
                                  <p:stCondLst>
                                    <p:cond delay="500"/>
                                  </p:stCondLst>
                                  <p:childTnLst>
                                    <p:animMotion origin="layout" path="M 4.58333E-6 7.40741E-7 L -0.09271 7.40741E-7 " pathEditMode="relative" rAng="0" ptsTypes="AA">
                                      <p:cBhvr>
                                        <p:cTn id="49" dur="750" spd="-100000" fill="hold"/>
                                        <p:tgtEl>
                                          <p:spTgt spid="45"/>
                                        </p:tgtEl>
                                        <p:attrNameLst>
                                          <p:attrName>ppt_x</p:attrName>
                                          <p:attrName>ppt_y</p:attrName>
                                        </p:attrNameLst>
                                      </p:cBhvr>
                                      <p:rCtr x="-4635" y="0"/>
                                    </p:animMotion>
                                  </p:childTnLst>
                                </p:cTn>
                              </p:par>
                              <p:par>
                                <p:cTn id="50" presetID="10" presetClass="entr" presetSubtype="0" fill="hold" grpId="0" nodeType="withEffect">
                                  <p:stCondLst>
                                    <p:cond delay="25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35" presetClass="path" presetSubtype="0" decel="100000" fill="hold" grpId="1" nodeType="withEffect">
                                  <p:stCondLst>
                                    <p:cond delay="250"/>
                                  </p:stCondLst>
                                  <p:childTnLst>
                                    <p:animMotion origin="layout" path="M 8.33333E-7 2.96296E-6 L -0.25 2.96296E-6 " pathEditMode="relative" rAng="0" ptsTypes="AA">
                                      <p:cBhvr>
                                        <p:cTn id="54" dur="1000" spd="-100000" fill="hold"/>
                                        <p:tgtEl>
                                          <p:spTgt spid="44"/>
                                        </p:tgtEl>
                                        <p:attrNameLst>
                                          <p:attrName>ppt_x</p:attrName>
                                          <p:attrName>ppt_y</p:attrName>
                                        </p:attrNameLst>
                                      </p:cBhvr>
                                      <p:rCtr x="-12500" y="0"/>
                                    </p:animMotion>
                                  </p:childTnLst>
                                </p:cTn>
                              </p:par>
                              <p:par>
                                <p:cTn id="55" presetID="10" presetClass="entr" presetSubtype="0" fill="hold" grpId="0" nodeType="withEffect">
                                  <p:stCondLst>
                                    <p:cond delay="25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par>
                                <p:cTn id="58" presetID="63" presetClass="path" presetSubtype="0" decel="100000" fill="hold" grpId="1" nodeType="withEffect">
                                  <p:stCondLst>
                                    <p:cond delay="250"/>
                                  </p:stCondLst>
                                  <p:childTnLst>
                                    <p:animMotion origin="layout" path="M 0 0 L 0.25 0 E" pathEditMode="relative" ptsTypes="">
                                      <p:cBhvr>
                                        <p:cTn id="59" dur="1000" spd="-100000" fill="hold"/>
                                        <p:tgtEl>
                                          <p:spTgt spid="51"/>
                                        </p:tgtEl>
                                        <p:attrNameLst>
                                          <p:attrName>ppt_x</p:attrName>
                                          <p:attrName>ppt_y</p:attrName>
                                        </p:attrNameLst>
                                      </p:cBhvr>
                                    </p:animMotion>
                                  </p:childTnLst>
                                </p:cTn>
                              </p:par>
                              <p:par>
                                <p:cTn id="60" presetID="10" presetClass="entr" presetSubtype="0" fill="hold" nodeType="withEffect">
                                  <p:stCondLst>
                                    <p:cond delay="250"/>
                                  </p:stCondLst>
                                  <p:childTnLst>
                                    <p:set>
                                      <p:cBhvr>
                                        <p:cTn id="61" dur="1" fill="hold">
                                          <p:stCondLst>
                                            <p:cond delay="0"/>
                                          </p:stCondLst>
                                        </p:cTn>
                                        <p:tgtEl>
                                          <p:spTgt spid="198"/>
                                        </p:tgtEl>
                                        <p:attrNameLst>
                                          <p:attrName>style.visibility</p:attrName>
                                        </p:attrNameLst>
                                      </p:cBhvr>
                                      <p:to>
                                        <p:strVal val="visible"/>
                                      </p:to>
                                    </p:set>
                                    <p:animEffect transition="in" filter="fade">
                                      <p:cBhvr>
                                        <p:cTn id="62" dur="750"/>
                                        <p:tgtEl>
                                          <p:spTgt spid="198"/>
                                        </p:tgtEl>
                                      </p:cBhvr>
                                    </p:animEffect>
                                  </p:childTnLst>
                                </p:cTn>
                              </p:par>
                              <p:par>
                                <p:cTn id="63" presetID="64" presetClass="path" presetSubtype="0" decel="100000" fill="hold" nodeType="withEffect">
                                  <p:stCondLst>
                                    <p:cond delay="250"/>
                                  </p:stCondLst>
                                  <p:childTnLst>
                                    <p:animMotion origin="layout" path="M 0 0 L 0 -0.25 E" pathEditMode="relative" ptsTypes="">
                                      <p:cBhvr>
                                        <p:cTn id="64" dur="750" spd="-100000" fill="hold"/>
                                        <p:tgtEl>
                                          <p:spTgt spid="198"/>
                                        </p:tgtEl>
                                        <p:attrNameLst>
                                          <p:attrName>ppt_x</p:attrName>
                                          <p:attrName>ppt_y</p:attrName>
                                        </p:attrNameLst>
                                      </p:cBhvr>
                                    </p:animMotion>
                                  </p:childTnLst>
                                </p:cTn>
                              </p:par>
                              <p:par>
                                <p:cTn id="65" presetID="2" presetClass="entr" presetSubtype="8" decel="100000" fill="hold" grpId="0" nodeType="withEffect">
                                  <p:stCondLst>
                                    <p:cond delay="25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750" fill="hold"/>
                                        <p:tgtEl>
                                          <p:spTgt spid="48"/>
                                        </p:tgtEl>
                                        <p:attrNameLst>
                                          <p:attrName>ppt_x</p:attrName>
                                        </p:attrNameLst>
                                      </p:cBhvr>
                                      <p:tavLst>
                                        <p:tav tm="0">
                                          <p:val>
                                            <p:strVal val="0-#ppt_w/2"/>
                                          </p:val>
                                        </p:tav>
                                        <p:tav tm="100000">
                                          <p:val>
                                            <p:strVal val="#ppt_x"/>
                                          </p:val>
                                        </p:tav>
                                      </p:tavLst>
                                    </p:anim>
                                    <p:anim calcmode="lin" valueType="num">
                                      <p:cBhvr additive="base">
                                        <p:cTn id="68" dur="750" fill="hold"/>
                                        <p:tgtEl>
                                          <p:spTgt spid="48"/>
                                        </p:tgtEl>
                                        <p:attrNameLst>
                                          <p:attrName>ppt_y</p:attrName>
                                        </p:attrNameLst>
                                      </p:cBhvr>
                                      <p:tavLst>
                                        <p:tav tm="0">
                                          <p:val>
                                            <p:strVal val="#ppt_y"/>
                                          </p:val>
                                        </p:tav>
                                        <p:tav tm="100000">
                                          <p:val>
                                            <p:strVal val="#ppt_y"/>
                                          </p:val>
                                        </p:tav>
                                      </p:tavLst>
                                    </p:anim>
                                  </p:childTnLst>
                                </p:cTn>
                              </p:par>
                              <p:par>
                                <p:cTn id="69" presetID="10" presetClass="entr" presetSubtype="0" fill="hold" grpId="1" nodeType="withEffect">
                                  <p:stCondLst>
                                    <p:cond delay="25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1000"/>
                                        <p:tgtEl>
                                          <p:spTgt spid="48"/>
                                        </p:tgtEl>
                                      </p:cBhvr>
                                    </p:animEffect>
                                  </p:childTnLst>
                                </p:cTn>
                              </p:par>
                              <p:par>
                                <p:cTn id="72" presetID="6" presetClass="emph" presetSubtype="0" fill="hold" grpId="2" nodeType="withEffect">
                                  <p:stCondLst>
                                    <p:cond delay="250"/>
                                  </p:stCondLst>
                                  <p:childTnLst>
                                    <p:animScale>
                                      <p:cBhvr>
                                        <p:cTn id="73" dur="10" fill="hold"/>
                                        <p:tgtEl>
                                          <p:spTgt spid="48"/>
                                        </p:tgtEl>
                                      </p:cBhvr>
                                      <p:by x="25000" y="25000"/>
                                    </p:animScale>
                                  </p:childTnLst>
                                </p:cTn>
                              </p:par>
                              <p:par>
                                <p:cTn id="74" presetID="6" presetClass="emph" presetSubtype="0" decel="100000" fill="hold" grpId="3" nodeType="withEffect">
                                  <p:stCondLst>
                                    <p:cond delay="250"/>
                                  </p:stCondLst>
                                  <p:childTnLst>
                                    <p:animScale>
                                      <p:cBhvr>
                                        <p:cTn id="75" dur="750" fill="hold"/>
                                        <p:tgtEl>
                                          <p:spTgt spid="48"/>
                                        </p:tgtEl>
                                      </p:cBhvr>
                                      <p:by x="400000" y="400000"/>
                                    </p:animScale>
                                  </p:childTnLst>
                                </p:cTn>
                              </p:par>
                              <p:par>
                                <p:cTn id="76" presetID="2" presetClass="entr" presetSubtype="2" decel="100000" fill="hold" nodeType="withEffect">
                                  <p:stCondLst>
                                    <p:cond delay="25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1250" fill="hold"/>
                                        <p:tgtEl>
                                          <p:spTgt spid="65"/>
                                        </p:tgtEl>
                                        <p:attrNameLst>
                                          <p:attrName>ppt_x</p:attrName>
                                        </p:attrNameLst>
                                      </p:cBhvr>
                                      <p:tavLst>
                                        <p:tav tm="0">
                                          <p:val>
                                            <p:strVal val="1+#ppt_w/2"/>
                                          </p:val>
                                        </p:tav>
                                        <p:tav tm="100000">
                                          <p:val>
                                            <p:strVal val="#ppt_x"/>
                                          </p:val>
                                        </p:tav>
                                      </p:tavLst>
                                    </p:anim>
                                    <p:anim calcmode="lin" valueType="num">
                                      <p:cBhvr additive="base">
                                        <p:cTn id="79" dur="1250" fill="hold"/>
                                        <p:tgtEl>
                                          <p:spTgt spid="65"/>
                                        </p:tgtEl>
                                        <p:attrNameLst>
                                          <p:attrName>ppt_y</p:attrName>
                                        </p:attrNameLst>
                                      </p:cBhvr>
                                      <p:tavLst>
                                        <p:tav tm="0">
                                          <p:val>
                                            <p:strVal val="#ppt_y"/>
                                          </p:val>
                                        </p:tav>
                                        <p:tav tm="100000">
                                          <p:val>
                                            <p:strVal val="#ppt_y"/>
                                          </p:val>
                                        </p:tav>
                                      </p:tavLst>
                                    </p:anim>
                                  </p:childTnLst>
                                </p:cTn>
                              </p:par>
                              <p:par>
                                <p:cTn id="80" presetID="10" presetClass="entr" presetSubtype="0" fill="hold" nodeType="withEffect">
                                  <p:stCondLst>
                                    <p:cond delay="25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childTnLst>
                                </p:cTn>
                              </p:par>
                              <p:par>
                                <p:cTn id="83" presetID="6" presetClass="emph" presetSubtype="0" fill="hold" nodeType="withEffect">
                                  <p:stCondLst>
                                    <p:cond delay="250"/>
                                  </p:stCondLst>
                                  <p:childTnLst>
                                    <p:animScale>
                                      <p:cBhvr>
                                        <p:cTn id="84" dur="10" fill="hold"/>
                                        <p:tgtEl>
                                          <p:spTgt spid="65"/>
                                        </p:tgtEl>
                                      </p:cBhvr>
                                      <p:by x="25000" y="25000"/>
                                    </p:animScale>
                                  </p:childTnLst>
                                </p:cTn>
                              </p:par>
                              <p:par>
                                <p:cTn id="85" presetID="6" presetClass="emph" presetSubtype="0" decel="100000" fill="hold" nodeType="withEffect">
                                  <p:stCondLst>
                                    <p:cond delay="250"/>
                                  </p:stCondLst>
                                  <p:childTnLst>
                                    <p:animScale>
                                      <p:cBhvr>
                                        <p:cTn id="86" dur="750" fill="hold"/>
                                        <p:tgtEl>
                                          <p:spTgt spid="65"/>
                                        </p:tgtEl>
                                      </p:cBhvr>
                                      <p:by x="400000" y="400000"/>
                                    </p:animScale>
                                  </p:childTnLst>
                                </p:cTn>
                              </p:par>
                              <p:par>
                                <p:cTn id="87" presetID="22" presetClass="entr" presetSubtype="4" fill="hold" grpId="0" nodeType="withEffect">
                                  <p:stCondLst>
                                    <p:cond delay="250"/>
                                  </p:stCondLst>
                                  <p:childTnLst>
                                    <p:set>
                                      <p:cBhvr>
                                        <p:cTn id="88" dur="1" fill="hold">
                                          <p:stCondLst>
                                            <p:cond delay="0"/>
                                          </p:stCondLst>
                                        </p:cTn>
                                        <p:tgtEl>
                                          <p:spTgt spid="40"/>
                                        </p:tgtEl>
                                        <p:attrNameLst>
                                          <p:attrName>style.visibility</p:attrName>
                                        </p:attrNameLst>
                                      </p:cBhvr>
                                      <p:to>
                                        <p:strVal val="visible"/>
                                      </p:to>
                                    </p:set>
                                    <p:animEffect transition="in" filter="wipe(down)">
                                      <p:cBhvr>
                                        <p:cTn id="89" dur="1000"/>
                                        <p:tgtEl>
                                          <p:spTgt spid="40"/>
                                        </p:tgtEl>
                                      </p:cBhvr>
                                    </p:animEffect>
                                  </p:childTnLst>
                                </p:cTn>
                              </p:par>
                              <p:par>
                                <p:cTn id="90" presetID="10" presetClass="entr" presetSubtype="0" fill="hold" grpId="0" nodeType="withEffect">
                                  <p:stCondLst>
                                    <p:cond delay="25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par>
                                <p:cTn id="93" presetID="42" presetClass="path" presetSubtype="0" decel="100000" fill="hold" grpId="1" nodeType="withEffect">
                                  <p:stCondLst>
                                    <p:cond delay="250"/>
                                  </p:stCondLst>
                                  <p:childTnLst>
                                    <p:animMotion origin="layout" path="M 2.91667E-6 2.96296E-6 L 2.91667E-6 0.25 " pathEditMode="relative" rAng="0" ptsTypes="AA">
                                      <p:cBhvr>
                                        <p:cTn id="94" dur="1000" spd="-100000" fill="hold"/>
                                        <p:tgtEl>
                                          <p:spTgt spid="50"/>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50" grpId="0"/>
      <p:bldP spid="50" grpId="1"/>
      <p:bldP spid="40" grpId="0" animBg="1"/>
      <p:bldP spid="3" grpId="0" animBg="1"/>
      <p:bldP spid="3" grpId="1" animBg="1"/>
      <p:bldP spid="4" grpId="0" animBg="1"/>
      <p:bldP spid="4" grpId="1" animBg="1"/>
      <p:bldP spid="5" grpId="0" animBg="1"/>
      <p:bldP spid="5" grpId="1" animBg="1"/>
      <p:bldP spid="43" grpId="0" animBg="1"/>
      <p:bldP spid="43" grpId="1" animBg="1"/>
      <p:bldP spid="42" grpId="0" animBg="1"/>
      <p:bldP spid="42" grpId="1" animBg="1"/>
      <p:bldP spid="51" grpId="0"/>
      <p:bldP spid="51" grpId="1"/>
      <p:bldP spid="48" grpId="0" animBg="1"/>
      <p:bldP spid="48" grpId="1" animBg="1"/>
      <p:bldP spid="48" grpId="2" animBg="1"/>
      <p:bldP spid="48" grpId="3"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4E424E3-D5A1-4F98-B727-0A3ADE9D9ABA}"/>
              </a:ext>
            </a:extLst>
          </p:cNvPr>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xmlns="" id="{4F9A3DDA-1414-481D-8E7C-92A32BA6964E}"/>
              </a:ext>
            </a:extLst>
          </p:cNvPr>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xmlns="" id="{FFC5D4D0-EFEC-4942-A4FD-6AF7006DE51C}"/>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产品优化方向</a:t>
            </a:r>
          </a:p>
        </p:txBody>
      </p:sp>
      <p:sp>
        <p:nvSpPr>
          <p:cNvPr id="6" name="椭圆 5">
            <a:extLst>
              <a:ext uri="{FF2B5EF4-FFF2-40B4-BE49-F238E27FC236}">
                <a16:creationId xmlns:a16="http://schemas.microsoft.com/office/drawing/2014/main" xmlns="" id="{FC762E81-DCE3-4CB6-9050-A908109E90C8}"/>
              </a:ext>
            </a:extLst>
          </p:cNvPr>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463FCBA9-3B50-4C79-ADFE-A591F721E301}"/>
              </a:ext>
            </a:extLst>
          </p:cNvPr>
          <p:cNvSpPr/>
          <p:nvPr/>
        </p:nvSpPr>
        <p:spPr>
          <a:xfrm>
            <a:off x="5081562" y="2532063"/>
            <a:ext cx="2117726" cy="2117726"/>
          </a:xfrm>
          <a:prstGeom prst="ellipse">
            <a:avLst/>
          </a:prstGeom>
          <a:noFill/>
          <a:ln w="6350">
            <a:solidFill>
              <a:schemeClr val="bg1">
                <a:alpha val="49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延期 31">
            <a:extLst>
              <a:ext uri="{FF2B5EF4-FFF2-40B4-BE49-F238E27FC236}">
                <a16:creationId xmlns:a16="http://schemas.microsoft.com/office/drawing/2014/main" xmlns="" id="{9B0C36B0-D5FC-422E-94D2-45E70D4AA2C7}"/>
              </a:ext>
            </a:extLst>
          </p:cNvPr>
          <p:cNvSpPr/>
          <p:nvPr/>
        </p:nvSpPr>
        <p:spPr>
          <a:xfrm>
            <a:off x="3499644" y="2212976"/>
            <a:ext cx="5237956" cy="5237956"/>
          </a:xfrm>
          <a:custGeom>
            <a:avLst/>
            <a:gdLst>
              <a:gd name="connsiteX0" fmla="*/ 6107112 w 6107112"/>
              <a:gd name="connsiteY0" fmla="*/ 360000 h 6107112"/>
              <a:gd name="connsiteX1" fmla="*/ 6107112 w 6107112"/>
              <a:gd name="connsiteY1" fmla="*/ 3053556 h 6107112"/>
              <a:gd name="connsiteX2" fmla="*/ 3053556 w 6107112"/>
              <a:gd name="connsiteY2" fmla="*/ 6107112 h 6107112"/>
              <a:gd name="connsiteX3" fmla="*/ 0 w 6107112"/>
              <a:gd name="connsiteY3" fmla="*/ 3053556 h 6107112"/>
              <a:gd name="connsiteX4" fmla="*/ 0 w 6107112"/>
              <a:gd name="connsiteY4" fmla="*/ 360000 h 6107112"/>
              <a:gd name="connsiteX5" fmla="*/ 360000 w 6107112"/>
              <a:gd name="connsiteY5" fmla="*/ 0 h 6107112"/>
              <a:gd name="connsiteX6" fmla="*/ 5747113 w 6107112"/>
              <a:gd name="connsiteY6" fmla="*/ 0 h 6107112"/>
              <a:gd name="connsiteX7" fmla="*/ 6107112 w 6107112"/>
              <a:gd name="connsiteY7" fmla="*/ 360000 h 610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7112" h="6107112">
                <a:moveTo>
                  <a:pt x="6107112" y="360000"/>
                </a:moveTo>
                <a:lnTo>
                  <a:pt x="6107112" y="3053556"/>
                </a:lnTo>
                <a:cubicBezTo>
                  <a:pt x="6107112" y="4739988"/>
                  <a:pt x="4739988" y="6107112"/>
                  <a:pt x="3053556" y="6107112"/>
                </a:cubicBezTo>
                <a:cubicBezTo>
                  <a:pt x="1367124" y="6107112"/>
                  <a:pt x="0" y="4739988"/>
                  <a:pt x="0" y="3053556"/>
                </a:cubicBezTo>
                <a:lnTo>
                  <a:pt x="0" y="360000"/>
                </a:lnTo>
                <a:cubicBezTo>
                  <a:pt x="0" y="161280"/>
                  <a:pt x="161280" y="0"/>
                  <a:pt x="360000" y="0"/>
                </a:cubicBezTo>
                <a:lnTo>
                  <a:pt x="5747113" y="0"/>
                </a:lnTo>
                <a:cubicBezTo>
                  <a:pt x="5945832" y="0"/>
                  <a:pt x="6107112" y="161280"/>
                  <a:pt x="6107112" y="360000"/>
                </a:cubicBezTo>
              </a:path>
            </a:pathLst>
          </a:custGeom>
          <a:gradFill flip="none" rotWithShape="1">
            <a:gsLst>
              <a:gs pos="0">
                <a:schemeClr val="bg1">
                  <a:alpha val="0"/>
                </a:schemeClr>
              </a:gs>
              <a:gs pos="100000">
                <a:schemeClr val="bg1">
                  <a:alpha val="97000"/>
                </a:schemeClr>
              </a:gs>
            </a:gsLst>
            <a:lin ang="5400000" scaled="1"/>
            <a:tileRect/>
          </a:gradFill>
          <a:ln>
            <a:gradFill flip="none" rotWithShape="1">
              <a:gsLst>
                <a:gs pos="0">
                  <a:schemeClr val="bg1">
                    <a:alpha val="0"/>
                  </a:schemeClr>
                </a:gs>
                <a:gs pos="100000">
                  <a:schemeClr val="bg1"/>
                </a:gs>
              </a:gsLst>
              <a:lin ang="5400000" scaled="1"/>
              <a:tileRect/>
            </a:gradFill>
          </a:ln>
          <a:effectLst>
            <a:outerShdw blurRad="355600" sx="102000" sy="102000" algn="ctr"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 空心 8">
            <a:extLst>
              <a:ext uri="{FF2B5EF4-FFF2-40B4-BE49-F238E27FC236}">
                <a16:creationId xmlns:a16="http://schemas.microsoft.com/office/drawing/2014/main" xmlns="" id="{ABB7A22D-E96B-4411-A29B-E486544EF599}"/>
              </a:ext>
            </a:extLst>
          </p:cNvPr>
          <p:cNvSpPr/>
          <p:nvPr/>
        </p:nvSpPr>
        <p:spPr>
          <a:xfrm>
            <a:off x="4525711" y="1947637"/>
            <a:ext cx="3229428" cy="3229428"/>
          </a:xfrm>
          <a:prstGeom prst="donut">
            <a:avLst>
              <a:gd name="adj" fmla="val 7635"/>
            </a:avLst>
          </a:pr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a:extLst>
              <a:ext uri="{FF2B5EF4-FFF2-40B4-BE49-F238E27FC236}">
                <a16:creationId xmlns:a16="http://schemas.microsoft.com/office/drawing/2014/main" xmlns="" id="{3CA98724-45F5-413D-9393-9D021CEB41BA}"/>
              </a:ext>
            </a:extLst>
          </p:cNvPr>
          <p:cNvGrpSpPr/>
          <p:nvPr/>
        </p:nvGrpSpPr>
        <p:grpSpPr>
          <a:xfrm>
            <a:off x="4654526" y="2105027"/>
            <a:ext cx="2971799" cy="2971799"/>
            <a:chOff x="4625951" y="2105027"/>
            <a:chExt cx="2971799" cy="2971799"/>
          </a:xfrm>
        </p:grpSpPr>
        <p:sp>
          <p:nvSpPr>
            <p:cNvPr id="11" name="椭圆 10">
              <a:extLst>
                <a:ext uri="{FF2B5EF4-FFF2-40B4-BE49-F238E27FC236}">
                  <a16:creationId xmlns:a16="http://schemas.microsoft.com/office/drawing/2014/main" xmlns="" id="{FDE7C99E-0A5E-42E2-9FE1-DDF8D5581D60}"/>
                </a:ext>
              </a:extLst>
            </p:cNvPr>
            <p:cNvSpPr/>
            <p:nvPr/>
          </p:nvSpPr>
          <p:spPr>
            <a:xfrm rot="1790758">
              <a:off x="4625951" y="2105027"/>
              <a:ext cx="2971799" cy="2971799"/>
            </a:xfrm>
            <a:prstGeom prst="ellipse">
              <a:avLst/>
            </a:prstGeom>
            <a:noFill/>
            <a:ln w="6350">
              <a:gradFill flip="none" rotWithShape="1">
                <a:gsLst>
                  <a:gs pos="0">
                    <a:schemeClr val="bg1">
                      <a:lumMod val="85000"/>
                      <a:alpha val="0"/>
                    </a:schemeClr>
                  </a:gs>
                  <a:gs pos="45000">
                    <a:schemeClr val="accent1"/>
                  </a:gs>
                  <a:gs pos="100000">
                    <a:schemeClr val="bg1">
                      <a:lumMod val="85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 空心 7">
              <a:extLst>
                <a:ext uri="{FF2B5EF4-FFF2-40B4-BE49-F238E27FC236}">
                  <a16:creationId xmlns:a16="http://schemas.microsoft.com/office/drawing/2014/main" xmlns="" id="{DE74CE7A-A90D-45C3-9BF6-7C92D334C428}"/>
                </a:ext>
              </a:extLst>
            </p:cNvPr>
            <p:cNvSpPr/>
            <p:nvPr/>
          </p:nvSpPr>
          <p:spPr>
            <a:xfrm>
              <a:off x="4967470" y="2446546"/>
              <a:ext cx="2288760" cy="2288760"/>
            </a:xfrm>
            <a:prstGeom prst="donut">
              <a:avLst>
                <a:gd name="adj" fmla="val 7877"/>
              </a:avLst>
            </a:prstGeom>
            <a:gradFill flip="none" rotWithShape="1">
              <a:gsLst>
                <a:gs pos="0">
                  <a:schemeClr val="accent1">
                    <a:lumMod val="40000"/>
                    <a:lumOff val="60000"/>
                    <a:alpha val="80000"/>
                  </a:schemeClr>
                </a:gs>
                <a:gs pos="100000">
                  <a:schemeClr val="accent2">
                    <a:lumMod val="40000"/>
                    <a:lumOff val="60000"/>
                    <a:alpha val="23000"/>
                  </a:schemeClr>
                </a:gs>
              </a:gsLst>
              <a:lin ang="2700000" scaled="1"/>
              <a:tileRect/>
            </a:gradFill>
            <a:ln>
              <a:noFill/>
            </a:ln>
            <a:effectLst>
              <a:innerShdw blurRad="165100">
                <a:schemeClr val="accent1">
                  <a:lumMod val="60000"/>
                  <a:lumOff val="40000"/>
                  <a:alpha val="9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0" name="组合 9">
            <a:extLst>
              <a:ext uri="{FF2B5EF4-FFF2-40B4-BE49-F238E27FC236}">
                <a16:creationId xmlns:a16="http://schemas.microsoft.com/office/drawing/2014/main" xmlns="" id="{925827DF-8565-43CA-80A1-EAA2564F50B7}"/>
              </a:ext>
            </a:extLst>
          </p:cNvPr>
          <p:cNvGrpSpPr/>
          <p:nvPr/>
        </p:nvGrpSpPr>
        <p:grpSpPr>
          <a:xfrm>
            <a:off x="5367519" y="2818020"/>
            <a:ext cx="1545812" cy="1545812"/>
            <a:chOff x="5338944" y="2818020"/>
            <a:chExt cx="1545812" cy="1545812"/>
          </a:xfrm>
        </p:grpSpPr>
        <p:sp>
          <p:nvSpPr>
            <p:cNvPr id="7" name="椭圆 6">
              <a:extLst>
                <a:ext uri="{FF2B5EF4-FFF2-40B4-BE49-F238E27FC236}">
                  <a16:creationId xmlns:a16="http://schemas.microsoft.com/office/drawing/2014/main" xmlns="" id="{E9779343-4E8E-448B-9D2F-61B7445580F1}"/>
                </a:ext>
              </a:extLst>
            </p:cNvPr>
            <p:cNvSpPr/>
            <p:nvPr/>
          </p:nvSpPr>
          <p:spPr>
            <a:xfrm>
              <a:off x="5338944" y="2818020"/>
              <a:ext cx="1545812" cy="1545812"/>
            </a:xfrm>
            <a:prstGeom prst="ellipse">
              <a:avLst/>
            </a:prstGeom>
            <a:gradFill flip="none" rotWithShape="1">
              <a:gsLst>
                <a:gs pos="0">
                  <a:schemeClr val="accent2"/>
                </a:gs>
                <a:gs pos="100000">
                  <a:schemeClr val="accent1"/>
                </a:gs>
              </a:gsLst>
              <a:lin ang="5400000" scaled="1"/>
              <a:tileRect/>
            </a:gradFill>
            <a:ln>
              <a:noFill/>
            </a:ln>
            <a:effectLst>
              <a:outerShdw blurRad="368300" dist="304800" dir="5400000" algn="t"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图形 13">
              <a:extLst>
                <a:ext uri="{FF2B5EF4-FFF2-40B4-BE49-F238E27FC236}">
                  <a16:creationId xmlns:a16="http://schemas.microsoft.com/office/drawing/2014/main" xmlns="" id="{54CE0EF3-CC6A-4BAF-B19E-C9B3966C08D2}"/>
                </a:ext>
              </a:extLst>
            </p:cNvPr>
            <p:cNvSpPr/>
            <p:nvPr/>
          </p:nvSpPr>
          <p:spPr>
            <a:xfrm>
              <a:off x="5509104" y="3064375"/>
              <a:ext cx="1170240" cy="945650"/>
            </a:xfrm>
            <a:custGeom>
              <a:avLst/>
              <a:gdLst>
                <a:gd name="connsiteX0" fmla="*/ 2312127 w 2315382"/>
                <a:gd name="connsiteY0" fmla="*/ 1111334 h 1871018"/>
                <a:gd name="connsiteX1" fmla="*/ 2216412 w 2315382"/>
                <a:gd name="connsiteY1" fmla="*/ 1025728 h 1871018"/>
                <a:gd name="connsiteX2" fmla="*/ 2095563 w 2315382"/>
                <a:gd name="connsiteY2" fmla="*/ 1045849 h 1871018"/>
                <a:gd name="connsiteX3" fmla="*/ 2019959 w 2315382"/>
                <a:gd name="connsiteY3" fmla="*/ 1081092 h 1871018"/>
                <a:gd name="connsiteX4" fmla="*/ 1954474 w 2315382"/>
                <a:gd name="connsiteY4" fmla="*/ 985425 h 1871018"/>
                <a:gd name="connsiteX5" fmla="*/ 1828566 w 2315382"/>
                <a:gd name="connsiteY5" fmla="*/ 995486 h 1871018"/>
                <a:gd name="connsiteX6" fmla="*/ 1747957 w 2315382"/>
                <a:gd name="connsiteY6" fmla="*/ 1045849 h 1871018"/>
                <a:gd name="connsiteX7" fmla="*/ 1737836 w 2315382"/>
                <a:gd name="connsiteY7" fmla="*/ 1030728 h 1871018"/>
                <a:gd name="connsiteX8" fmla="*/ 1581745 w 2315382"/>
                <a:gd name="connsiteY8" fmla="*/ 985425 h 1871018"/>
                <a:gd name="connsiteX9" fmla="*/ 1486019 w 2315382"/>
                <a:gd name="connsiteY9" fmla="*/ 1030728 h 1871018"/>
                <a:gd name="connsiteX10" fmla="*/ 1314748 w 2315382"/>
                <a:gd name="connsiteY10" fmla="*/ 1131515 h 1871018"/>
                <a:gd name="connsiteX11" fmla="*/ 1289566 w 2315382"/>
                <a:gd name="connsiteY11" fmla="*/ 1146576 h 1871018"/>
                <a:gd name="connsiteX12" fmla="*/ 1289566 w 2315382"/>
                <a:gd name="connsiteY12" fmla="*/ 1151636 h 1871018"/>
                <a:gd name="connsiteX13" fmla="*/ 1334929 w 2315382"/>
                <a:gd name="connsiteY13" fmla="*/ 1156697 h 1871018"/>
                <a:gd name="connsiteX14" fmla="*/ 1465898 w 2315382"/>
                <a:gd name="connsiteY14" fmla="*/ 1161697 h 1871018"/>
                <a:gd name="connsiteX15" fmla="*/ 1586746 w 2315382"/>
                <a:gd name="connsiteY15" fmla="*/ 1181878 h 1871018"/>
                <a:gd name="connsiteX16" fmla="*/ 1677412 w 2315382"/>
                <a:gd name="connsiteY16" fmla="*/ 1252363 h 1871018"/>
                <a:gd name="connsiteX17" fmla="*/ 1697593 w 2315382"/>
                <a:gd name="connsiteY17" fmla="*/ 1327968 h 1871018"/>
                <a:gd name="connsiteX18" fmla="*/ 1637109 w 2315382"/>
                <a:gd name="connsiteY18" fmla="*/ 1458937 h 1871018"/>
                <a:gd name="connsiteX19" fmla="*/ 1450777 w 2315382"/>
                <a:gd name="connsiteY19" fmla="*/ 1514301 h 1871018"/>
                <a:gd name="connsiteX20" fmla="*/ 1077992 w 2315382"/>
                <a:gd name="connsiteY20" fmla="*/ 1514301 h 1871018"/>
                <a:gd name="connsiteX21" fmla="*/ 977265 w 2315382"/>
                <a:gd name="connsiteY21" fmla="*/ 1494179 h 1871018"/>
                <a:gd name="connsiteX22" fmla="*/ 780812 w 2315382"/>
                <a:gd name="connsiteY22" fmla="*/ 1368271 h 1871018"/>
                <a:gd name="connsiteX23" fmla="*/ 765691 w 2315382"/>
                <a:gd name="connsiteY23" fmla="*/ 1353150 h 1871018"/>
                <a:gd name="connsiteX24" fmla="*/ 851297 w 2315382"/>
                <a:gd name="connsiteY24" fmla="*/ 1378331 h 1871018"/>
                <a:gd name="connsiteX25" fmla="*/ 1128355 w 2315382"/>
                <a:gd name="connsiteY25" fmla="*/ 1423635 h 1871018"/>
                <a:gd name="connsiteX26" fmla="*/ 1430596 w 2315382"/>
                <a:gd name="connsiteY26" fmla="*/ 1423635 h 1871018"/>
                <a:gd name="connsiteX27" fmla="*/ 1501140 w 2315382"/>
                <a:gd name="connsiteY27" fmla="*/ 1418634 h 1871018"/>
                <a:gd name="connsiteX28" fmla="*/ 1586746 w 2315382"/>
                <a:gd name="connsiteY28" fmla="*/ 1388392 h 1871018"/>
                <a:gd name="connsiteX29" fmla="*/ 1611928 w 2315382"/>
                <a:gd name="connsiteY29" fmla="*/ 1317848 h 1871018"/>
                <a:gd name="connsiteX30" fmla="*/ 1566624 w 2315382"/>
                <a:gd name="connsiteY30" fmla="*/ 1267484 h 1871018"/>
                <a:gd name="connsiteX31" fmla="*/ 1531382 w 2315382"/>
                <a:gd name="connsiteY31" fmla="*/ 1257423 h 1871018"/>
                <a:gd name="connsiteX32" fmla="*/ 1344990 w 2315382"/>
                <a:gd name="connsiteY32" fmla="*/ 1247303 h 1871018"/>
                <a:gd name="connsiteX33" fmla="*/ 1294626 w 2315382"/>
                <a:gd name="connsiteY33" fmla="*/ 1247303 h 1871018"/>
                <a:gd name="connsiteX34" fmla="*/ 1123355 w 2315382"/>
                <a:gd name="connsiteY34" fmla="*/ 1207060 h 1871018"/>
                <a:gd name="connsiteX35" fmla="*/ 982266 w 2315382"/>
                <a:gd name="connsiteY35" fmla="*/ 1136515 h 1871018"/>
                <a:gd name="connsiteX36" fmla="*/ 735449 w 2315382"/>
                <a:gd name="connsiteY36" fmla="*/ 970304 h 1871018"/>
                <a:gd name="connsiteX37" fmla="*/ 544056 w 2315382"/>
                <a:gd name="connsiteY37" fmla="*/ 924941 h 1871018"/>
                <a:gd name="connsiteX38" fmla="*/ 397966 w 2315382"/>
                <a:gd name="connsiteY38" fmla="*/ 960243 h 1871018"/>
                <a:gd name="connsiteX39" fmla="*/ 45363 w 2315382"/>
                <a:gd name="connsiteY39" fmla="*/ 1111334 h 1871018"/>
                <a:gd name="connsiteX40" fmla="*/ 0 w 2315382"/>
                <a:gd name="connsiteY40" fmla="*/ 1131515 h 1871018"/>
                <a:gd name="connsiteX41" fmla="*/ 256937 w 2315382"/>
                <a:gd name="connsiteY41" fmla="*/ 1690632 h 1871018"/>
                <a:gd name="connsiteX42" fmla="*/ 272058 w 2315382"/>
                <a:gd name="connsiteY42" fmla="*/ 1680512 h 1871018"/>
                <a:gd name="connsiteX43" fmla="*/ 408027 w 2315382"/>
                <a:gd name="connsiteY43" fmla="*/ 1594906 h 1871018"/>
                <a:gd name="connsiteX44" fmla="*/ 528935 w 2315382"/>
                <a:gd name="connsiteY44" fmla="*/ 1574785 h 1871018"/>
                <a:gd name="connsiteX45" fmla="*/ 599480 w 2315382"/>
                <a:gd name="connsiteY45" fmla="*/ 1605026 h 1871018"/>
                <a:gd name="connsiteX46" fmla="*/ 967204 w 2315382"/>
                <a:gd name="connsiteY46" fmla="*/ 1791359 h 1871018"/>
                <a:gd name="connsiteX47" fmla="*/ 1098173 w 2315382"/>
                <a:gd name="connsiteY47" fmla="*/ 1851843 h 1871018"/>
                <a:gd name="connsiteX48" fmla="*/ 1234142 w 2315382"/>
                <a:gd name="connsiteY48" fmla="*/ 1866968 h 1871018"/>
                <a:gd name="connsiteX49" fmla="*/ 1365111 w 2315382"/>
                <a:gd name="connsiteY49" fmla="*/ 1816541 h 1871018"/>
                <a:gd name="connsiteX50" fmla="*/ 2206347 w 2315382"/>
                <a:gd name="connsiteY50" fmla="*/ 1272544 h 1871018"/>
                <a:gd name="connsiteX51" fmla="*/ 2292017 w 2315382"/>
                <a:gd name="connsiteY51" fmla="*/ 1196940 h 1871018"/>
                <a:gd name="connsiteX52" fmla="*/ 2312127 w 2315382"/>
                <a:gd name="connsiteY52" fmla="*/ 1111334 h 1871018"/>
                <a:gd name="connsiteX53" fmla="*/ 1203960 w 2315382"/>
                <a:gd name="connsiteY53" fmla="*/ 945122 h 1871018"/>
                <a:gd name="connsiteX54" fmla="*/ 1496080 w 2315382"/>
                <a:gd name="connsiteY54" fmla="*/ 652943 h 1871018"/>
                <a:gd name="connsiteX55" fmla="*/ 1203960 w 2315382"/>
                <a:gd name="connsiteY55" fmla="*/ 355763 h 1871018"/>
                <a:gd name="connsiteX56" fmla="*/ 906721 w 2315382"/>
                <a:gd name="connsiteY56" fmla="*/ 647942 h 1871018"/>
                <a:gd name="connsiteX57" fmla="*/ 1203960 w 2315382"/>
                <a:gd name="connsiteY57" fmla="*/ 945122 h 1871018"/>
                <a:gd name="connsiteX58" fmla="*/ 1385292 w 2315382"/>
                <a:gd name="connsiteY58" fmla="*/ 265037 h 1871018"/>
                <a:gd name="connsiteX59" fmla="*/ 1571625 w 2315382"/>
                <a:gd name="connsiteY59" fmla="*/ 416128 h 1871018"/>
                <a:gd name="connsiteX60" fmla="*/ 1591806 w 2315382"/>
                <a:gd name="connsiteY60" fmla="*/ 426248 h 1871018"/>
                <a:gd name="connsiteX61" fmla="*/ 1793319 w 2315382"/>
                <a:gd name="connsiteY61" fmla="*/ 209614 h 1871018"/>
                <a:gd name="connsiteX62" fmla="*/ 1788259 w 2315382"/>
                <a:gd name="connsiteY62" fmla="*/ 179372 h 1871018"/>
                <a:gd name="connsiteX63" fmla="*/ 1541443 w 2315382"/>
                <a:gd name="connsiteY63" fmla="*/ 3100 h 1871018"/>
                <a:gd name="connsiteX64" fmla="*/ 1370171 w 2315382"/>
                <a:gd name="connsiteY64" fmla="*/ 244856 h 1871018"/>
                <a:gd name="connsiteX65" fmla="*/ 1385292 w 2315382"/>
                <a:gd name="connsiteY65" fmla="*/ 265037 h 187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315382" h="1871018">
                  <a:moveTo>
                    <a:pt x="2312127" y="1111334"/>
                  </a:moveTo>
                  <a:cubicBezTo>
                    <a:pt x="2302007" y="1071031"/>
                    <a:pt x="2261767" y="1035729"/>
                    <a:pt x="2216412" y="1025728"/>
                  </a:cubicBezTo>
                  <a:cubicBezTo>
                    <a:pt x="2171112" y="1020668"/>
                    <a:pt x="2130798" y="1030728"/>
                    <a:pt x="2095563" y="1045849"/>
                  </a:cubicBezTo>
                  <a:cubicBezTo>
                    <a:pt x="2070318" y="1055970"/>
                    <a:pt x="2045129" y="1071031"/>
                    <a:pt x="2019959" y="1081092"/>
                  </a:cubicBezTo>
                  <a:cubicBezTo>
                    <a:pt x="2030079" y="1030728"/>
                    <a:pt x="1999830" y="995486"/>
                    <a:pt x="1954474" y="985425"/>
                  </a:cubicBezTo>
                  <a:cubicBezTo>
                    <a:pt x="1914160" y="975305"/>
                    <a:pt x="1868861" y="980365"/>
                    <a:pt x="1828566" y="995486"/>
                  </a:cubicBezTo>
                  <a:cubicBezTo>
                    <a:pt x="1798320" y="1005606"/>
                    <a:pt x="1773198" y="1020668"/>
                    <a:pt x="1747957" y="1045849"/>
                  </a:cubicBezTo>
                  <a:lnTo>
                    <a:pt x="1737836" y="1030728"/>
                  </a:lnTo>
                  <a:cubicBezTo>
                    <a:pt x="1697593" y="980365"/>
                    <a:pt x="1642170" y="965244"/>
                    <a:pt x="1581745" y="985425"/>
                  </a:cubicBezTo>
                  <a:cubicBezTo>
                    <a:pt x="1546443" y="995486"/>
                    <a:pt x="1516261" y="1010607"/>
                    <a:pt x="1486019" y="1030728"/>
                  </a:cubicBezTo>
                  <a:cubicBezTo>
                    <a:pt x="1425595" y="1060970"/>
                    <a:pt x="1370171" y="1096213"/>
                    <a:pt x="1314748" y="1131515"/>
                  </a:cubicBezTo>
                  <a:lnTo>
                    <a:pt x="1289566" y="1146576"/>
                  </a:lnTo>
                  <a:lnTo>
                    <a:pt x="1289566" y="1151636"/>
                  </a:lnTo>
                  <a:cubicBezTo>
                    <a:pt x="1304687" y="1151636"/>
                    <a:pt x="1319808" y="1156697"/>
                    <a:pt x="1334929" y="1156697"/>
                  </a:cubicBezTo>
                  <a:cubicBezTo>
                    <a:pt x="1380232" y="1156697"/>
                    <a:pt x="1425595" y="1156697"/>
                    <a:pt x="1465898" y="1161697"/>
                  </a:cubicBezTo>
                  <a:cubicBezTo>
                    <a:pt x="1506141" y="1161697"/>
                    <a:pt x="1546443" y="1166757"/>
                    <a:pt x="1586746" y="1181878"/>
                  </a:cubicBezTo>
                  <a:cubicBezTo>
                    <a:pt x="1627049" y="1191939"/>
                    <a:pt x="1657291" y="1212061"/>
                    <a:pt x="1677412" y="1252363"/>
                  </a:cubicBezTo>
                  <a:cubicBezTo>
                    <a:pt x="1692533" y="1277545"/>
                    <a:pt x="1692533" y="1302786"/>
                    <a:pt x="1697593" y="1327968"/>
                  </a:cubicBezTo>
                  <a:cubicBezTo>
                    <a:pt x="1702653" y="1383332"/>
                    <a:pt x="1682472" y="1428695"/>
                    <a:pt x="1637109" y="1458937"/>
                  </a:cubicBezTo>
                  <a:cubicBezTo>
                    <a:pt x="1581745" y="1499239"/>
                    <a:pt x="1516261" y="1514301"/>
                    <a:pt x="1450777" y="1514301"/>
                  </a:cubicBezTo>
                  <a:lnTo>
                    <a:pt x="1077992" y="1514301"/>
                  </a:lnTo>
                  <a:cubicBezTo>
                    <a:pt x="1042749" y="1514301"/>
                    <a:pt x="1007507" y="1509300"/>
                    <a:pt x="977265" y="1494179"/>
                  </a:cubicBezTo>
                  <a:cubicBezTo>
                    <a:pt x="901660" y="1468998"/>
                    <a:pt x="841236" y="1423635"/>
                    <a:pt x="780812" y="1368271"/>
                  </a:cubicBezTo>
                  <a:lnTo>
                    <a:pt x="765691" y="1353150"/>
                  </a:lnTo>
                  <a:cubicBezTo>
                    <a:pt x="795933" y="1363211"/>
                    <a:pt x="821055" y="1373271"/>
                    <a:pt x="851297" y="1378331"/>
                  </a:cubicBezTo>
                  <a:cubicBezTo>
                    <a:pt x="942023" y="1408514"/>
                    <a:pt x="1032689" y="1423635"/>
                    <a:pt x="1128355" y="1423635"/>
                  </a:cubicBezTo>
                  <a:lnTo>
                    <a:pt x="1430596" y="1423635"/>
                  </a:lnTo>
                  <a:cubicBezTo>
                    <a:pt x="1455777" y="1423635"/>
                    <a:pt x="1475958" y="1423635"/>
                    <a:pt x="1501140" y="1418634"/>
                  </a:cubicBezTo>
                  <a:cubicBezTo>
                    <a:pt x="1531293" y="1413907"/>
                    <a:pt x="1560314" y="1403655"/>
                    <a:pt x="1586746" y="1388392"/>
                  </a:cubicBezTo>
                  <a:cubicBezTo>
                    <a:pt x="1611928" y="1368271"/>
                    <a:pt x="1616988" y="1343029"/>
                    <a:pt x="1611928" y="1317848"/>
                  </a:cubicBezTo>
                  <a:cubicBezTo>
                    <a:pt x="1606927" y="1292666"/>
                    <a:pt x="1591806" y="1277545"/>
                    <a:pt x="1566624" y="1267484"/>
                  </a:cubicBezTo>
                  <a:cubicBezTo>
                    <a:pt x="1556504" y="1262484"/>
                    <a:pt x="1541443" y="1257423"/>
                    <a:pt x="1531382" y="1257423"/>
                  </a:cubicBezTo>
                  <a:cubicBezTo>
                    <a:pt x="1470898" y="1252363"/>
                    <a:pt x="1410474" y="1252363"/>
                    <a:pt x="1344990" y="1247303"/>
                  </a:cubicBezTo>
                  <a:lnTo>
                    <a:pt x="1294626" y="1247303"/>
                  </a:lnTo>
                  <a:cubicBezTo>
                    <a:pt x="1234142" y="1242303"/>
                    <a:pt x="1178778" y="1227182"/>
                    <a:pt x="1123355" y="1207060"/>
                  </a:cubicBezTo>
                  <a:cubicBezTo>
                    <a:pt x="1072991" y="1186879"/>
                    <a:pt x="1027628" y="1166757"/>
                    <a:pt x="982266" y="1136515"/>
                  </a:cubicBezTo>
                  <a:cubicBezTo>
                    <a:pt x="901720" y="1076091"/>
                    <a:pt x="821115" y="1020668"/>
                    <a:pt x="735449" y="970304"/>
                  </a:cubicBezTo>
                  <a:cubicBezTo>
                    <a:pt x="675025" y="935062"/>
                    <a:pt x="614601" y="919941"/>
                    <a:pt x="544056" y="924941"/>
                  </a:cubicBezTo>
                  <a:cubicBezTo>
                    <a:pt x="493693" y="930002"/>
                    <a:pt x="443329" y="940062"/>
                    <a:pt x="397966" y="960243"/>
                  </a:cubicBezTo>
                  <a:cubicBezTo>
                    <a:pt x="282119" y="1010607"/>
                    <a:pt x="166271" y="1060970"/>
                    <a:pt x="45363" y="1111334"/>
                  </a:cubicBezTo>
                  <a:cubicBezTo>
                    <a:pt x="30242" y="1116394"/>
                    <a:pt x="15121" y="1126455"/>
                    <a:pt x="0" y="1131515"/>
                  </a:cubicBezTo>
                  <a:lnTo>
                    <a:pt x="256937" y="1690632"/>
                  </a:lnTo>
                  <a:cubicBezTo>
                    <a:pt x="261997" y="1685572"/>
                    <a:pt x="267057" y="1685572"/>
                    <a:pt x="272058" y="1680512"/>
                  </a:cubicBezTo>
                  <a:cubicBezTo>
                    <a:pt x="317361" y="1650330"/>
                    <a:pt x="362724" y="1620088"/>
                    <a:pt x="408027" y="1594906"/>
                  </a:cubicBezTo>
                  <a:cubicBezTo>
                    <a:pt x="443329" y="1574785"/>
                    <a:pt x="483632" y="1559664"/>
                    <a:pt x="528935" y="1574785"/>
                  </a:cubicBezTo>
                  <a:cubicBezTo>
                    <a:pt x="554117" y="1584845"/>
                    <a:pt x="579299" y="1594906"/>
                    <a:pt x="599480" y="1605026"/>
                  </a:cubicBezTo>
                  <a:cubicBezTo>
                    <a:pt x="720328" y="1665451"/>
                    <a:pt x="841236" y="1730935"/>
                    <a:pt x="967204" y="1791359"/>
                  </a:cubicBezTo>
                  <a:cubicBezTo>
                    <a:pt x="1012508" y="1811540"/>
                    <a:pt x="1052810" y="1831662"/>
                    <a:pt x="1098173" y="1851843"/>
                  </a:cubicBezTo>
                  <a:cubicBezTo>
                    <a:pt x="1143476" y="1866968"/>
                    <a:pt x="1188839" y="1877032"/>
                    <a:pt x="1234142" y="1866968"/>
                  </a:cubicBezTo>
                  <a:cubicBezTo>
                    <a:pt x="1279505" y="1861907"/>
                    <a:pt x="1324808" y="1841723"/>
                    <a:pt x="1365111" y="1816541"/>
                  </a:cubicBezTo>
                  <a:cubicBezTo>
                    <a:pt x="1652230" y="1645270"/>
                    <a:pt x="1929285" y="1458937"/>
                    <a:pt x="2206347" y="1272544"/>
                  </a:cubicBezTo>
                  <a:cubicBezTo>
                    <a:pt x="2238364" y="1251558"/>
                    <a:pt x="2267218" y="1226099"/>
                    <a:pt x="2292017" y="1196940"/>
                  </a:cubicBezTo>
                  <a:cubicBezTo>
                    <a:pt x="2307067" y="1166757"/>
                    <a:pt x="2322191" y="1146576"/>
                    <a:pt x="2312127" y="1111334"/>
                  </a:cubicBezTo>
                  <a:close/>
                  <a:moveTo>
                    <a:pt x="1203960" y="945122"/>
                  </a:moveTo>
                  <a:cubicBezTo>
                    <a:pt x="1365111" y="945122"/>
                    <a:pt x="1496080" y="814154"/>
                    <a:pt x="1496080" y="652943"/>
                  </a:cubicBezTo>
                  <a:cubicBezTo>
                    <a:pt x="1496080" y="491732"/>
                    <a:pt x="1365111" y="360764"/>
                    <a:pt x="1203960" y="355763"/>
                  </a:cubicBezTo>
                  <a:cubicBezTo>
                    <a:pt x="1042749" y="355763"/>
                    <a:pt x="911781" y="486732"/>
                    <a:pt x="906721" y="647942"/>
                  </a:cubicBezTo>
                  <a:cubicBezTo>
                    <a:pt x="911781" y="809094"/>
                    <a:pt x="1042749" y="945122"/>
                    <a:pt x="1203960" y="945122"/>
                  </a:cubicBezTo>
                  <a:close/>
                  <a:moveTo>
                    <a:pt x="1385292" y="265037"/>
                  </a:moveTo>
                  <a:cubicBezTo>
                    <a:pt x="1460837" y="295220"/>
                    <a:pt x="1526322" y="350643"/>
                    <a:pt x="1571625" y="416128"/>
                  </a:cubicBezTo>
                  <a:cubicBezTo>
                    <a:pt x="1576685" y="421188"/>
                    <a:pt x="1581745" y="426248"/>
                    <a:pt x="1591806" y="426248"/>
                  </a:cubicBezTo>
                  <a:cubicBezTo>
                    <a:pt x="1702594" y="421188"/>
                    <a:pt x="1793319" y="325462"/>
                    <a:pt x="1793319" y="209614"/>
                  </a:cubicBezTo>
                  <a:cubicBezTo>
                    <a:pt x="1793319" y="199494"/>
                    <a:pt x="1793319" y="189492"/>
                    <a:pt x="1788259" y="179372"/>
                  </a:cubicBezTo>
                  <a:cubicBezTo>
                    <a:pt x="1773138" y="63524"/>
                    <a:pt x="1662351" y="-17081"/>
                    <a:pt x="1541443" y="3100"/>
                  </a:cubicBezTo>
                  <a:cubicBezTo>
                    <a:pt x="1425595" y="23222"/>
                    <a:pt x="1349990" y="129009"/>
                    <a:pt x="1370171" y="244856"/>
                  </a:cubicBezTo>
                  <a:cubicBezTo>
                    <a:pt x="1375172" y="254977"/>
                    <a:pt x="1375172" y="259977"/>
                    <a:pt x="1385292" y="265037"/>
                  </a:cubicBezTo>
                  <a:close/>
                </a:path>
              </a:pathLst>
            </a:custGeom>
            <a:solidFill>
              <a:srgbClr val="FFFFFF"/>
            </a:solidFill>
            <a:ln w="1860" cap="flat">
              <a:noFill/>
              <a:prstDash val="solid"/>
              <a:miter/>
            </a:ln>
          </p:spPr>
          <p:txBody>
            <a:bodyPr rtlCol="0" anchor="ctr"/>
            <a:lstStyle/>
            <a:p>
              <a:endParaRPr lang="zh-CN" altLang="en-US"/>
            </a:p>
          </p:txBody>
        </p:sp>
      </p:grpSp>
      <p:sp>
        <p:nvSpPr>
          <p:cNvPr id="19" name="文本框 18">
            <a:extLst>
              <a:ext uri="{FF2B5EF4-FFF2-40B4-BE49-F238E27FC236}">
                <a16:creationId xmlns:a16="http://schemas.microsoft.com/office/drawing/2014/main" xmlns="" id="{846CAB89-F891-4C88-A2FD-9F286461CC80}"/>
              </a:ext>
            </a:extLst>
          </p:cNvPr>
          <p:cNvSpPr txBox="1"/>
          <p:nvPr/>
        </p:nvSpPr>
        <p:spPr>
          <a:xfrm>
            <a:off x="3580765" y="6137394"/>
            <a:ext cx="4968875" cy="338298"/>
          </a:xfrm>
          <a:prstGeom prst="rect">
            <a:avLst/>
          </a:prstGeom>
          <a:noFill/>
        </p:spPr>
        <p:txBody>
          <a:bodyPr wrap="square">
            <a:spAutoFit/>
          </a:bodyPr>
          <a:lstStyle/>
          <a:p>
            <a:pPr algn="ctr">
              <a:lnSpc>
                <a:spcPct val="120000"/>
              </a:lnSpc>
            </a:pPr>
            <a:r>
              <a:rPr lang="zh-CN" altLang="en-US" sz="1400" dirty="0">
                <a:solidFill>
                  <a:schemeClr val="tx2"/>
                </a:solidFill>
                <a:latin typeface="+mn-ea"/>
              </a:rPr>
              <a:t>线上</a:t>
            </a:r>
            <a:r>
              <a:rPr lang="en-US" altLang="zh-CN" sz="1400" dirty="0">
                <a:solidFill>
                  <a:schemeClr val="tx2"/>
                </a:solidFill>
                <a:latin typeface="+mn-ea"/>
              </a:rPr>
              <a:t>+</a:t>
            </a:r>
            <a:r>
              <a:rPr lang="zh-CN" altLang="en-US" sz="1400" dirty="0">
                <a:solidFill>
                  <a:schemeClr val="tx2"/>
                </a:solidFill>
                <a:latin typeface="+mn-ea"/>
              </a:rPr>
              <a:t>线下体验感双重优化，注重用户感受</a:t>
            </a:r>
          </a:p>
        </p:txBody>
      </p:sp>
      <p:sp>
        <p:nvSpPr>
          <p:cNvPr id="20" name="流程图: 延期 19">
            <a:extLst>
              <a:ext uri="{FF2B5EF4-FFF2-40B4-BE49-F238E27FC236}">
                <a16:creationId xmlns:a16="http://schemas.microsoft.com/office/drawing/2014/main" xmlns="" id="{1631B34D-4B8E-4E8E-AB18-37EF92099CC1}"/>
              </a:ext>
            </a:extLst>
          </p:cNvPr>
          <p:cNvSpPr/>
          <p:nvPr/>
        </p:nvSpPr>
        <p:spPr>
          <a:xfrm rot="5400000">
            <a:off x="3042444" y="1654176"/>
            <a:ext cx="6107112" cy="6107112"/>
          </a:xfrm>
          <a:prstGeom prst="flowChartDelay">
            <a:avLst/>
          </a:prstGeom>
          <a:noFill/>
          <a:ln w="57150">
            <a:gradFill flip="none" rotWithShape="1">
              <a:gsLst>
                <a:gs pos="14000">
                  <a:schemeClr val="accent1">
                    <a:lumMod val="60000"/>
                    <a:lumOff val="40000"/>
                    <a:alpha val="0"/>
                  </a:schemeClr>
                </a:gs>
                <a:gs pos="43000">
                  <a:schemeClr val="accent1">
                    <a:lumMod val="45000"/>
                    <a:lumOff val="55000"/>
                  </a:schemeClr>
                </a:gs>
                <a:gs pos="80000">
                  <a:schemeClr val="accent1">
                    <a:lumMod val="60000"/>
                    <a:lumOff val="4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FACC3F55-825F-442A-9859-AC40717478B6}"/>
              </a:ext>
            </a:extLst>
          </p:cNvPr>
          <p:cNvGrpSpPr/>
          <p:nvPr/>
        </p:nvGrpSpPr>
        <p:grpSpPr>
          <a:xfrm>
            <a:off x="5246052" y="5322570"/>
            <a:ext cx="1607820" cy="605790"/>
            <a:chOff x="5246052" y="5322570"/>
            <a:chExt cx="1607820" cy="605790"/>
          </a:xfrm>
        </p:grpSpPr>
        <p:sp>
          <p:nvSpPr>
            <p:cNvPr id="21" name="矩形: 圆角 20">
              <a:extLst>
                <a:ext uri="{FF2B5EF4-FFF2-40B4-BE49-F238E27FC236}">
                  <a16:creationId xmlns:a16="http://schemas.microsoft.com/office/drawing/2014/main" xmlns="" id="{00F08B31-CB72-42E5-AB9B-76F9B2F94ABE}"/>
                </a:ext>
              </a:extLst>
            </p:cNvPr>
            <p:cNvSpPr/>
            <p:nvPr/>
          </p:nvSpPr>
          <p:spPr>
            <a:xfrm>
              <a:off x="5246052" y="5322570"/>
              <a:ext cx="1607820" cy="605790"/>
            </a:xfrm>
            <a:prstGeom prst="roundRect">
              <a:avLst>
                <a:gd name="adj" fmla="val 50000"/>
              </a:avLst>
            </a:prstGeom>
            <a:solidFill>
              <a:schemeClr val="bg1"/>
            </a:solidFill>
            <a:ln w="22225">
              <a:no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文本框 21">
              <a:extLst>
                <a:ext uri="{FF2B5EF4-FFF2-40B4-BE49-F238E27FC236}">
                  <a16:creationId xmlns:a16="http://schemas.microsoft.com/office/drawing/2014/main" xmlns="" id="{493E539E-0A79-4A78-B503-E99B9DA9F181}"/>
                </a:ext>
              </a:extLst>
            </p:cNvPr>
            <p:cNvSpPr txBox="1"/>
            <p:nvPr/>
          </p:nvSpPr>
          <p:spPr>
            <a:xfrm>
              <a:off x="5316428" y="5425410"/>
              <a:ext cx="1467068" cy="400110"/>
            </a:xfrm>
            <a:prstGeom prst="rect">
              <a:avLst/>
            </a:prstGeom>
            <a:noFill/>
          </p:spPr>
          <p:txBody>
            <a:bodyPr wrap="none" rtlCol="0">
              <a:spAutoFit/>
            </a:bodyPr>
            <a:lstStyle/>
            <a:p>
              <a:r>
                <a:rPr lang="zh-CN" altLang="en-US" sz="2000" dirty="0">
                  <a:solidFill>
                    <a:schemeClr val="accent1"/>
                  </a:solidFill>
                  <a:latin typeface="+mj-ea"/>
                  <a:ea typeface="+mj-ea"/>
                </a:rPr>
                <a:t>体验感优化</a:t>
              </a:r>
            </a:p>
          </p:txBody>
        </p:sp>
      </p:grpSp>
      <p:sp>
        <p:nvSpPr>
          <p:cNvPr id="24" name="文本框 23">
            <a:extLst>
              <a:ext uri="{FF2B5EF4-FFF2-40B4-BE49-F238E27FC236}">
                <a16:creationId xmlns:a16="http://schemas.microsoft.com/office/drawing/2014/main" xmlns="" id="{4036096F-93C2-43CC-B854-C5C475295F48}"/>
              </a:ext>
            </a:extLst>
          </p:cNvPr>
          <p:cNvSpPr txBox="1"/>
          <p:nvPr/>
        </p:nvSpPr>
        <p:spPr>
          <a:xfrm>
            <a:off x="599439" y="4108569"/>
            <a:ext cx="2311401" cy="596830"/>
          </a:xfrm>
          <a:prstGeom prst="rect">
            <a:avLst/>
          </a:prstGeom>
          <a:noFill/>
        </p:spPr>
        <p:txBody>
          <a:bodyPr wrap="square">
            <a:spAutoFit/>
          </a:bodyPr>
          <a:lstStyle/>
          <a:p>
            <a:pPr algn="r">
              <a:lnSpc>
                <a:spcPct val="120000"/>
              </a:lnSpc>
            </a:pPr>
            <a:r>
              <a:rPr lang="en-US" altLang="zh-CN" sz="1400" dirty="0">
                <a:solidFill>
                  <a:schemeClr val="tx2"/>
                </a:solidFill>
                <a:latin typeface="+mn-ea"/>
              </a:rPr>
              <a:t>3</a:t>
            </a:r>
            <a:r>
              <a:rPr lang="zh-CN" altLang="en-US" sz="1400" dirty="0">
                <a:solidFill>
                  <a:schemeClr val="tx2"/>
                </a:solidFill>
                <a:latin typeface="+mn-ea"/>
              </a:rPr>
              <a:t>条产品线持续优化</a:t>
            </a:r>
            <a:endParaRPr lang="en-US" altLang="zh-CN" sz="1400" dirty="0">
              <a:solidFill>
                <a:schemeClr val="tx2"/>
              </a:solidFill>
              <a:latin typeface="+mn-ea"/>
            </a:endParaRPr>
          </a:p>
          <a:p>
            <a:pPr algn="r">
              <a:lnSpc>
                <a:spcPct val="120000"/>
              </a:lnSpc>
            </a:pPr>
            <a:r>
              <a:rPr lang="zh-CN" altLang="en-US" sz="1400" dirty="0">
                <a:solidFill>
                  <a:schemeClr val="tx2"/>
                </a:solidFill>
                <a:latin typeface="+mn-ea"/>
              </a:rPr>
              <a:t>用户差评率降低至</a:t>
            </a:r>
            <a:r>
              <a:rPr lang="en-US" altLang="zh-CN" sz="1400" dirty="0">
                <a:solidFill>
                  <a:schemeClr val="tx2"/>
                </a:solidFill>
                <a:latin typeface="+mn-ea"/>
              </a:rPr>
              <a:t>15%</a:t>
            </a:r>
            <a:r>
              <a:rPr lang="zh-CN" altLang="en-US" sz="1400" dirty="0">
                <a:solidFill>
                  <a:schemeClr val="tx2"/>
                </a:solidFill>
                <a:latin typeface="+mn-ea"/>
              </a:rPr>
              <a:t>以内</a:t>
            </a:r>
          </a:p>
        </p:txBody>
      </p:sp>
      <p:grpSp>
        <p:nvGrpSpPr>
          <p:cNvPr id="17" name="组合 16">
            <a:extLst>
              <a:ext uri="{FF2B5EF4-FFF2-40B4-BE49-F238E27FC236}">
                <a16:creationId xmlns:a16="http://schemas.microsoft.com/office/drawing/2014/main" xmlns="" id="{4A74F35D-6D8A-497A-B2E9-3E0D6997FBD7}"/>
              </a:ext>
            </a:extLst>
          </p:cNvPr>
          <p:cNvGrpSpPr/>
          <p:nvPr/>
        </p:nvGrpSpPr>
        <p:grpSpPr>
          <a:xfrm>
            <a:off x="2030095" y="3291931"/>
            <a:ext cx="1607820" cy="605790"/>
            <a:chOff x="2030095" y="3291931"/>
            <a:chExt cx="1607820" cy="605790"/>
          </a:xfrm>
        </p:grpSpPr>
        <p:sp>
          <p:nvSpPr>
            <p:cNvPr id="25" name="矩形: 圆角 24">
              <a:extLst>
                <a:ext uri="{FF2B5EF4-FFF2-40B4-BE49-F238E27FC236}">
                  <a16:creationId xmlns:a16="http://schemas.microsoft.com/office/drawing/2014/main" xmlns="" id="{153B52AB-3441-443B-83B3-FDFC45BA729E}"/>
                </a:ext>
              </a:extLst>
            </p:cNvPr>
            <p:cNvSpPr/>
            <p:nvPr/>
          </p:nvSpPr>
          <p:spPr>
            <a:xfrm>
              <a:off x="2030095" y="3291931"/>
              <a:ext cx="1607820" cy="605790"/>
            </a:xfrm>
            <a:prstGeom prst="roundRect">
              <a:avLst>
                <a:gd name="adj" fmla="val 50000"/>
              </a:avLst>
            </a:prstGeom>
            <a:solidFill>
              <a:schemeClr val="bg1"/>
            </a:solidFill>
            <a:ln w="22225">
              <a:no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26" name="文本框 25">
              <a:extLst>
                <a:ext uri="{FF2B5EF4-FFF2-40B4-BE49-F238E27FC236}">
                  <a16:creationId xmlns:a16="http://schemas.microsoft.com/office/drawing/2014/main" xmlns="" id="{9933A6D4-5387-41A8-8B2C-EC20A8D6BF7D}"/>
                </a:ext>
              </a:extLst>
            </p:cNvPr>
            <p:cNvSpPr txBox="1"/>
            <p:nvPr/>
          </p:nvSpPr>
          <p:spPr>
            <a:xfrm>
              <a:off x="2100471" y="3394771"/>
              <a:ext cx="1467068" cy="400110"/>
            </a:xfrm>
            <a:prstGeom prst="rect">
              <a:avLst/>
            </a:prstGeom>
            <a:noFill/>
          </p:spPr>
          <p:txBody>
            <a:bodyPr wrap="none" rtlCol="0">
              <a:spAutoFit/>
            </a:bodyPr>
            <a:lstStyle/>
            <a:p>
              <a:pPr algn="r"/>
              <a:r>
                <a:rPr lang="zh-CN" altLang="en-US" sz="2000" dirty="0">
                  <a:solidFill>
                    <a:schemeClr val="accent1"/>
                  </a:solidFill>
                  <a:latin typeface="+mj-ea"/>
                  <a:ea typeface="+mj-ea"/>
                </a:rPr>
                <a:t>产品线优化</a:t>
              </a:r>
            </a:p>
          </p:txBody>
        </p:sp>
      </p:grpSp>
      <p:sp>
        <p:nvSpPr>
          <p:cNvPr id="29" name="文本框 28">
            <a:extLst>
              <a:ext uri="{FF2B5EF4-FFF2-40B4-BE49-F238E27FC236}">
                <a16:creationId xmlns:a16="http://schemas.microsoft.com/office/drawing/2014/main" xmlns="" id="{EA5AA33D-025E-4B2F-BF5F-083C10D832DB}"/>
              </a:ext>
            </a:extLst>
          </p:cNvPr>
          <p:cNvSpPr txBox="1"/>
          <p:nvPr/>
        </p:nvSpPr>
        <p:spPr>
          <a:xfrm>
            <a:off x="9271634" y="4089519"/>
            <a:ext cx="2311401" cy="596830"/>
          </a:xfrm>
          <a:prstGeom prst="rect">
            <a:avLst/>
          </a:prstGeom>
          <a:noFill/>
        </p:spPr>
        <p:txBody>
          <a:bodyPr wrap="square">
            <a:spAutoFit/>
          </a:bodyPr>
          <a:lstStyle/>
          <a:p>
            <a:pPr>
              <a:lnSpc>
                <a:spcPct val="120000"/>
              </a:lnSpc>
            </a:pPr>
            <a:r>
              <a:rPr lang="zh-CN" altLang="en-US" sz="1400" dirty="0">
                <a:solidFill>
                  <a:schemeClr val="tx2"/>
                </a:solidFill>
                <a:latin typeface="+mn-ea"/>
              </a:rPr>
              <a:t>尽快投入产品</a:t>
            </a:r>
            <a:r>
              <a:rPr lang="en-US" altLang="zh-CN" sz="1400" dirty="0">
                <a:solidFill>
                  <a:schemeClr val="tx2"/>
                </a:solidFill>
                <a:latin typeface="+mn-ea"/>
              </a:rPr>
              <a:t>D</a:t>
            </a:r>
            <a:r>
              <a:rPr lang="zh-CN" altLang="en-US" sz="1400" dirty="0">
                <a:solidFill>
                  <a:schemeClr val="tx2"/>
                </a:solidFill>
                <a:latin typeface="+mn-ea"/>
              </a:rPr>
              <a:t>的使用</a:t>
            </a:r>
            <a:endParaRPr lang="en-US" altLang="zh-CN" sz="1400" dirty="0">
              <a:solidFill>
                <a:schemeClr val="tx2"/>
              </a:solidFill>
              <a:latin typeface="+mn-ea"/>
            </a:endParaRPr>
          </a:p>
          <a:p>
            <a:pPr>
              <a:lnSpc>
                <a:spcPct val="120000"/>
              </a:lnSpc>
            </a:pPr>
            <a:r>
              <a:rPr lang="zh-CN" altLang="en-US" sz="1400" dirty="0">
                <a:solidFill>
                  <a:schemeClr val="tx2"/>
                </a:solidFill>
                <a:latin typeface="+mn-ea"/>
              </a:rPr>
              <a:t>并持续打造明星产品</a:t>
            </a:r>
          </a:p>
        </p:txBody>
      </p:sp>
      <p:grpSp>
        <p:nvGrpSpPr>
          <p:cNvPr id="18" name="组合 17">
            <a:extLst>
              <a:ext uri="{FF2B5EF4-FFF2-40B4-BE49-F238E27FC236}">
                <a16:creationId xmlns:a16="http://schemas.microsoft.com/office/drawing/2014/main" xmlns="" id="{31DBAF26-3B0B-4527-B824-EF86D2594EE7}"/>
              </a:ext>
            </a:extLst>
          </p:cNvPr>
          <p:cNvGrpSpPr/>
          <p:nvPr/>
        </p:nvGrpSpPr>
        <p:grpSpPr>
          <a:xfrm>
            <a:off x="8618220" y="3291931"/>
            <a:ext cx="1607820" cy="605790"/>
            <a:chOff x="8618220" y="3291931"/>
            <a:chExt cx="1607820" cy="605790"/>
          </a:xfrm>
        </p:grpSpPr>
        <p:sp>
          <p:nvSpPr>
            <p:cNvPr id="30" name="矩形: 圆角 29">
              <a:extLst>
                <a:ext uri="{FF2B5EF4-FFF2-40B4-BE49-F238E27FC236}">
                  <a16:creationId xmlns:a16="http://schemas.microsoft.com/office/drawing/2014/main" xmlns="" id="{02F7BE5B-020C-4B65-910A-8A785D83C80B}"/>
                </a:ext>
              </a:extLst>
            </p:cNvPr>
            <p:cNvSpPr/>
            <p:nvPr/>
          </p:nvSpPr>
          <p:spPr>
            <a:xfrm>
              <a:off x="8618220" y="3291931"/>
              <a:ext cx="1607820" cy="605790"/>
            </a:xfrm>
            <a:prstGeom prst="roundRect">
              <a:avLst>
                <a:gd name="adj" fmla="val 50000"/>
              </a:avLst>
            </a:prstGeom>
            <a:solidFill>
              <a:schemeClr val="bg1"/>
            </a:solidFill>
            <a:ln w="22225">
              <a:noFill/>
            </a:ln>
            <a:effectLst>
              <a:outerShdw blurRad="482600" dist="266700" dir="12060000" algn="r" rotWithShape="0">
                <a:schemeClr val="accent3">
                  <a:lumMod val="9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p>
          </p:txBody>
        </p:sp>
        <p:sp>
          <p:nvSpPr>
            <p:cNvPr id="31" name="文本框 30">
              <a:extLst>
                <a:ext uri="{FF2B5EF4-FFF2-40B4-BE49-F238E27FC236}">
                  <a16:creationId xmlns:a16="http://schemas.microsoft.com/office/drawing/2014/main" xmlns="" id="{D2B6F6D9-D54B-4E61-A2E4-60218DB6BE2C}"/>
                </a:ext>
              </a:extLst>
            </p:cNvPr>
            <p:cNvSpPr txBox="1"/>
            <p:nvPr/>
          </p:nvSpPr>
          <p:spPr>
            <a:xfrm>
              <a:off x="8688596" y="3394771"/>
              <a:ext cx="1467068" cy="400110"/>
            </a:xfrm>
            <a:prstGeom prst="rect">
              <a:avLst/>
            </a:prstGeom>
            <a:noFill/>
          </p:spPr>
          <p:txBody>
            <a:bodyPr wrap="none" rtlCol="0">
              <a:spAutoFit/>
            </a:bodyPr>
            <a:lstStyle/>
            <a:p>
              <a:pPr algn="r"/>
              <a:r>
                <a:rPr lang="zh-CN" altLang="en-US" sz="2000" dirty="0">
                  <a:solidFill>
                    <a:schemeClr val="accent1"/>
                  </a:solidFill>
                  <a:latin typeface="+mj-ea"/>
                  <a:ea typeface="+mj-ea"/>
                </a:rPr>
                <a:t>打造明星品</a:t>
              </a:r>
            </a:p>
          </p:txBody>
        </p:sp>
      </p:grpSp>
    </p:spTree>
    <p:extLst>
      <p:ext uri="{BB962C8B-B14F-4D97-AF65-F5344CB8AC3E}">
        <p14:creationId xmlns:p14="http://schemas.microsoft.com/office/powerpoint/2010/main" val="185015929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100000" fill="hold" grpId="1" nodeType="withEffect">
                                  <p:stCondLst>
                                    <p:cond delay="0"/>
                                  </p:stCondLst>
                                  <p:childTnLst>
                                    <p:animMotion origin="layout" path="M 0 -2.59259E-6 L 0 0.25 " pathEditMode="relative" rAng="0" ptsTypes="AA">
                                      <p:cBhvr>
                                        <p:cTn id="9" dur="1000" spd="-100000" fill="hold"/>
                                        <p:tgtEl>
                                          <p:spTgt spid="20"/>
                                        </p:tgtEl>
                                        <p:attrNameLst>
                                          <p:attrName>ppt_x</p:attrName>
                                          <p:attrName>ppt_y</p:attrName>
                                        </p:attrNameLst>
                                      </p:cBhvr>
                                      <p:rCtr x="0" y="12500"/>
                                    </p:animMotion>
                                  </p:childTnLst>
                                </p:cTn>
                              </p:par>
                              <p:par>
                                <p:cTn id="10" presetID="10" presetClass="entr" presetSubtype="0"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path" presetSubtype="0" decel="100000" fill="hold" grpId="1" nodeType="withEffect">
                                  <p:stCondLst>
                                    <p:cond delay="250"/>
                                  </p:stCondLst>
                                  <p:childTnLst>
                                    <p:animMotion origin="layout" path="M 2.91667E-6 2.96296E-6 L 2.91667E-6 0.25 " pathEditMode="relative" rAng="0" ptsTypes="AA">
                                      <p:cBhvr>
                                        <p:cTn id="14" dur="1000" spd="-100000" fill="hold"/>
                                        <p:tgtEl>
                                          <p:spTgt spid="33"/>
                                        </p:tgtEl>
                                        <p:attrNameLst>
                                          <p:attrName>ppt_x</p:attrName>
                                          <p:attrName>ppt_y</p:attrName>
                                        </p:attrNameLst>
                                      </p:cBhvr>
                                      <p:rCtr x="0" y="12500"/>
                                    </p:animMotion>
                                  </p:childTnLst>
                                </p:cTn>
                              </p:par>
                              <p:par>
                                <p:cTn id="15" presetID="23" presetClass="entr" presetSubtype="16" decel="10000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par>
                                <p:cTn id="19" presetID="23" presetClass="entr" presetSubtype="16" decel="100000" fill="hold" nodeType="withEffect">
                                  <p:stCondLst>
                                    <p:cond delay="250"/>
                                  </p:stCondLst>
                                  <p:childTnLst>
                                    <p:set>
                                      <p:cBhvr>
                                        <p:cTn id="20" dur="1" fill="hold">
                                          <p:stCondLst>
                                            <p:cond delay="0"/>
                                          </p:stCondLst>
                                        </p:cTn>
                                        <p:tgtEl>
                                          <p:spTgt spid="14"/>
                                        </p:tgtEl>
                                        <p:attrNameLst>
                                          <p:attrName>style.visibility</p:attrName>
                                        </p:attrNameLst>
                                      </p:cBhvr>
                                      <p:to>
                                        <p:strVal val="visible"/>
                                      </p:to>
                                    </p:set>
                                    <p:anim calcmode="lin" valueType="num">
                                      <p:cBhvr>
                                        <p:cTn id="21" dur="273" fill="hold"/>
                                        <p:tgtEl>
                                          <p:spTgt spid="14"/>
                                        </p:tgtEl>
                                        <p:attrNameLst>
                                          <p:attrName>ppt_w</p:attrName>
                                        </p:attrNameLst>
                                      </p:cBhvr>
                                      <p:tavLst>
                                        <p:tav tm="0">
                                          <p:val>
                                            <p:strVal val="0"/>
                                          </p:val>
                                        </p:tav>
                                        <p:tav tm="100000">
                                          <p:val>
                                            <p:strVal val="#ppt_w"/>
                                          </p:val>
                                        </p:tav>
                                      </p:tavLst>
                                    </p:anim>
                                    <p:anim calcmode="lin" valueType="num">
                                      <p:cBhvr>
                                        <p:cTn id="22" dur="273" fill="hold"/>
                                        <p:tgtEl>
                                          <p:spTgt spid="14"/>
                                        </p:tgtEl>
                                        <p:attrNameLst>
                                          <p:attrName>ppt_h</p:attrName>
                                        </p:attrNameLst>
                                      </p:cBhvr>
                                      <p:tavLst>
                                        <p:tav tm="0">
                                          <p:val>
                                            <p:fltVal val="0"/>
                                          </p:val>
                                        </p:tav>
                                        <p:tav tm="100000">
                                          <p:val>
                                            <p:strVal val="#ppt_h"/>
                                          </p:val>
                                        </p:tav>
                                      </p:tavLst>
                                    </p:anim>
                                    <p:animScale>
                                      <p:cBhvr>
                                        <p:cTn id="23" dur="182" autoRev="1" fill="hold">
                                          <p:stCondLst>
                                            <p:cond delay="273"/>
                                          </p:stCondLst>
                                        </p:cTn>
                                        <p:tgtEl>
                                          <p:spTgt spid="14"/>
                                        </p:tgtEl>
                                      </p:cBhvr>
                                      <p:by x="110000" y="110000"/>
                                      <p:from x="100000" y="100000"/>
                                      <p:to x="110000" y="110000"/>
                                    </p:animScale>
                                    <p:animScale>
                                      <p:cBhvr>
                                        <p:cTn id="24" dur="182" autoRev="1" fill="hold">
                                          <p:stCondLst>
                                            <p:cond delay="636"/>
                                          </p:stCondLst>
                                        </p:cTn>
                                        <p:tgtEl>
                                          <p:spTgt spid="14"/>
                                        </p:tgtEl>
                                      </p:cBhvr>
                                      <p:by x="95000" y="95000"/>
                                      <p:from x="100000" y="100000"/>
                                      <p:to x="95000" y="95000"/>
                                    </p:animScale>
                                  </p:childTnLst>
                                </p:cTn>
                              </p:par>
                              <p:par>
                                <p:cTn id="25" presetID="8" presetClass="emph" presetSubtype="0" repeatCount="indefinite" fill="hold" nodeType="withEffect">
                                  <p:stCondLst>
                                    <p:cond delay="250"/>
                                  </p:stCondLst>
                                  <p:childTnLst>
                                    <p:animRot by="21600000">
                                      <p:cBhvr>
                                        <p:cTn id="26" dur="3750" fill="hold"/>
                                        <p:tgtEl>
                                          <p:spTgt spid="14"/>
                                        </p:tgtEl>
                                        <p:attrNameLst>
                                          <p:attrName>r</p:attrName>
                                        </p:attrNameLst>
                                      </p:cBhvr>
                                    </p:animRot>
                                  </p:childTnLst>
                                </p:cTn>
                              </p:par>
                              <p:par>
                                <p:cTn id="27" presetID="10" presetClass="entr" presetSubtype="0" fill="hold" grpId="1" nodeType="withEffect">
                                  <p:stCondLst>
                                    <p:cond delay="25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8" presetClass="emph" presetSubtype="0" repeatCount="indefinite" fill="hold" grpId="0" nodeType="withEffect">
                                  <p:stCondLst>
                                    <p:cond delay="200"/>
                                  </p:stCondLst>
                                  <p:childTnLst>
                                    <p:animRot by="21600000">
                                      <p:cBhvr>
                                        <p:cTn id="31" dur="3000" fill="hold"/>
                                        <p:tgtEl>
                                          <p:spTgt spid="9"/>
                                        </p:tgtEl>
                                        <p:attrNameLst>
                                          <p:attrName>r</p:attrName>
                                        </p:attrNameLst>
                                      </p:cBhvr>
                                    </p:animRo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35" presetClass="path" presetSubtype="0" decel="100000" fill="hold" nodeType="withEffect">
                                  <p:stCondLst>
                                    <p:cond delay="0"/>
                                  </p:stCondLst>
                                  <p:childTnLst>
                                    <p:animMotion origin="layout" path="M -1.875E-6 -4.07407E-6 L -0.11679 -4.07407E-6 " pathEditMode="relative" rAng="0" ptsTypes="AA">
                                      <p:cBhvr>
                                        <p:cTn id="36" dur="1000" spd="-100000" fill="hold"/>
                                        <p:tgtEl>
                                          <p:spTgt spid="17"/>
                                        </p:tgtEl>
                                        <p:attrNameLst>
                                          <p:attrName>ppt_x</p:attrName>
                                          <p:attrName>ppt_y</p:attrName>
                                        </p:attrNameLst>
                                      </p:cBhvr>
                                      <p:rCtr x="-5846" y="0"/>
                                    </p:animMotion>
                                  </p:childTnLst>
                                </p:cTn>
                              </p:par>
                              <p:par>
                                <p:cTn id="37" presetID="10" presetClass="entr" presetSubtype="0" fill="hold" grpId="0" nodeType="withEffect">
                                  <p:stCondLst>
                                    <p:cond delay="5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35" presetClass="path" presetSubtype="0" decel="100000" fill="hold" grpId="1" nodeType="withEffect">
                                  <p:stCondLst>
                                    <p:cond delay="500"/>
                                  </p:stCondLst>
                                  <p:childTnLst>
                                    <p:animMotion origin="layout" path="M -1.875E-6 -4.07407E-6 L -0.11679 -4.07407E-6 " pathEditMode="relative" rAng="0" ptsTypes="AA">
                                      <p:cBhvr>
                                        <p:cTn id="41" dur="1000" spd="-100000" fill="hold"/>
                                        <p:tgtEl>
                                          <p:spTgt spid="24"/>
                                        </p:tgtEl>
                                        <p:attrNameLst>
                                          <p:attrName>ppt_x</p:attrName>
                                          <p:attrName>ppt_y</p:attrName>
                                        </p:attrNameLst>
                                      </p:cBhvr>
                                      <p:rCtr x="-5846" y="0"/>
                                    </p:animMotion>
                                  </p:childTnLst>
                                </p:cTn>
                              </p:par>
                              <p:par>
                                <p:cTn id="42" presetID="10" presetClass="entr" presetSubtype="0"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42" presetClass="path" presetSubtype="0" decel="100000" fill="hold" nodeType="withEffect">
                                  <p:stCondLst>
                                    <p:cond delay="0"/>
                                  </p:stCondLst>
                                  <p:childTnLst>
                                    <p:animMotion origin="layout" path="M -3.95833E-6 1.11111E-6 L -3.95833E-6 0.0868 " pathEditMode="relative" rAng="0" ptsTypes="AA">
                                      <p:cBhvr>
                                        <p:cTn id="46" dur="1000" spd="-100000" fill="hold"/>
                                        <p:tgtEl>
                                          <p:spTgt spid="23"/>
                                        </p:tgtEl>
                                        <p:attrNameLst>
                                          <p:attrName>ppt_x</p:attrName>
                                          <p:attrName>ppt_y</p:attrName>
                                        </p:attrNameLst>
                                      </p:cBhvr>
                                      <p:rCtr x="0" y="4329"/>
                                    </p:animMotion>
                                  </p:childTnLst>
                                </p:cTn>
                              </p:par>
                              <p:par>
                                <p:cTn id="47" presetID="10" presetClass="entr" presetSubtype="0"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42" presetClass="path" presetSubtype="0" decel="100000" fill="hold" grpId="1" nodeType="withEffect">
                                  <p:stCondLst>
                                    <p:cond delay="500"/>
                                  </p:stCondLst>
                                  <p:childTnLst>
                                    <p:animMotion origin="layout" path="M -3.95833E-6 1.11111E-6 L -3.95833E-6 0.0868 " pathEditMode="relative" rAng="0" ptsTypes="AA">
                                      <p:cBhvr>
                                        <p:cTn id="51" dur="1000" spd="-100000" fill="hold"/>
                                        <p:tgtEl>
                                          <p:spTgt spid="19"/>
                                        </p:tgtEl>
                                        <p:attrNameLst>
                                          <p:attrName>ppt_x</p:attrName>
                                          <p:attrName>ppt_y</p:attrName>
                                        </p:attrNameLst>
                                      </p:cBhvr>
                                      <p:rCtr x="0" y="4329"/>
                                    </p:animMotion>
                                  </p:childTnLst>
                                </p:cTn>
                              </p:par>
                              <p:par>
                                <p:cTn id="52" presetID="10" presetClass="entr" presetSubtype="0"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63" presetClass="path" presetSubtype="0" decel="100000" fill="hold" nodeType="withEffect">
                                  <p:stCondLst>
                                    <p:cond delay="0"/>
                                  </p:stCondLst>
                                  <p:childTnLst>
                                    <p:animMotion origin="layout" path="M 3.54167E-6 -4.07407E-6 L 0.15299 -4.07407E-6 " pathEditMode="relative" rAng="0" ptsTypes="AA">
                                      <p:cBhvr>
                                        <p:cTn id="56" dur="1000" spd="-100000" fill="hold"/>
                                        <p:tgtEl>
                                          <p:spTgt spid="18"/>
                                        </p:tgtEl>
                                        <p:attrNameLst>
                                          <p:attrName>ppt_x</p:attrName>
                                          <p:attrName>ppt_y</p:attrName>
                                        </p:attrNameLst>
                                      </p:cBhvr>
                                      <p:rCtr x="7643" y="0"/>
                                    </p:animMotion>
                                  </p:childTnLst>
                                </p:cTn>
                              </p:par>
                              <p:par>
                                <p:cTn id="57" presetID="10" presetClass="entr" presetSubtype="0" fill="hold" grpId="0" nodeType="withEffect">
                                  <p:stCondLst>
                                    <p:cond delay="5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63" presetClass="path" presetSubtype="0" decel="100000" fill="hold" grpId="1" nodeType="withEffect">
                                  <p:stCondLst>
                                    <p:cond delay="500"/>
                                  </p:stCondLst>
                                  <p:childTnLst>
                                    <p:animMotion origin="layout" path="M 3.54167E-6 -4.07407E-6 L 0.15299 -4.07407E-6 " pathEditMode="relative" rAng="0" ptsTypes="AA">
                                      <p:cBhvr>
                                        <p:cTn id="61" dur="1000" spd="-100000" fill="hold"/>
                                        <p:tgtEl>
                                          <p:spTgt spid="29"/>
                                        </p:tgtEl>
                                        <p:attrNameLst>
                                          <p:attrName>ppt_x</p:attrName>
                                          <p:attrName>ppt_y</p:attrName>
                                        </p:attrNameLst>
                                      </p:cBhvr>
                                      <p:rCtr x="76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9" grpId="0" animBg="1"/>
      <p:bldP spid="9" grpId="1" animBg="1"/>
      <p:bldP spid="19" grpId="0"/>
      <p:bldP spid="19" grpId="1"/>
      <p:bldP spid="20" grpId="0" animBg="1"/>
      <p:bldP spid="20" grpId="1" animBg="1"/>
      <p:bldP spid="24" grpId="0"/>
      <p:bldP spid="24" grpId="1"/>
      <p:bldP spid="29" grpId="0"/>
      <p:bldP spid="2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6778A72-8B61-4FA5-B867-A1A4B38EA139}"/>
              </a:ext>
            </a:extLst>
          </p:cNvPr>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A4793B9C-AD17-491E-989D-3FE94DDF96A5}"/>
              </a:ext>
            </a:extLst>
          </p:cNvPr>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椭圆 4">
            <a:extLst>
              <a:ext uri="{FF2B5EF4-FFF2-40B4-BE49-F238E27FC236}">
                <a16:creationId xmlns:a16="http://schemas.microsoft.com/office/drawing/2014/main" xmlns="" id="{914A1ACB-67D8-4F89-BA53-9EA0497FB042}"/>
              </a:ext>
            </a:extLst>
          </p:cNvPr>
          <p:cNvSpPr/>
          <p:nvPr/>
        </p:nvSpPr>
        <p:spPr>
          <a:xfrm>
            <a:off x="4436408" y="1132304"/>
            <a:ext cx="452656" cy="452656"/>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E86AF244-AACE-4E6D-ACB7-46B922A8EBBE}"/>
              </a:ext>
            </a:extLst>
          </p:cNvPr>
          <p:cNvSpPr/>
          <p:nvPr/>
        </p:nvSpPr>
        <p:spPr>
          <a:xfrm>
            <a:off x="1683900" y="-1532572"/>
            <a:ext cx="9146025" cy="10538700"/>
          </a:xfrm>
          <a:prstGeom prst="ellipse">
            <a:avLst/>
          </a:prstGeom>
          <a:noFill/>
          <a:ln w="6350">
            <a:gradFill flip="none" rotWithShape="1">
              <a:gsLst>
                <a:gs pos="25000">
                  <a:schemeClr val="tx2">
                    <a:lumMod val="20000"/>
                    <a:lumOff val="80000"/>
                    <a:alpha val="0"/>
                  </a:schemeClr>
                </a:gs>
                <a:gs pos="50000">
                  <a:schemeClr val="tx2">
                    <a:lumMod val="20000"/>
                    <a:lumOff val="80000"/>
                    <a:alpha val="93000"/>
                  </a:schemeClr>
                </a:gs>
                <a:gs pos="75000">
                  <a:schemeClr val="tx2">
                    <a:lumMod val="20000"/>
                    <a:lumOff val="80000"/>
                    <a:alpha val="0"/>
                  </a:scheme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4" name="文本框 3">
            <a:extLst>
              <a:ext uri="{FF2B5EF4-FFF2-40B4-BE49-F238E27FC236}">
                <a16:creationId xmlns:a16="http://schemas.microsoft.com/office/drawing/2014/main" xmlns="" id="{E89ABF7C-ECD1-4321-9407-F6BB0F9CF340}"/>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项目改进分析</a:t>
            </a:r>
          </a:p>
        </p:txBody>
      </p:sp>
      <p:sp>
        <p:nvSpPr>
          <p:cNvPr id="6" name="椭圆 5">
            <a:extLst>
              <a:ext uri="{FF2B5EF4-FFF2-40B4-BE49-F238E27FC236}">
                <a16:creationId xmlns:a16="http://schemas.microsoft.com/office/drawing/2014/main" xmlns="" id="{BD251D8B-9A08-46A8-9A9A-C6CB07028178}"/>
              </a:ext>
            </a:extLst>
          </p:cNvPr>
          <p:cNvSpPr/>
          <p:nvPr/>
        </p:nvSpPr>
        <p:spPr>
          <a:xfrm>
            <a:off x="4401986" y="2096936"/>
            <a:ext cx="3388028" cy="3388028"/>
          </a:xfrm>
          <a:prstGeom prst="ellipse">
            <a:avLst/>
          </a:prstGeom>
          <a:noFill/>
          <a:ln w="9525">
            <a:solidFill>
              <a:schemeClr val="accent1">
                <a:lumMod val="60000"/>
                <a:lumOff val="40000"/>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7" name="椭圆 6">
            <a:extLst>
              <a:ext uri="{FF2B5EF4-FFF2-40B4-BE49-F238E27FC236}">
                <a16:creationId xmlns:a16="http://schemas.microsoft.com/office/drawing/2014/main" xmlns="" id="{2DE21B1D-950D-4C96-8C34-B8064886CC82}"/>
              </a:ext>
            </a:extLst>
          </p:cNvPr>
          <p:cNvSpPr/>
          <p:nvPr/>
        </p:nvSpPr>
        <p:spPr>
          <a:xfrm>
            <a:off x="4722037" y="2416987"/>
            <a:ext cx="2747926" cy="2747926"/>
          </a:xfrm>
          <a:prstGeom prst="ellipse">
            <a:avLst/>
          </a:prstGeom>
          <a:noFill/>
          <a:ln w="9525">
            <a:solidFill>
              <a:schemeClr val="accent1">
                <a:alpha val="38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8" name="椭圆 7">
            <a:extLst>
              <a:ext uri="{FF2B5EF4-FFF2-40B4-BE49-F238E27FC236}">
                <a16:creationId xmlns:a16="http://schemas.microsoft.com/office/drawing/2014/main" xmlns="" id="{4009E7A0-445B-43A4-93CA-A40A50DE3FE9}"/>
              </a:ext>
            </a:extLst>
          </p:cNvPr>
          <p:cNvSpPr/>
          <p:nvPr/>
        </p:nvSpPr>
        <p:spPr>
          <a:xfrm>
            <a:off x="4614380" y="2309331"/>
            <a:ext cx="2963240" cy="2963238"/>
          </a:xfrm>
          <a:prstGeom prst="ellipse">
            <a:avLst/>
          </a:prstGeom>
          <a:ln w="6350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sp>
        <p:nvSpPr>
          <p:cNvPr id="9" name="椭圆 8">
            <a:extLst>
              <a:ext uri="{FF2B5EF4-FFF2-40B4-BE49-F238E27FC236}">
                <a16:creationId xmlns:a16="http://schemas.microsoft.com/office/drawing/2014/main" xmlns="" id="{B25BAFE9-FED6-4814-81AF-6F2CD2B39EDF}"/>
              </a:ext>
            </a:extLst>
          </p:cNvPr>
          <p:cNvSpPr/>
          <p:nvPr/>
        </p:nvSpPr>
        <p:spPr>
          <a:xfrm>
            <a:off x="3596639" y="1291590"/>
            <a:ext cx="4998722" cy="4998720"/>
          </a:xfrm>
          <a:prstGeom prst="ellipse">
            <a:avLst/>
          </a:prstGeom>
          <a:noFill/>
          <a:ln w="9525">
            <a:gradFill flip="none" rotWithShape="1">
              <a:gsLst>
                <a:gs pos="100000">
                  <a:schemeClr val="bg1">
                    <a:lumMod val="85000"/>
                    <a:alpha val="0"/>
                  </a:schemeClr>
                </a:gs>
                <a:gs pos="0">
                  <a:schemeClr val="bg1">
                    <a:alpha val="0"/>
                  </a:schemeClr>
                </a:gs>
                <a:gs pos="44000">
                  <a:schemeClr val="bg1">
                    <a:lumMod val="85000"/>
                  </a:schemeClr>
                </a:gs>
              </a:gsLst>
              <a:lin ang="5400000" scaled="1"/>
              <a:tileRect/>
            </a:gradFill>
            <a:prstDash val="solid"/>
            <a:extLst>
              <a:ext uri="{C807C97D-BFC1-408E-A445-0C87EB9F89A2}">
                <ask:lineSketchStyleProps xmlns:ask="http://schemas.microsoft.com/office/drawing/2018/sketchyshapes" xmln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微软雅黑 Light"/>
              <a:cs typeface="+mn-cs"/>
            </a:endParaRPr>
          </a:p>
        </p:txBody>
      </p:sp>
      <p:sp>
        <p:nvSpPr>
          <p:cNvPr id="60" name="椭圆 59">
            <a:extLst>
              <a:ext uri="{FF2B5EF4-FFF2-40B4-BE49-F238E27FC236}">
                <a16:creationId xmlns:a16="http://schemas.microsoft.com/office/drawing/2014/main" xmlns="" id="{7109C8A5-F21B-4291-97C0-29C2C5F67802}"/>
              </a:ext>
            </a:extLst>
          </p:cNvPr>
          <p:cNvSpPr/>
          <p:nvPr/>
        </p:nvSpPr>
        <p:spPr>
          <a:xfrm>
            <a:off x="4779963" y="2474913"/>
            <a:ext cx="2632075" cy="2632075"/>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xmlns="" id="{5EEC870B-C55B-4482-854F-2E6310590FA6}"/>
              </a:ext>
            </a:extLst>
          </p:cNvPr>
          <p:cNvSpPr txBox="1"/>
          <p:nvPr/>
        </p:nvSpPr>
        <p:spPr>
          <a:xfrm>
            <a:off x="2379345" y="2019300"/>
            <a:ext cx="1077539" cy="400110"/>
          </a:xfrm>
          <a:prstGeom prst="rect">
            <a:avLst/>
          </a:prstGeom>
          <a:noFill/>
        </p:spPr>
        <p:txBody>
          <a:bodyPr wrap="none" rtlCol="0">
            <a:spAutoFit/>
          </a:bodyPr>
          <a:lstStyle/>
          <a:p>
            <a:pPr algn="r"/>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1</a:t>
            </a:r>
            <a:endParaRPr lang="zh-CN" altLang="en-US" sz="2000" dirty="0">
              <a:gradFill>
                <a:gsLst>
                  <a:gs pos="100000">
                    <a:schemeClr val="accent1"/>
                  </a:gs>
                  <a:gs pos="0">
                    <a:schemeClr val="accent2"/>
                  </a:gs>
                </a:gsLst>
                <a:lin ang="2700000" scaled="1"/>
              </a:gradFill>
              <a:latin typeface="+mj-ea"/>
              <a:ea typeface="+mj-ea"/>
            </a:endParaRPr>
          </a:p>
        </p:txBody>
      </p:sp>
      <p:sp>
        <p:nvSpPr>
          <p:cNvPr id="58" name="文本框 57">
            <a:extLst>
              <a:ext uri="{FF2B5EF4-FFF2-40B4-BE49-F238E27FC236}">
                <a16:creationId xmlns:a16="http://schemas.microsoft.com/office/drawing/2014/main" xmlns="" id="{149AE08A-B758-4D6C-865A-A8F75A35B6A7}"/>
              </a:ext>
            </a:extLst>
          </p:cNvPr>
          <p:cNvSpPr txBox="1"/>
          <p:nvPr/>
        </p:nvSpPr>
        <p:spPr>
          <a:xfrm>
            <a:off x="609600" y="2494687"/>
            <a:ext cx="2905125" cy="855362"/>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p>
        </p:txBody>
      </p:sp>
      <p:sp>
        <p:nvSpPr>
          <p:cNvPr id="74" name="文本框 73">
            <a:extLst>
              <a:ext uri="{FF2B5EF4-FFF2-40B4-BE49-F238E27FC236}">
                <a16:creationId xmlns:a16="http://schemas.microsoft.com/office/drawing/2014/main" xmlns="" id="{086EEA8E-DBFD-49E6-AA8A-F9B2B973CEF7}"/>
              </a:ext>
            </a:extLst>
          </p:cNvPr>
          <p:cNvSpPr txBox="1"/>
          <p:nvPr/>
        </p:nvSpPr>
        <p:spPr>
          <a:xfrm>
            <a:off x="2048711" y="3571875"/>
            <a:ext cx="1122423" cy="400110"/>
          </a:xfrm>
          <a:prstGeom prst="rect">
            <a:avLst/>
          </a:prstGeom>
          <a:noFill/>
        </p:spPr>
        <p:txBody>
          <a:bodyPr wrap="none" rtlCol="0">
            <a:spAutoFit/>
          </a:bodyPr>
          <a:lstStyle/>
          <a:p>
            <a:pPr algn="r"/>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2</a:t>
            </a:r>
            <a:endParaRPr lang="zh-CN" altLang="en-US" sz="2000" dirty="0">
              <a:gradFill>
                <a:gsLst>
                  <a:gs pos="100000">
                    <a:schemeClr val="accent1"/>
                  </a:gs>
                  <a:gs pos="0">
                    <a:schemeClr val="accent2"/>
                  </a:gs>
                </a:gsLst>
                <a:lin ang="2700000" scaled="1"/>
              </a:gradFill>
              <a:latin typeface="+mj-ea"/>
              <a:ea typeface="+mj-ea"/>
            </a:endParaRPr>
          </a:p>
        </p:txBody>
      </p:sp>
      <p:sp>
        <p:nvSpPr>
          <p:cNvPr id="75" name="文本框 74">
            <a:extLst>
              <a:ext uri="{FF2B5EF4-FFF2-40B4-BE49-F238E27FC236}">
                <a16:creationId xmlns:a16="http://schemas.microsoft.com/office/drawing/2014/main" xmlns="" id="{654114BB-8EA5-4EEE-9A90-BC55A424C00A}"/>
              </a:ext>
            </a:extLst>
          </p:cNvPr>
          <p:cNvSpPr txBox="1"/>
          <p:nvPr/>
        </p:nvSpPr>
        <p:spPr>
          <a:xfrm>
            <a:off x="323850" y="4047262"/>
            <a:ext cx="2905125" cy="855362"/>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p>
        </p:txBody>
      </p:sp>
      <p:sp>
        <p:nvSpPr>
          <p:cNvPr id="78" name="文本框 77">
            <a:extLst>
              <a:ext uri="{FF2B5EF4-FFF2-40B4-BE49-F238E27FC236}">
                <a16:creationId xmlns:a16="http://schemas.microsoft.com/office/drawing/2014/main" xmlns="" id="{2F957FE1-31FC-4D4A-9743-1FDBFF041B54}"/>
              </a:ext>
            </a:extLst>
          </p:cNvPr>
          <p:cNvSpPr txBox="1"/>
          <p:nvPr/>
        </p:nvSpPr>
        <p:spPr>
          <a:xfrm>
            <a:off x="2705936" y="4991100"/>
            <a:ext cx="1122423" cy="400110"/>
          </a:xfrm>
          <a:prstGeom prst="rect">
            <a:avLst/>
          </a:prstGeom>
          <a:noFill/>
        </p:spPr>
        <p:txBody>
          <a:bodyPr wrap="none" rtlCol="0">
            <a:spAutoFit/>
          </a:bodyPr>
          <a:lstStyle/>
          <a:p>
            <a:pPr algn="r"/>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3</a:t>
            </a:r>
            <a:endParaRPr lang="zh-CN" altLang="en-US" sz="2000" dirty="0">
              <a:gradFill>
                <a:gsLst>
                  <a:gs pos="100000">
                    <a:schemeClr val="accent1"/>
                  </a:gs>
                  <a:gs pos="0">
                    <a:schemeClr val="accent2"/>
                  </a:gs>
                </a:gsLst>
                <a:lin ang="2700000" scaled="1"/>
              </a:gradFill>
              <a:latin typeface="+mj-ea"/>
              <a:ea typeface="+mj-ea"/>
            </a:endParaRPr>
          </a:p>
        </p:txBody>
      </p:sp>
      <p:sp>
        <p:nvSpPr>
          <p:cNvPr id="79" name="文本框 78">
            <a:extLst>
              <a:ext uri="{FF2B5EF4-FFF2-40B4-BE49-F238E27FC236}">
                <a16:creationId xmlns:a16="http://schemas.microsoft.com/office/drawing/2014/main" xmlns="" id="{E122A58A-C792-4E48-BE23-66253E4EA0A8}"/>
              </a:ext>
            </a:extLst>
          </p:cNvPr>
          <p:cNvSpPr txBox="1"/>
          <p:nvPr/>
        </p:nvSpPr>
        <p:spPr>
          <a:xfrm>
            <a:off x="981075" y="5466487"/>
            <a:ext cx="2905125" cy="855362"/>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p>
        </p:txBody>
      </p:sp>
      <p:sp>
        <p:nvSpPr>
          <p:cNvPr id="92" name="文本框 91">
            <a:extLst>
              <a:ext uri="{FF2B5EF4-FFF2-40B4-BE49-F238E27FC236}">
                <a16:creationId xmlns:a16="http://schemas.microsoft.com/office/drawing/2014/main" xmlns="" id="{F020FE5D-B31A-48D4-9120-77E25A73E76B}"/>
              </a:ext>
            </a:extLst>
          </p:cNvPr>
          <p:cNvSpPr txBox="1"/>
          <p:nvPr/>
        </p:nvSpPr>
        <p:spPr>
          <a:xfrm flipH="1">
            <a:off x="8820150" y="2019300"/>
            <a:ext cx="1122423" cy="400110"/>
          </a:xfrm>
          <a:prstGeom prst="rect">
            <a:avLst/>
          </a:prstGeom>
          <a:noFill/>
        </p:spPr>
        <p:txBody>
          <a:bodyPr wrap="none" rtlCol="0">
            <a:spAutoFit/>
          </a:bodyPr>
          <a:lstStyle/>
          <a:p>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4</a:t>
            </a:r>
            <a:endParaRPr lang="zh-CN" altLang="en-US" sz="2000" dirty="0">
              <a:gradFill>
                <a:gsLst>
                  <a:gs pos="100000">
                    <a:schemeClr val="accent1"/>
                  </a:gs>
                  <a:gs pos="0">
                    <a:schemeClr val="accent2"/>
                  </a:gs>
                </a:gsLst>
                <a:lin ang="2700000" scaled="1"/>
              </a:gradFill>
              <a:latin typeface="+mj-ea"/>
              <a:ea typeface="+mj-ea"/>
            </a:endParaRPr>
          </a:p>
        </p:txBody>
      </p:sp>
      <p:sp>
        <p:nvSpPr>
          <p:cNvPr id="93" name="文本框 92">
            <a:extLst>
              <a:ext uri="{FF2B5EF4-FFF2-40B4-BE49-F238E27FC236}">
                <a16:creationId xmlns:a16="http://schemas.microsoft.com/office/drawing/2014/main" xmlns="" id="{C583C23F-B566-4227-9D29-EBCC78658E46}"/>
              </a:ext>
            </a:extLst>
          </p:cNvPr>
          <p:cNvSpPr txBox="1"/>
          <p:nvPr/>
        </p:nvSpPr>
        <p:spPr>
          <a:xfrm flipH="1">
            <a:off x="8820150" y="2494687"/>
            <a:ext cx="2905125"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p>
        </p:txBody>
      </p:sp>
      <p:sp>
        <p:nvSpPr>
          <p:cNvPr id="89" name="文本框 88">
            <a:extLst>
              <a:ext uri="{FF2B5EF4-FFF2-40B4-BE49-F238E27FC236}">
                <a16:creationId xmlns:a16="http://schemas.microsoft.com/office/drawing/2014/main" xmlns="" id="{955D9810-6A23-436F-BAB3-D144D89FFBBE}"/>
              </a:ext>
            </a:extLst>
          </p:cNvPr>
          <p:cNvSpPr txBox="1"/>
          <p:nvPr/>
        </p:nvSpPr>
        <p:spPr>
          <a:xfrm flipH="1">
            <a:off x="9105900" y="3571875"/>
            <a:ext cx="1122423" cy="400110"/>
          </a:xfrm>
          <a:prstGeom prst="rect">
            <a:avLst/>
          </a:prstGeom>
          <a:noFill/>
        </p:spPr>
        <p:txBody>
          <a:bodyPr wrap="none" rtlCol="0">
            <a:spAutoFit/>
          </a:bodyPr>
          <a:lstStyle/>
          <a:p>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5</a:t>
            </a:r>
            <a:endParaRPr lang="zh-CN" altLang="en-US" sz="2000" dirty="0">
              <a:gradFill>
                <a:gsLst>
                  <a:gs pos="100000">
                    <a:schemeClr val="accent1"/>
                  </a:gs>
                  <a:gs pos="0">
                    <a:schemeClr val="accent2"/>
                  </a:gs>
                </a:gsLst>
                <a:lin ang="2700000" scaled="1"/>
              </a:gradFill>
              <a:latin typeface="+mj-ea"/>
              <a:ea typeface="+mj-ea"/>
            </a:endParaRPr>
          </a:p>
        </p:txBody>
      </p:sp>
      <p:sp>
        <p:nvSpPr>
          <p:cNvPr id="90" name="文本框 89">
            <a:extLst>
              <a:ext uri="{FF2B5EF4-FFF2-40B4-BE49-F238E27FC236}">
                <a16:creationId xmlns:a16="http://schemas.microsoft.com/office/drawing/2014/main" xmlns="" id="{2F58DA2F-8AB7-4236-AFAA-4C808D8B15BF}"/>
              </a:ext>
            </a:extLst>
          </p:cNvPr>
          <p:cNvSpPr txBox="1"/>
          <p:nvPr/>
        </p:nvSpPr>
        <p:spPr>
          <a:xfrm flipH="1">
            <a:off x="9105900" y="4047262"/>
            <a:ext cx="2905125"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p>
        </p:txBody>
      </p:sp>
      <p:sp>
        <p:nvSpPr>
          <p:cNvPr id="86" name="文本框 85">
            <a:extLst>
              <a:ext uri="{FF2B5EF4-FFF2-40B4-BE49-F238E27FC236}">
                <a16:creationId xmlns:a16="http://schemas.microsoft.com/office/drawing/2014/main" xmlns="" id="{7F888F0A-E47F-4D38-A862-84A3858129A8}"/>
              </a:ext>
            </a:extLst>
          </p:cNvPr>
          <p:cNvSpPr txBox="1"/>
          <p:nvPr/>
        </p:nvSpPr>
        <p:spPr>
          <a:xfrm flipH="1">
            <a:off x="8448675" y="4991100"/>
            <a:ext cx="1122423" cy="400110"/>
          </a:xfrm>
          <a:prstGeom prst="rect">
            <a:avLst/>
          </a:prstGeom>
          <a:noFill/>
        </p:spPr>
        <p:txBody>
          <a:bodyPr wrap="none" rtlCol="0">
            <a:spAutoFit/>
          </a:bodyPr>
          <a:lstStyle/>
          <a:p>
            <a:r>
              <a:rPr lang="zh-CN" altLang="en-US" sz="2000" dirty="0">
                <a:gradFill>
                  <a:gsLst>
                    <a:gs pos="100000">
                      <a:schemeClr val="accent1"/>
                    </a:gs>
                    <a:gs pos="0">
                      <a:schemeClr val="accent2"/>
                    </a:gs>
                  </a:gsLst>
                  <a:lin ang="2700000" scaled="1"/>
                </a:gradFill>
                <a:latin typeface="+mj-ea"/>
                <a:ea typeface="+mj-ea"/>
              </a:rPr>
              <a:t>改进点</a:t>
            </a:r>
            <a:r>
              <a:rPr lang="en-US" altLang="zh-CN" sz="2000" dirty="0">
                <a:gradFill>
                  <a:gsLst>
                    <a:gs pos="100000">
                      <a:schemeClr val="accent1"/>
                    </a:gs>
                    <a:gs pos="0">
                      <a:schemeClr val="accent2"/>
                    </a:gs>
                  </a:gsLst>
                  <a:lin ang="2700000" scaled="1"/>
                </a:gradFill>
                <a:latin typeface="+mj-ea"/>
                <a:ea typeface="+mj-ea"/>
              </a:rPr>
              <a:t>6</a:t>
            </a:r>
            <a:endParaRPr lang="zh-CN" altLang="en-US" sz="2000" dirty="0">
              <a:gradFill>
                <a:gsLst>
                  <a:gs pos="100000">
                    <a:schemeClr val="accent1"/>
                  </a:gs>
                  <a:gs pos="0">
                    <a:schemeClr val="accent2"/>
                  </a:gs>
                </a:gsLst>
                <a:lin ang="2700000" scaled="1"/>
              </a:gradFill>
              <a:latin typeface="+mj-ea"/>
              <a:ea typeface="+mj-ea"/>
            </a:endParaRPr>
          </a:p>
        </p:txBody>
      </p:sp>
      <p:sp>
        <p:nvSpPr>
          <p:cNvPr id="87" name="文本框 86">
            <a:extLst>
              <a:ext uri="{FF2B5EF4-FFF2-40B4-BE49-F238E27FC236}">
                <a16:creationId xmlns:a16="http://schemas.microsoft.com/office/drawing/2014/main" xmlns="" id="{CD1565ED-AA8E-4BC1-BF7D-CACFEAA0E9B3}"/>
              </a:ext>
            </a:extLst>
          </p:cNvPr>
          <p:cNvSpPr txBox="1"/>
          <p:nvPr/>
        </p:nvSpPr>
        <p:spPr>
          <a:xfrm flipH="1">
            <a:off x="8448675" y="5466487"/>
            <a:ext cx="2905125"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改善公司各级各类员工的知识结构，提升员工的综合素质，提高员工的工作技能、态度和行为模式</a:t>
            </a:r>
          </a:p>
        </p:txBody>
      </p:sp>
      <p:grpSp>
        <p:nvGrpSpPr>
          <p:cNvPr id="13" name="组合 12">
            <a:extLst>
              <a:ext uri="{FF2B5EF4-FFF2-40B4-BE49-F238E27FC236}">
                <a16:creationId xmlns:a16="http://schemas.microsoft.com/office/drawing/2014/main" xmlns="" id="{BFF44374-D1D2-443A-B542-1721F5CE05D2}"/>
              </a:ext>
            </a:extLst>
          </p:cNvPr>
          <p:cNvGrpSpPr/>
          <p:nvPr/>
        </p:nvGrpSpPr>
        <p:grpSpPr>
          <a:xfrm>
            <a:off x="3620111" y="1902251"/>
            <a:ext cx="707790" cy="707790"/>
            <a:chOff x="3620111" y="1902251"/>
            <a:chExt cx="707790" cy="707790"/>
          </a:xfrm>
        </p:grpSpPr>
        <p:sp>
          <p:nvSpPr>
            <p:cNvPr id="43" name="椭圆 42">
              <a:extLst>
                <a:ext uri="{FF2B5EF4-FFF2-40B4-BE49-F238E27FC236}">
                  <a16:creationId xmlns:a16="http://schemas.microsoft.com/office/drawing/2014/main" xmlns="" id="{25287E52-1183-4731-B15A-163E079739D5}"/>
                </a:ext>
              </a:extLst>
            </p:cNvPr>
            <p:cNvSpPr/>
            <p:nvPr/>
          </p:nvSpPr>
          <p:spPr>
            <a:xfrm>
              <a:off x="3620111" y="19022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empty-folder_70904">
              <a:extLst>
                <a:ext uri="{FF2B5EF4-FFF2-40B4-BE49-F238E27FC236}">
                  <a16:creationId xmlns:a16="http://schemas.microsoft.com/office/drawing/2014/main" xmlns="" id="{284FF63E-9CD7-4CCB-8D6E-0CC51FAC7044}"/>
                </a:ext>
              </a:extLst>
            </p:cNvPr>
            <p:cNvSpPr/>
            <p:nvPr/>
          </p:nvSpPr>
          <p:spPr>
            <a:xfrm>
              <a:off x="3802337" y="21243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2" name="组合 11">
            <a:extLst>
              <a:ext uri="{FF2B5EF4-FFF2-40B4-BE49-F238E27FC236}">
                <a16:creationId xmlns:a16="http://schemas.microsoft.com/office/drawing/2014/main" xmlns="" id="{B07657CE-AE8F-4FED-9169-F9E690779227}"/>
              </a:ext>
            </a:extLst>
          </p:cNvPr>
          <p:cNvGrpSpPr/>
          <p:nvPr/>
        </p:nvGrpSpPr>
        <p:grpSpPr>
          <a:xfrm>
            <a:off x="8006974" y="1902251"/>
            <a:ext cx="707790" cy="707790"/>
            <a:chOff x="8006974" y="1902251"/>
            <a:chExt cx="707790" cy="707790"/>
          </a:xfrm>
        </p:grpSpPr>
        <p:sp>
          <p:nvSpPr>
            <p:cNvPr id="91" name="椭圆 90">
              <a:extLst>
                <a:ext uri="{FF2B5EF4-FFF2-40B4-BE49-F238E27FC236}">
                  <a16:creationId xmlns:a16="http://schemas.microsoft.com/office/drawing/2014/main" xmlns="" id="{6D50F073-7024-4602-ABA2-100EC4EE3045}"/>
                </a:ext>
              </a:extLst>
            </p:cNvPr>
            <p:cNvSpPr/>
            <p:nvPr/>
          </p:nvSpPr>
          <p:spPr>
            <a:xfrm>
              <a:off x="8006974" y="19022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38" name="empty-folder_70904">
              <a:extLst>
                <a:ext uri="{FF2B5EF4-FFF2-40B4-BE49-F238E27FC236}">
                  <a16:creationId xmlns:a16="http://schemas.microsoft.com/office/drawing/2014/main" xmlns="" id="{683B7DF4-1267-406A-9999-C15E760EEFB1}"/>
                </a:ext>
              </a:extLst>
            </p:cNvPr>
            <p:cNvSpPr/>
            <p:nvPr/>
          </p:nvSpPr>
          <p:spPr>
            <a:xfrm>
              <a:off x="8181778" y="21243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5" name="组合 14">
            <a:extLst>
              <a:ext uri="{FF2B5EF4-FFF2-40B4-BE49-F238E27FC236}">
                <a16:creationId xmlns:a16="http://schemas.microsoft.com/office/drawing/2014/main" xmlns="" id="{C79024DA-2F58-4D50-AC77-881C499BE3EA}"/>
              </a:ext>
            </a:extLst>
          </p:cNvPr>
          <p:cNvGrpSpPr/>
          <p:nvPr/>
        </p:nvGrpSpPr>
        <p:grpSpPr>
          <a:xfrm>
            <a:off x="3334361" y="3454826"/>
            <a:ext cx="707790" cy="707790"/>
            <a:chOff x="3334361" y="3454826"/>
            <a:chExt cx="707790" cy="707790"/>
          </a:xfrm>
        </p:grpSpPr>
        <p:sp>
          <p:nvSpPr>
            <p:cNvPr id="73" name="椭圆 72">
              <a:extLst>
                <a:ext uri="{FF2B5EF4-FFF2-40B4-BE49-F238E27FC236}">
                  <a16:creationId xmlns:a16="http://schemas.microsoft.com/office/drawing/2014/main" xmlns="" id="{715A9DE2-A413-420C-B002-9D73CECF799F}"/>
                </a:ext>
              </a:extLst>
            </p:cNvPr>
            <p:cNvSpPr/>
            <p:nvPr/>
          </p:nvSpPr>
          <p:spPr>
            <a:xfrm>
              <a:off x="3334361" y="3454826"/>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empty-folder_70904">
              <a:extLst>
                <a:ext uri="{FF2B5EF4-FFF2-40B4-BE49-F238E27FC236}">
                  <a16:creationId xmlns:a16="http://schemas.microsoft.com/office/drawing/2014/main" xmlns="" id="{5DA41AD5-31D8-462B-93C6-40DD7298078A}"/>
                </a:ext>
              </a:extLst>
            </p:cNvPr>
            <p:cNvSpPr/>
            <p:nvPr/>
          </p:nvSpPr>
          <p:spPr>
            <a:xfrm>
              <a:off x="3509165" y="3676903"/>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1" name="组合 10">
            <a:extLst>
              <a:ext uri="{FF2B5EF4-FFF2-40B4-BE49-F238E27FC236}">
                <a16:creationId xmlns:a16="http://schemas.microsoft.com/office/drawing/2014/main" xmlns="" id="{0EC3D011-E8B6-47FD-8297-2968226AB507}"/>
              </a:ext>
            </a:extLst>
          </p:cNvPr>
          <p:cNvGrpSpPr/>
          <p:nvPr/>
        </p:nvGrpSpPr>
        <p:grpSpPr>
          <a:xfrm>
            <a:off x="8292724" y="3454826"/>
            <a:ext cx="707790" cy="707790"/>
            <a:chOff x="8292724" y="3454826"/>
            <a:chExt cx="707790" cy="707790"/>
          </a:xfrm>
        </p:grpSpPr>
        <p:sp>
          <p:nvSpPr>
            <p:cNvPr id="88" name="椭圆 87">
              <a:extLst>
                <a:ext uri="{FF2B5EF4-FFF2-40B4-BE49-F238E27FC236}">
                  <a16:creationId xmlns:a16="http://schemas.microsoft.com/office/drawing/2014/main" xmlns="" id="{CBA57B63-4AD3-485D-A02E-7FA92486A0B5}"/>
                </a:ext>
              </a:extLst>
            </p:cNvPr>
            <p:cNvSpPr/>
            <p:nvPr/>
          </p:nvSpPr>
          <p:spPr>
            <a:xfrm>
              <a:off x="8292724" y="3454826"/>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40" name="empty-folder_70904">
              <a:extLst>
                <a:ext uri="{FF2B5EF4-FFF2-40B4-BE49-F238E27FC236}">
                  <a16:creationId xmlns:a16="http://schemas.microsoft.com/office/drawing/2014/main" xmlns="" id="{0DBE36E2-9331-4A41-8A38-28D48D0BDB1A}"/>
                </a:ext>
              </a:extLst>
            </p:cNvPr>
            <p:cNvSpPr/>
            <p:nvPr/>
          </p:nvSpPr>
          <p:spPr>
            <a:xfrm>
              <a:off x="8467528" y="3676903"/>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4" name="组合 13">
            <a:extLst>
              <a:ext uri="{FF2B5EF4-FFF2-40B4-BE49-F238E27FC236}">
                <a16:creationId xmlns:a16="http://schemas.microsoft.com/office/drawing/2014/main" xmlns="" id="{41DF6B67-2CA9-4622-B0BF-55948D47A61E}"/>
              </a:ext>
            </a:extLst>
          </p:cNvPr>
          <p:cNvGrpSpPr/>
          <p:nvPr/>
        </p:nvGrpSpPr>
        <p:grpSpPr>
          <a:xfrm>
            <a:off x="3930626" y="4874051"/>
            <a:ext cx="707790" cy="707790"/>
            <a:chOff x="3930626" y="4874051"/>
            <a:chExt cx="707790" cy="707790"/>
          </a:xfrm>
        </p:grpSpPr>
        <p:sp>
          <p:nvSpPr>
            <p:cNvPr id="77" name="椭圆 76">
              <a:extLst>
                <a:ext uri="{FF2B5EF4-FFF2-40B4-BE49-F238E27FC236}">
                  <a16:creationId xmlns:a16="http://schemas.microsoft.com/office/drawing/2014/main" xmlns="" id="{7444BFB1-D63B-46CD-9379-CFF67889CCA3}"/>
                </a:ext>
              </a:extLst>
            </p:cNvPr>
            <p:cNvSpPr/>
            <p:nvPr/>
          </p:nvSpPr>
          <p:spPr>
            <a:xfrm>
              <a:off x="3930626" y="48740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empty-folder_70904">
              <a:extLst>
                <a:ext uri="{FF2B5EF4-FFF2-40B4-BE49-F238E27FC236}">
                  <a16:creationId xmlns:a16="http://schemas.microsoft.com/office/drawing/2014/main" xmlns="" id="{3C20F2C5-D50D-4FEF-A3DF-31BA96BD3389}"/>
                </a:ext>
              </a:extLst>
            </p:cNvPr>
            <p:cNvSpPr/>
            <p:nvPr/>
          </p:nvSpPr>
          <p:spPr>
            <a:xfrm>
              <a:off x="4105430" y="50961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0" name="组合 9">
            <a:extLst>
              <a:ext uri="{FF2B5EF4-FFF2-40B4-BE49-F238E27FC236}">
                <a16:creationId xmlns:a16="http://schemas.microsoft.com/office/drawing/2014/main" xmlns="" id="{EE456D50-A08F-4769-B941-2AC0D86DB214}"/>
              </a:ext>
            </a:extLst>
          </p:cNvPr>
          <p:cNvGrpSpPr/>
          <p:nvPr/>
        </p:nvGrpSpPr>
        <p:grpSpPr>
          <a:xfrm>
            <a:off x="7635499" y="4874051"/>
            <a:ext cx="707790" cy="707790"/>
            <a:chOff x="7635499" y="4874051"/>
            <a:chExt cx="707790" cy="707790"/>
          </a:xfrm>
        </p:grpSpPr>
        <p:sp>
          <p:nvSpPr>
            <p:cNvPr id="85" name="椭圆 84">
              <a:extLst>
                <a:ext uri="{FF2B5EF4-FFF2-40B4-BE49-F238E27FC236}">
                  <a16:creationId xmlns:a16="http://schemas.microsoft.com/office/drawing/2014/main" xmlns="" id="{387741C9-848E-49AA-8C99-048DA8EA8E40}"/>
                </a:ext>
              </a:extLst>
            </p:cNvPr>
            <p:cNvSpPr/>
            <p:nvPr/>
          </p:nvSpPr>
          <p:spPr>
            <a:xfrm>
              <a:off x="7635499" y="4874051"/>
              <a:ext cx="707790" cy="707790"/>
            </a:xfrm>
            <a:prstGeom prst="ellipse">
              <a:avLst/>
            </a:prstGeom>
            <a:gradFill flip="none" rotWithShape="1">
              <a:gsLst>
                <a:gs pos="100000">
                  <a:schemeClr val="accent1"/>
                </a:gs>
                <a:gs pos="0">
                  <a:schemeClr val="accent2"/>
                </a:gs>
              </a:gsLst>
              <a:lin ang="2700000" scaled="1"/>
              <a:tileRect/>
            </a:gradFill>
            <a:ln w="15875">
              <a:solidFill>
                <a:schemeClr val="bg1"/>
              </a:solidFill>
            </a:ln>
            <a:effectLst>
              <a:outerShdw blurRad="254000" sx="102000" sy="102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p>
          </p:txBody>
        </p:sp>
        <p:sp>
          <p:nvSpPr>
            <p:cNvPr id="42" name="empty-folder_70904">
              <a:extLst>
                <a:ext uri="{FF2B5EF4-FFF2-40B4-BE49-F238E27FC236}">
                  <a16:creationId xmlns:a16="http://schemas.microsoft.com/office/drawing/2014/main" xmlns="" id="{CCA1FDFE-E8DB-4AF6-A4BE-B01B253A56E0}"/>
                </a:ext>
              </a:extLst>
            </p:cNvPr>
            <p:cNvSpPr/>
            <p:nvPr/>
          </p:nvSpPr>
          <p:spPr>
            <a:xfrm>
              <a:off x="7810303" y="5096128"/>
              <a:ext cx="403903" cy="263636"/>
            </a:xfrm>
            <a:custGeom>
              <a:avLst/>
              <a:gdLst>
                <a:gd name="T0" fmla="*/ 5096 w 6813"/>
                <a:gd name="T1" fmla="*/ 4453 h 4454"/>
                <a:gd name="T2" fmla="*/ 5488 w 6813"/>
                <a:gd name="T3" fmla="*/ 4223 h 4454"/>
                <a:gd name="T4" fmla="*/ 6739 w 6813"/>
                <a:gd name="T5" fmla="*/ 1856 h 4454"/>
                <a:gd name="T6" fmla="*/ 6509 w 6813"/>
                <a:gd name="T7" fmla="*/ 1626 h 4454"/>
                <a:gd name="T8" fmla="*/ 5246 w 6813"/>
                <a:gd name="T9" fmla="*/ 1626 h 4454"/>
                <a:gd name="T10" fmla="*/ 5246 w 6813"/>
                <a:gd name="T11" fmla="*/ 1061 h 4454"/>
                <a:gd name="T12" fmla="*/ 4892 w 6813"/>
                <a:gd name="T13" fmla="*/ 707 h 4454"/>
                <a:gd name="T14" fmla="*/ 1799 w 6813"/>
                <a:gd name="T15" fmla="*/ 707 h 4454"/>
                <a:gd name="T16" fmla="*/ 1570 w 6813"/>
                <a:gd name="T17" fmla="*/ 104 h 4454"/>
                <a:gd name="T18" fmla="*/ 1419 w 6813"/>
                <a:gd name="T19" fmla="*/ 0 h 4454"/>
                <a:gd name="T20" fmla="*/ 164 w 6813"/>
                <a:gd name="T21" fmla="*/ 0 h 4454"/>
                <a:gd name="T22" fmla="*/ 50 w 6813"/>
                <a:gd name="T23" fmla="*/ 48 h 4454"/>
                <a:gd name="T24" fmla="*/ 3 w 6813"/>
                <a:gd name="T25" fmla="*/ 163 h 4454"/>
                <a:gd name="T26" fmla="*/ 6 w 6813"/>
                <a:gd name="T27" fmla="*/ 1061 h 4454"/>
                <a:gd name="T28" fmla="*/ 0 w 6813"/>
                <a:gd name="T29" fmla="*/ 4100 h 4454"/>
                <a:gd name="T30" fmla="*/ 354 w 6813"/>
                <a:gd name="T31" fmla="*/ 4454 h 4454"/>
                <a:gd name="T32" fmla="*/ 4923 w 6813"/>
                <a:gd name="T33" fmla="*/ 1626 h 4454"/>
                <a:gd name="T34" fmla="*/ 2168 w 6813"/>
                <a:gd name="T35" fmla="*/ 1626 h 4454"/>
                <a:gd name="T36" fmla="*/ 1858 w 6813"/>
                <a:gd name="T37" fmla="*/ 1856 h 4454"/>
                <a:gd name="T38" fmla="*/ 733 w 6813"/>
                <a:gd name="T39" fmla="*/ 4131 h 4454"/>
                <a:gd name="T40" fmla="*/ 354 w 6813"/>
                <a:gd name="T41" fmla="*/ 4131 h 4454"/>
                <a:gd name="T42" fmla="*/ 323 w 6813"/>
                <a:gd name="T43" fmla="*/ 4100 h 4454"/>
                <a:gd name="T44" fmla="*/ 323 w 6813"/>
                <a:gd name="T45" fmla="*/ 1060 h 4454"/>
                <a:gd name="T46" fmla="*/ 323 w 6813"/>
                <a:gd name="T47" fmla="*/ 323 h 4454"/>
                <a:gd name="T48" fmla="*/ 1308 w 6813"/>
                <a:gd name="T49" fmla="*/ 323 h 4454"/>
                <a:gd name="T50" fmla="*/ 1537 w 6813"/>
                <a:gd name="T51" fmla="*/ 925 h 4454"/>
                <a:gd name="T52" fmla="*/ 1688 w 6813"/>
                <a:gd name="T53" fmla="*/ 1029 h 4454"/>
                <a:gd name="T54" fmla="*/ 4892 w 6813"/>
                <a:gd name="T55" fmla="*/ 1029 h 4454"/>
                <a:gd name="T56" fmla="*/ 4923 w 6813"/>
                <a:gd name="T57" fmla="*/ 1061 h 4454"/>
                <a:gd name="T58" fmla="*/ 4923 w 6813"/>
                <a:gd name="T59" fmla="*/ 1626 h 4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13" h="4454">
                  <a:moveTo>
                    <a:pt x="5096" y="4453"/>
                  </a:moveTo>
                  <a:cubicBezTo>
                    <a:pt x="5247" y="4453"/>
                    <a:pt x="5423" y="4356"/>
                    <a:pt x="5488" y="4223"/>
                  </a:cubicBezTo>
                  <a:lnTo>
                    <a:pt x="6739" y="1856"/>
                  </a:lnTo>
                  <a:cubicBezTo>
                    <a:pt x="6813" y="1712"/>
                    <a:pt x="6705" y="1626"/>
                    <a:pt x="6509" y="1626"/>
                  </a:cubicBezTo>
                  <a:lnTo>
                    <a:pt x="5246" y="1626"/>
                  </a:lnTo>
                  <a:lnTo>
                    <a:pt x="5246" y="1061"/>
                  </a:lnTo>
                  <a:cubicBezTo>
                    <a:pt x="5246" y="865"/>
                    <a:pt x="5087" y="707"/>
                    <a:pt x="4892" y="707"/>
                  </a:cubicBezTo>
                  <a:lnTo>
                    <a:pt x="1799" y="707"/>
                  </a:lnTo>
                  <a:lnTo>
                    <a:pt x="1570" y="104"/>
                  </a:lnTo>
                  <a:cubicBezTo>
                    <a:pt x="1546" y="42"/>
                    <a:pt x="1486" y="0"/>
                    <a:pt x="1419" y="0"/>
                  </a:cubicBezTo>
                  <a:lnTo>
                    <a:pt x="164" y="0"/>
                  </a:lnTo>
                  <a:cubicBezTo>
                    <a:pt x="122" y="0"/>
                    <a:pt x="80" y="17"/>
                    <a:pt x="50" y="48"/>
                  </a:cubicBezTo>
                  <a:cubicBezTo>
                    <a:pt x="20" y="78"/>
                    <a:pt x="3" y="120"/>
                    <a:pt x="3" y="163"/>
                  </a:cubicBezTo>
                  <a:lnTo>
                    <a:pt x="6" y="1061"/>
                  </a:lnTo>
                  <a:lnTo>
                    <a:pt x="0" y="4100"/>
                  </a:lnTo>
                  <a:cubicBezTo>
                    <a:pt x="0" y="4295"/>
                    <a:pt x="159" y="4454"/>
                    <a:pt x="354" y="4454"/>
                  </a:cubicBezTo>
                  <a:moveTo>
                    <a:pt x="4923" y="1626"/>
                  </a:moveTo>
                  <a:lnTo>
                    <a:pt x="2168" y="1626"/>
                  </a:lnTo>
                  <a:cubicBezTo>
                    <a:pt x="2041" y="1626"/>
                    <a:pt x="1921" y="1729"/>
                    <a:pt x="1858" y="1856"/>
                  </a:cubicBezTo>
                  <a:lnTo>
                    <a:pt x="733" y="4131"/>
                  </a:lnTo>
                  <a:lnTo>
                    <a:pt x="354" y="4131"/>
                  </a:lnTo>
                  <a:cubicBezTo>
                    <a:pt x="337" y="4131"/>
                    <a:pt x="323" y="4117"/>
                    <a:pt x="323" y="4100"/>
                  </a:cubicBezTo>
                  <a:lnTo>
                    <a:pt x="323" y="1060"/>
                  </a:lnTo>
                  <a:lnTo>
                    <a:pt x="323" y="323"/>
                  </a:lnTo>
                  <a:lnTo>
                    <a:pt x="1308" y="323"/>
                  </a:lnTo>
                  <a:lnTo>
                    <a:pt x="1537" y="925"/>
                  </a:lnTo>
                  <a:cubicBezTo>
                    <a:pt x="1561" y="988"/>
                    <a:pt x="1621" y="1029"/>
                    <a:pt x="1688" y="1029"/>
                  </a:cubicBezTo>
                  <a:lnTo>
                    <a:pt x="4892" y="1029"/>
                  </a:lnTo>
                  <a:cubicBezTo>
                    <a:pt x="4909" y="1029"/>
                    <a:pt x="4923" y="1043"/>
                    <a:pt x="4923" y="1061"/>
                  </a:cubicBezTo>
                  <a:lnTo>
                    <a:pt x="4923" y="16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custDataLst>
      <p:tags r:id="rId1"/>
    </p:custDataLst>
    <p:extLst>
      <p:ext uri="{BB962C8B-B14F-4D97-AF65-F5344CB8AC3E}">
        <p14:creationId xmlns:p14="http://schemas.microsoft.com/office/powerpoint/2010/main" val="25337140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1000" fill="hold"/>
                                        <p:tgtEl>
                                          <p:spTgt spid="60"/>
                                        </p:tgtEl>
                                        <p:attrNameLst>
                                          <p:attrName>ppt_w</p:attrName>
                                        </p:attrNameLst>
                                      </p:cBhvr>
                                      <p:tavLst>
                                        <p:tav tm="0">
                                          <p:val>
                                            <p:fltVal val="0"/>
                                          </p:val>
                                        </p:tav>
                                        <p:tav tm="100000">
                                          <p:val>
                                            <p:strVal val="#ppt_w"/>
                                          </p:val>
                                        </p:tav>
                                      </p:tavLst>
                                    </p:anim>
                                    <p:anim calcmode="lin" valueType="num">
                                      <p:cBhvr>
                                        <p:cTn id="8" dur="1000" fill="hold"/>
                                        <p:tgtEl>
                                          <p:spTgt spid="60"/>
                                        </p:tgtEl>
                                        <p:attrNameLst>
                                          <p:attrName>ppt_h</p:attrName>
                                        </p:attrNameLst>
                                      </p:cBhvr>
                                      <p:tavLst>
                                        <p:tav tm="0">
                                          <p:val>
                                            <p:fltVal val="0"/>
                                          </p:val>
                                        </p:tav>
                                        <p:tav tm="100000">
                                          <p:val>
                                            <p:strVal val="#ppt_h"/>
                                          </p:val>
                                        </p:tav>
                                      </p:tavLst>
                                    </p:anim>
                                  </p:childTnLst>
                                </p:cTn>
                              </p:par>
                              <p:par>
                                <p:cTn id="9" presetID="21" presetClass="entr" presetSubtype="1" fill="hold" grpId="2"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1750"/>
                                        <p:tgtEl>
                                          <p:spTgt spid="7"/>
                                        </p:tgtEl>
                                      </p:cBhvr>
                                    </p:animEffect>
                                  </p:childTnLst>
                                </p:cTn>
                              </p:par>
                              <p:par>
                                <p:cTn id="12" presetID="21" presetClass="entr" presetSubtype="3"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heel(3)">
                                      <p:cBhvr>
                                        <p:cTn id="14" dur="1000"/>
                                        <p:tgtEl>
                                          <p:spTgt spid="8"/>
                                        </p:tgtEl>
                                      </p:cBhvr>
                                    </p:animEffect>
                                  </p:childTnLst>
                                </p:cTn>
                              </p:par>
                              <p:par>
                                <p:cTn id="15" presetID="23" presetClass="entr" presetSubtype="16" decel="10000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23" presetClass="entr" presetSubtype="16" decel="100000"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childTnLst>
                                </p:cTn>
                              </p:par>
                              <p:par>
                                <p:cTn id="23" presetID="23" presetClass="entr" presetSubtype="16" decel="100000" fill="hold" grpId="0" nodeType="withEffect">
                                  <p:stCondLst>
                                    <p:cond delay="500"/>
                                  </p:stCondLst>
                                  <p:childTnLst>
                                    <p:set>
                                      <p:cBhvr>
                                        <p:cTn id="24" dur="1" fill="hold">
                                          <p:stCondLst>
                                            <p:cond delay="0"/>
                                          </p:stCondLst>
                                        </p:cTn>
                                        <p:tgtEl>
                                          <p:spTgt spid="59"/>
                                        </p:tgtEl>
                                        <p:attrNameLst>
                                          <p:attrName>style.visibility</p:attrName>
                                        </p:attrNameLst>
                                      </p:cBhvr>
                                      <p:to>
                                        <p:strVal val="visible"/>
                                      </p:to>
                                    </p:set>
                                    <p:anim calcmode="lin" valueType="num">
                                      <p:cBhvr>
                                        <p:cTn id="25" dur="1000" fill="hold"/>
                                        <p:tgtEl>
                                          <p:spTgt spid="59"/>
                                        </p:tgtEl>
                                        <p:attrNameLst>
                                          <p:attrName>ppt_w</p:attrName>
                                        </p:attrNameLst>
                                      </p:cBhvr>
                                      <p:tavLst>
                                        <p:tav tm="0">
                                          <p:val>
                                            <p:fltVal val="0"/>
                                          </p:val>
                                        </p:tav>
                                        <p:tav tm="100000">
                                          <p:val>
                                            <p:strVal val="#ppt_w"/>
                                          </p:val>
                                        </p:tav>
                                      </p:tavLst>
                                    </p:anim>
                                    <p:anim calcmode="lin" valueType="num">
                                      <p:cBhvr>
                                        <p:cTn id="26" dur="1000" fill="hold"/>
                                        <p:tgtEl>
                                          <p:spTgt spid="59"/>
                                        </p:tgtEl>
                                        <p:attrNameLst>
                                          <p:attrName>ppt_h</p:attrName>
                                        </p:attrNameLst>
                                      </p:cBhvr>
                                      <p:tavLst>
                                        <p:tav tm="0">
                                          <p:val>
                                            <p:fltVal val="0"/>
                                          </p:val>
                                        </p:tav>
                                        <p:tav tm="100000">
                                          <p:val>
                                            <p:strVal val="#ppt_h"/>
                                          </p:val>
                                        </p:tav>
                                      </p:tavLst>
                                    </p:anim>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35" presetClass="path" presetSubtype="0" decel="100000" fill="hold" nodeType="withEffect">
                                  <p:stCondLst>
                                    <p:cond delay="0"/>
                                  </p:stCondLst>
                                  <p:childTnLst>
                                    <p:animMotion origin="layout" path="M -1.45833E-6 4.81481E-6 L -0.0345 4.81481E-6 " pathEditMode="relative" rAng="0" ptsTypes="AA">
                                      <p:cBhvr>
                                        <p:cTn id="31" dur="1000" spd="-100000" fill="hold"/>
                                        <p:tgtEl>
                                          <p:spTgt spid="13"/>
                                        </p:tgtEl>
                                        <p:attrNameLst>
                                          <p:attrName>ppt_x</p:attrName>
                                          <p:attrName>ppt_y</p:attrName>
                                        </p:attrNameLst>
                                      </p:cBhvr>
                                      <p:rCtr x="-1732" y="0"/>
                                    </p:animMotion>
                                  </p:childTnLst>
                                </p:cTn>
                              </p:par>
                              <p:par>
                                <p:cTn id="32" presetID="10" presetClass="entr" presetSubtype="0" fill="hold" nodeType="withEffect">
                                  <p:stCondLst>
                                    <p:cond delay="25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35" presetClass="path" presetSubtype="0" decel="100000" fill="hold" nodeType="withEffect">
                                  <p:stCondLst>
                                    <p:cond delay="250"/>
                                  </p:stCondLst>
                                  <p:childTnLst>
                                    <p:animMotion origin="layout" path="M -1.45833E-6 4.81481E-6 L -0.0345 4.81481E-6 " pathEditMode="relative" rAng="0" ptsTypes="AA">
                                      <p:cBhvr>
                                        <p:cTn id="36" dur="1000" spd="-100000" fill="hold"/>
                                        <p:tgtEl>
                                          <p:spTgt spid="15"/>
                                        </p:tgtEl>
                                        <p:attrNameLst>
                                          <p:attrName>ppt_x</p:attrName>
                                          <p:attrName>ppt_y</p:attrName>
                                        </p:attrNameLst>
                                      </p:cBhvr>
                                      <p:rCtr x="-1732" y="0"/>
                                    </p:animMotion>
                                  </p:childTnLst>
                                </p:cTn>
                              </p:par>
                              <p:par>
                                <p:cTn id="37" presetID="10" presetClass="entr" presetSubtype="0" fill="hold" nodeType="withEffect">
                                  <p:stCondLst>
                                    <p:cond delay="5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35" presetClass="path" presetSubtype="0" decel="100000" fill="hold" nodeType="withEffect">
                                  <p:stCondLst>
                                    <p:cond delay="500"/>
                                  </p:stCondLst>
                                  <p:childTnLst>
                                    <p:animMotion origin="layout" path="M -1.45833E-6 4.81481E-6 L -0.0345 4.81481E-6 " pathEditMode="relative" rAng="0" ptsTypes="AA">
                                      <p:cBhvr>
                                        <p:cTn id="41" dur="1000" spd="-100000" fill="hold"/>
                                        <p:tgtEl>
                                          <p:spTgt spid="14"/>
                                        </p:tgtEl>
                                        <p:attrNameLst>
                                          <p:attrName>ppt_x</p:attrName>
                                          <p:attrName>ppt_y</p:attrName>
                                        </p:attrNameLst>
                                      </p:cBhvr>
                                      <p:rCtr x="-1732" y="0"/>
                                    </p:animMotion>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63" presetClass="path" presetSubtype="0" decel="100000" fill="hold" nodeType="withEffect">
                                  <p:stCondLst>
                                    <p:cond delay="0"/>
                                  </p:stCondLst>
                                  <p:childTnLst>
                                    <p:animMotion origin="layout" path="M 2.70833E-6 4.81481E-6 L 0.04622 4.81481E-6 " pathEditMode="relative" rAng="0" ptsTypes="AA">
                                      <p:cBhvr>
                                        <p:cTn id="46" dur="1000" spd="-100000" fill="hold"/>
                                        <p:tgtEl>
                                          <p:spTgt spid="12"/>
                                        </p:tgtEl>
                                        <p:attrNameLst>
                                          <p:attrName>ppt_x</p:attrName>
                                          <p:attrName>ppt_y</p:attrName>
                                        </p:attrNameLst>
                                      </p:cBhvr>
                                      <p:rCtr x="2305" y="0"/>
                                    </p:animMotion>
                                  </p:childTnLst>
                                </p:cTn>
                              </p:par>
                              <p:par>
                                <p:cTn id="47" presetID="10" presetClass="entr" presetSubtype="0" fill="hold" nodeType="withEffect">
                                  <p:stCondLst>
                                    <p:cond delay="25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63" presetClass="path" presetSubtype="0" decel="100000" fill="hold" nodeType="withEffect">
                                  <p:stCondLst>
                                    <p:cond delay="250"/>
                                  </p:stCondLst>
                                  <p:childTnLst>
                                    <p:animMotion origin="layout" path="M 2.70833E-6 4.81481E-6 L 0.04622 4.81481E-6 " pathEditMode="relative" rAng="0" ptsTypes="AA">
                                      <p:cBhvr>
                                        <p:cTn id="51" dur="1000" spd="-100000" fill="hold"/>
                                        <p:tgtEl>
                                          <p:spTgt spid="11"/>
                                        </p:tgtEl>
                                        <p:attrNameLst>
                                          <p:attrName>ppt_x</p:attrName>
                                          <p:attrName>ppt_y</p:attrName>
                                        </p:attrNameLst>
                                      </p:cBhvr>
                                      <p:rCtr x="2305" y="0"/>
                                    </p:animMotion>
                                  </p:childTnLst>
                                </p:cTn>
                              </p:par>
                              <p:par>
                                <p:cTn id="52" presetID="10" presetClass="entr" presetSubtype="0" fill="hold" nodeType="withEffect">
                                  <p:stCondLst>
                                    <p:cond delay="50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63" presetClass="path" presetSubtype="0" decel="100000" fill="hold" nodeType="withEffect">
                                  <p:stCondLst>
                                    <p:cond delay="500"/>
                                  </p:stCondLst>
                                  <p:childTnLst>
                                    <p:animMotion origin="layout" path="M 2.70833E-6 4.81481E-6 L 0.04622 4.81481E-6 " pathEditMode="relative" rAng="0" ptsTypes="AA">
                                      <p:cBhvr>
                                        <p:cTn id="56" dur="1000" spd="-100000" fill="hold"/>
                                        <p:tgtEl>
                                          <p:spTgt spid="10"/>
                                        </p:tgtEl>
                                        <p:attrNameLst>
                                          <p:attrName>ppt_x</p:attrName>
                                          <p:attrName>ppt_y</p:attrName>
                                        </p:attrNameLst>
                                      </p:cBhvr>
                                      <p:rCtr x="2305" y="0"/>
                                    </p:animMotion>
                                  </p:childTnLst>
                                </p:cTn>
                              </p:par>
                              <p:par>
                                <p:cTn id="57" presetID="10" presetClass="entr" presetSubtype="0" fill="hold" grpId="0" nodeType="withEffect">
                                  <p:stCondLst>
                                    <p:cond delay="25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par>
                                <p:cTn id="60" presetID="35" presetClass="path" presetSubtype="0" decel="100000" fill="hold" grpId="1" nodeType="withEffect">
                                  <p:stCondLst>
                                    <p:cond delay="250"/>
                                  </p:stCondLst>
                                  <p:childTnLst>
                                    <p:animMotion origin="layout" path="M -2.70833E-6 -1.11111E-6 L -0.09856 0.00046 " pathEditMode="relative" rAng="0" ptsTypes="AA">
                                      <p:cBhvr>
                                        <p:cTn id="61" dur="1000" spd="-100000" fill="hold"/>
                                        <p:tgtEl>
                                          <p:spTgt spid="56"/>
                                        </p:tgtEl>
                                        <p:attrNameLst>
                                          <p:attrName>ppt_x</p:attrName>
                                          <p:attrName>ppt_y</p:attrName>
                                        </p:attrNameLst>
                                      </p:cBhvr>
                                      <p:rCtr x="-4935" y="23"/>
                                    </p:animMotion>
                                  </p:childTnLst>
                                </p:cTn>
                              </p:par>
                              <p:par>
                                <p:cTn id="62" presetID="10" presetClass="entr" presetSubtype="0" fill="hold" grpId="0" nodeType="withEffect">
                                  <p:stCondLst>
                                    <p:cond delay="50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par>
                                <p:cTn id="65" presetID="35" presetClass="path" presetSubtype="0" decel="100000" fill="hold" grpId="1" nodeType="withEffect">
                                  <p:stCondLst>
                                    <p:cond delay="500"/>
                                  </p:stCondLst>
                                  <p:childTnLst>
                                    <p:animMotion origin="layout" path="M -2.70833E-6 -1.11111E-6 L -0.09856 0.00046 " pathEditMode="relative" rAng="0" ptsTypes="AA">
                                      <p:cBhvr>
                                        <p:cTn id="66" dur="1000" spd="-100000" fill="hold"/>
                                        <p:tgtEl>
                                          <p:spTgt spid="58"/>
                                        </p:tgtEl>
                                        <p:attrNameLst>
                                          <p:attrName>ppt_x</p:attrName>
                                          <p:attrName>ppt_y</p:attrName>
                                        </p:attrNameLst>
                                      </p:cBhvr>
                                      <p:rCtr x="-4935" y="23"/>
                                    </p:animMotion>
                                  </p:childTnLst>
                                </p:cTn>
                              </p:par>
                              <p:par>
                                <p:cTn id="67" presetID="10" presetClass="entr" presetSubtype="0" fill="hold" grpId="0" nodeType="withEffect">
                                  <p:stCondLst>
                                    <p:cond delay="250"/>
                                  </p:stCondLst>
                                  <p:childTnLst>
                                    <p:set>
                                      <p:cBhvr>
                                        <p:cTn id="68" dur="1" fill="hold">
                                          <p:stCondLst>
                                            <p:cond delay="0"/>
                                          </p:stCondLst>
                                        </p:cTn>
                                        <p:tgtEl>
                                          <p:spTgt spid="74"/>
                                        </p:tgtEl>
                                        <p:attrNameLst>
                                          <p:attrName>style.visibility</p:attrName>
                                        </p:attrNameLst>
                                      </p:cBhvr>
                                      <p:to>
                                        <p:strVal val="visible"/>
                                      </p:to>
                                    </p:set>
                                    <p:animEffect transition="in" filter="fade">
                                      <p:cBhvr>
                                        <p:cTn id="69" dur="500"/>
                                        <p:tgtEl>
                                          <p:spTgt spid="74"/>
                                        </p:tgtEl>
                                      </p:cBhvr>
                                    </p:animEffect>
                                  </p:childTnLst>
                                </p:cTn>
                              </p:par>
                              <p:par>
                                <p:cTn id="70" presetID="35" presetClass="path" presetSubtype="0" decel="100000" fill="hold" grpId="1" nodeType="withEffect">
                                  <p:stCondLst>
                                    <p:cond delay="250"/>
                                  </p:stCondLst>
                                  <p:childTnLst>
                                    <p:animMotion origin="layout" path="M -2.70833E-6 -1.11111E-6 L -0.09856 0.00046 " pathEditMode="relative" rAng="0" ptsTypes="AA">
                                      <p:cBhvr>
                                        <p:cTn id="71" dur="1000" spd="-100000" fill="hold"/>
                                        <p:tgtEl>
                                          <p:spTgt spid="74"/>
                                        </p:tgtEl>
                                        <p:attrNameLst>
                                          <p:attrName>ppt_x</p:attrName>
                                          <p:attrName>ppt_y</p:attrName>
                                        </p:attrNameLst>
                                      </p:cBhvr>
                                      <p:rCtr x="-4935" y="23"/>
                                    </p:animMotion>
                                  </p:childTnLst>
                                </p:cTn>
                              </p:par>
                              <p:par>
                                <p:cTn id="72" presetID="10" presetClass="entr" presetSubtype="0" fill="hold" grpId="0" nodeType="withEffect">
                                  <p:stCondLst>
                                    <p:cond delay="50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500"/>
                                        <p:tgtEl>
                                          <p:spTgt spid="75"/>
                                        </p:tgtEl>
                                      </p:cBhvr>
                                    </p:animEffect>
                                  </p:childTnLst>
                                </p:cTn>
                              </p:par>
                              <p:par>
                                <p:cTn id="75" presetID="35" presetClass="path" presetSubtype="0" decel="100000" fill="hold" grpId="1" nodeType="withEffect">
                                  <p:stCondLst>
                                    <p:cond delay="500"/>
                                  </p:stCondLst>
                                  <p:childTnLst>
                                    <p:animMotion origin="layout" path="M -2.70833E-6 -1.11111E-6 L -0.09856 0.00046 " pathEditMode="relative" rAng="0" ptsTypes="AA">
                                      <p:cBhvr>
                                        <p:cTn id="76" dur="1000" spd="-100000" fill="hold"/>
                                        <p:tgtEl>
                                          <p:spTgt spid="75"/>
                                        </p:tgtEl>
                                        <p:attrNameLst>
                                          <p:attrName>ppt_x</p:attrName>
                                          <p:attrName>ppt_y</p:attrName>
                                        </p:attrNameLst>
                                      </p:cBhvr>
                                      <p:rCtr x="-4935" y="23"/>
                                    </p:animMotion>
                                  </p:childTnLst>
                                </p:cTn>
                              </p:par>
                              <p:par>
                                <p:cTn id="77" presetID="10" presetClass="entr" presetSubtype="0" fill="hold" grpId="0" nodeType="withEffect">
                                  <p:stCondLst>
                                    <p:cond delay="25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35" presetClass="path" presetSubtype="0" decel="100000" fill="hold" grpId="1" nodeType="withEffect">
                                  <p:stCondLst>
                                    <p:cond delay="250"/>
                                  </p:stCondLst>
                                  <p:childTnLst>
                                    <p:animMotion origin="layout" path="M -2.70833E-6 -1.11111E-6 L -0.09856 0.00046 " pathEditMode="relative" rAng="0" ptsTypes="AA">
                                      <p:cBhvr>
                                        <p:cTn id="81" dur="1000" spd="-100000" fill="hold"/>
                                        <p:tgtEl>
                                          <p:spTgt spid="78"/>
                                        </p:tgtEl>
                                        <p:attrNameLst>
                                          <p:attrName>ppt_x</p:attrName>
                                          <p:attrName>ppt_y</p:attrName>
                                        </p:attrNameLst>
                                      </p:cBhvr>
                                      <p:rCtr x="-4935" y="23"/>
                                    </p:animMotion>
                                  </p:childTnLst>
                                </p:cTn>
                              </p:par>
                              <p:par>
                                <p:cTn id="82" presetID="10" presetClass="entr" presetSubtype="0" fill="hold" grpId="0" nodeType="withEffect">
                                  <p:stCondLst>
                                    <p:cond delay="500"/>
                                  </p:stCondLst>
                                  <p:childTnLst>
                                    <p:set>
                                      <p:cBhvr>
                                        <p:cTn id="83" dur="1" fill="hold">
                                          <p:stCondLst>
                                            <p:cond delay="0"/>
                                          </p:stCondLst>
                                        </p:cTn>
                                        <p:tgtEl>
                                          <p:spTgt spid="79"/>
                                        </p:tgtEl>
                                        <p:attrNameLst>
                                          <p:attrName>style.visibility</p:attrName>
                                        </p:attrNameLst>
                                      </p:cBhvr>
                                      <p:to>
                                        <p:strVal val="visible"/>
                                      </p:to>
                                    </p:set>
                                    <p:animEffect transition="in" filter="fade">
                                      <p:cBhvr>
                                        <p:cTn id="84" dur="500"/>
                                        <p:tgtEl>
                                          <p:spTgt spid="79"/>
                                        </p:tgtEl>
                                      </p:cBhvr>
                                    </p:animEffect>
                                  </p:childTnLst>
                                </p:cTn>
                              </p:par>
                              <p:par>
                                <p:cTn id="85" presetID="35" presetClass="path" presetSubtype="0" decel="100000" fill="hold" grpId="1" nodeType="withEffect">
                                  <p:stCondLst>
                                    <p:cond delay="500"/>
                                  </p:stCondLst>
                                  <p:childTnLst>
                                    <p:animMotion origin="layout" path="M -2.70833E-6 -1.11111E-6 L -0.09856 0.00046 " pathEditMode="relative" rAng="0" ptsTypes="AA">
                                      <p:cBhvr>
                                        <p:cTn id="86" dur="1000" spd="-100000" fill="hold"/>
                                        <p:tgtEl>
                                          <p:spTgt spid="79"/>
                                        </p:tgtEl>
                                        <p:attrNameLst>
                                          <p:attrName>ppt_x</p:attrName>
                                          <p:attrName>ppt_y</p:attrName>
                                        </p:attrNameLst>
                                      </p:cBhvr>
                                      <p:rCtr x="-4935" y="23"/>
                                    </p:animMotion>
                                  </p:childTnLst>
                                </p:cTn>
                              </p:par>
                              <p:par>
                                <p:cTn id="87" presetID="10" presetClass="entr" presetSubtype="0" fill="hold" grpId="0" nodeType="withEffect">
                                  <p:stCondLst>
                                    <p:cond delay="250"/>
                                  </p:stCondLst>
                                  <p:childTnLst>
                                    <p:set>
                                      <p:cBhvr>
                                        <p:cTn id="88" dur="1" fill="hold">
                                          <p:stCondLst>
                                            <p:cond delay="0"/>
                                          </p:stCondLst>
                                        </p:cTn>
                                        <p:tgtEl>
                                          <p:spTgt spid="92"/>
                                        </p:tgtEl>
                                        <p:attrNameLst>
                                          <p:attrName>style.visibility</p:attrName>
                                        </p:attrNameLst>
                                      </p:cBhvr>
                                      <p:to>
                                        <p:strVal val="visible"/>
                                      </p:to>
                                    </p:set>
                                    <p:animEffect transition="in" filter="fade">
                                      <p:cBhvr>
                                        <p:cTn id="89" dur="500"/>
                                        <p:tgtEl>
                                          <p:spTgt spid="92"/>
                                        </p:tgtEl>
                                      </p:cBhvr>
                                    </p:animEffect>
                                  </p:childTnLst>
                                </p:cTn>
                              </p:par>
                              <p:par>
                                <p:cTn id="90" presetID="63" presetClass="path" presetSubtype="0" decel="100000" fill="hold" grpId="1" nodeType="withEffect">
                                  <p:stCondLst>
                                    <p:cond delay="250"/>
                                  </p:stCondLst>
                                  <p:childTnLst>
                                    <p:animMotion origin="layout" path="M -1.04167E-6 -1.11111E-6 L 0.06966 -1.11111E-6 " pathEditMode="relative" rAng="0" ptsTypes="AA">
                                      <p:cBhvr>
                                        <p:cTn id="91" dur="1000" spd="-100000" fill="hold"/>
                                        <p:tgtEl>
                                          <p:spTgt spid="92"/>
                                        </p:tgtEl>
                                        <p:attrNameLst>
                                          <p:attrName>ppt_x</p:attrName>
                                          <p:attrName>ppt_y</p:attrName>
                                        </p:attrNameLst>
                                      </p:cBhvr>
                                      <p:rCtr x="3477" y="0"/>
                                    </p:animMotion>
                                  </p:childTnLst>
                                </p:cTn>
                              </p:par>
                              <p:par>
                                <p:cTn id="92" presetID="10" presetClass="entr" presetSubtype="0" fill="hold" grpId="0" nodeType="withEffect">
                                  <p:stCondLst>
                                    <p:cond delay="500"/>
                                  </p:stCondLst>
                                  <p:childTnLst>
                                    <p:set>
                                      <p:cBhvr>
                                        <p:cTn id="93" dur="1" fill="hold">
                                          <p:stCondLst>
                                            <p:cond delay="0"/>
                                          </p:stCondLst>
                                        </p:cTn>
                                        <p:tgtEl>
                                          <p:spTgt spid="93"/>
                                        </p:tgtEl>
                                        <p:attrNameLst>
                                          <p:attrName>style.visibility</p:attrName>
                                        </p:attrNameLst>
                                      </p:cBhvr>
                                      <p:to>
                                        <p:strVal val="visible"/>
                                      </p:to>
                                    </p:set>
                                    <p:animEffect transition="in" filter="fade">
                                      <p:cBhvr>
                                        <p:cTn id="94" dur="500"/>
                                        <p:tgtEl>
                                          <p:spTgt spid="93"/>
                                        </p:tgtEl>
                                      </p:cBhvr>
                                    </p:animEffect>
                                  </p:childTnLst>
                                </p:cTn>
                              </p:par>
                              <p:par>
                                <p:cTn id="95" presetID="63" presetClass="path" presetSubtype="0" decel="100000" fill="hold" grpId="1" nodeType="withEffect">
                                  <p:stCondLst>
                                    <p:cond delay="500"/>
                                  </p:stCondLst>
                                  <p:childTnLst>
                                    <p:animMotion origin="layout" path="M -1.04167E-6 -1.11111E-6 L 0.06966 -1.11111E-6 " pathEditMode="relative" rAng="0" ptsTypes="AA">
                                      <p:cBhvr>
                                        <p:cTn id="96" dur="1000" spd="-100000" fill="hold"/>
                                        <p:tgtEl>
                                          <p:spTgt spid="93"/>
                                        </p:tgtEl>
                                        <p:attrNameLst>
                                          <p:attrName>ppt_x</p:attrName>
                                          <p:attrName>ppt_y</p:attrName>
                                        </p:attrNameLst>
                                      </p:cBhvr>
                                      <p:rCtr x="3477" y="0"/>
                                    </p:animMotion>
                                  </p:childTnLst>
                                </p:cTn>
                              </p:par>
                              <p:par>
                                <p:cTn id="97" presetID="10" presetClass="entr" presetSubtype="0" fill="hold" grpId="0" nodeType="withEffect">
                                  <p:stCondLst>
                                    <p:cond delay="250"/>
                                  </p:stCondLst>
                                  <p:childTnLst>
                                    <p:set>
                                      <p:cBhvr>
                                        <p:cTn id="98" dur="1" fill="hold">
                                          <p:stCondLst>
                                            <p:cond delay="0"/>
                                          </p:stCondLst>
                                        </p:cTn>
                                        <p:tgtEl>
                                          <p:spTgt spid="89"/>
                                        </p:tgtEl>
                                        <p:attrNameLst>
                                          <p:attrName>style.visibility</p:attrName>
                                        </p:attrNameLst>
                                      </p:cBhvr>
                                      <p:to>
                                        <p:strVal val="visible"/>
                                      </p:to>
                                    </p:set>
                                    <p:animEffect transition="in" filter="fade">
                                      <p:cBhvr>
                                        <p:cTn id="99" dur="500"/>
                                        <p:tgtEl>
                                          <p:spTgt spid="89"/>
                                        </p:tgtEl>
                                      </p:cBhvr>
                                    </p:animEffect>
                                  </p:childTnLst>
                                </p:cTn>
                              </p:par>
                              <p:par>
                                <p:cTn id="100" presetID="63" presetClass="path" presetSubtype="0" decel="100000" fill="hold" grpId="1" nodeType="withEffect">
                                  <p:stCondLst>
                                    <p:cond delay="250"/>
                                  </p:stCondLst>
                                  <p:childTnLst>
                                    <p:animMotion origin="layout" path="M -1.04167E-6 -1.11111E-6 L 0.06966 -1.11111E-6 " pathEditMode="relative" rAng="0" ptsTypes="AA">
                                      <p:cBhvr>
                                        <p:cTn id="101" dur="1000" spd="-100000" fill="hold"/>
                                        <p:tgtEl>
                                          <p:spTgt spid="89"/>
                                        </p:tgtEl>
                                        <p:attrNameLst>
                                          <p:attrName>ppt_x</p:attrName>
                                          <p:attrName>ppt_y</p:attrName>
                                        </p:attrNameLst>
                                      </p:cBhvr>
                                      <p:rCtr x="3477" y="0"/>
                                    </p:animMotion>
                                  </p:childTnLst>
                                </p:cTn>
                              </p:par>
                              <p:par>
                                <p:cTn id="102" presetID="10" presetClass="entr" presetSubtype="0" fill="hold" grpId="0" nodeType="withEffect">
                                  <p:stCondLst>
                                    <p:cond delay="50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par>
                                <p:cTn id="105" presetID="63" presetClass="path" presetSubtype="0" decel="100000" fill="hold" grpId="1" nodeType="withEffect">
                                  <p:stCondLst>
                                    <p:cond delay="500"/>
                                  </p:stCondLst>
                                  <p:childTnLst>
                                    <p:animMotion origin="layout" path="M -1.04167E-6 -1.11111E-6 L 0.06966 -1.11111E-6 " pathEditMode="relative" rAng="0" ptsTypes="AA">
                                      <p:cBhvr>
                                        <p:cTn id="106" dur="1000" spd="-100000" fill="hold"/>
                                        <p:tgtEl>
                                          <p:spTgt spid="90"/>
                                        </p:tgtEl>
                                        <p:attrNameLst>
                                          <p:attrName>ppt_x</p:attrName>
                                          <p:attrName>ppt_y</p:attrName>
                                        </p:attrNameLst>
                                      </p:cBhvr>
                                      <p:rCtr x="3477" y="0"/>
                                    </p:animMotion>
                                  </p:childTnLst>
                                </p:cTn>
                              </p:par>
                              <p:par>
                                <p:cTn id="107" presetID="10" presetClass="entr" presetSubtype="0" fill="hold" grpId="0" nodeType="withEffect">
                                  <p:stCondLst>
                                    <p:cond delay="250"/>
                                  </p:stCondLst>
                                  <p:childTnLst>
                                    <p:set>
                                      <p:cBhvr>
                                        <p:cTn id="108" dur="1" fill="hold">
                                          <p:stCondLst>
                                            <p:cond delay="0"/>
                                          </p:stCondLst>
                                        </p:cTn>
                                        <p:tgtEl>
                                          <p:spTgt spid="86"/>
                                        </p:tgtEl>
                                        <p:attrNameLst>
                                          <p:attrName>style.visibility</p:attrName>
                                        </p:attrNameLst>
                                      </p:cBhvr>
                                      <p:to>
                                        <p:strVal val="visible"/>
                                      </p:to>
                                    </p:set>
                                    <p:animEffect transition="in" filter="fade">
                                      <p:cBhvr>
                                        <p:cTn id="109" dur="500"/>
                                        <p:tgtEl>
                                          <p:spTgt spid="86"/>
                                        </p:tgtEl>
                                      </p:cBhvr>
                                    </p:animEffect>
                                  </p:childTnLst>
                                </p:cTn>
                              </p:par>
                              <p:par>
                                <p:cTn id="110" presetID="63" presetClass="path" presetSubtype="0" decel="100000" fill="hold" grpId="1" nodeType="withEffect">
                                  <p:stCondLst>
                                    <p:cond delay="250"/>
                                  </p:stCondLst>
                                  <p:childTnLst>
                                    <p:animMotion origin="layout" path="M -1.04167E-6 -1.11111E-6 L 0.06966 -1.11111E-6 " pathEditMode="relative" rAng="0" ptsTypes="AA">
                                      <p:cBhvr>
                                        <p:cTn id="111" dur="1000" spd="-100000" fill="hold"/>
                                        <p:tgtEl>
                                          <p:spTgt spid="86"/>
                                        </p:tgtEl>
                                        <p:attrNameLst>
                                          <p:attrName>ppt_x</p:attrName>
                                          <p:attrName>ppt_y</p:attrName>
                                        </p:attrNameLst>
                                      </p:cBhvr>
                                      <p:rCtr x="3477" y="0"/>
                                    </p:animMotion>
                                  </p:childTnLst>
                                </p:cTn>
                              </p:par>
                              <p:par>
                                <p:cTn id="112" presetID="10" presetClass="entr" presetSubtype="0" fill="hold" grpId="0" nodeType="withEffect">
                                  <p:stCondLst>
                                    <p:cond delay="500"/>
                                  </p:stCondLst>
                                  <p:childTnLst>
                                    <p:set>
                                      <p:cBhvr>
                                        <p:cTn id="113" dur="1" fill="hold">
                                          <p:stCondLst>
                                            <p:cond delay="0"/>
                                          </p:stCondLst>
                                        </p:cTn>
                                        <p:tgtEl>
                                          <p:spTgt spid="87"/>
                                        </p:tgtEl>
                                        <p:attrNameLst>
                                          <p:attrName>style.visibility</p:attrName>
                                        </p:attrNameLst>
                                      </p:cBhvr>
                                      <p:to>
                                        <p:strVal val="visible"/>
                                      </p:to>
                                    </p:set>
                                    <p:animEffect transition="in" filter="fade">
                                      <p:cBhvr>
                                        <p:cTn id="114" dur="500"/>
                                        <p:tgtEl>
                                          <p:spTgt spid="87"/>
                                        </p:tgtEl>
                                      </p:cBhvr>
                                    </p:animEffect>
                                  </p:childTnLst>
                                </p:cTn>
                              </p:par>
                              <p:par>
                                <p:cTn id="115" presetID="63" presetClass="path" presetSubtype="0" decel="100000" fill="hold" grpId="1" nodeType="withEffect">
                                  <p:stCondLst>
                                    <p:cond delay="500"/>
                                  </p:stCondLst>
                                  <p:childTnLst>
                                    <p:animMotion origin="layout" path="M -1.04167E-6 -1.11111E-6 L 0.06966 -1.11111E-6 " pathEditMode="relative" rAng="0" ptsTypes="AA">
                                      <p:cBhvr>
                                        <p:cTn id="116" dur="1000" spd="-100000" fill="hold"/>
                                        <p:tgtEl>
                                          <p:spTgt spid="87"/>
                                        </p:tgtEl>
                                        <p:attrNameLst>
                                          <p:attrName>ppt_x</p:attrName>
                                          <p:attrName>ppt_y</p:attrName>
                                        </p:attrNameLst>
                                      </p:cBhvr>
                                      <p:rCtr x="347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 grpId="0" animBg="1"/>
      <p:bldP spid="7" grpId="2" animBg="1"/>
      <p:bldP spid="8" grpId="0" animBg="1"/>
      <p:bldP spid="9" grpId="0" animBg="1"/>
      <p:bldP spid="60" grpId="0" animBg="1"/>
      <p:bldP spid="56" grpId="0"/>
      <p:bldP spid="56" grpId="1"/>
      <p:bldP spid="58" grpId="0"/>
      <p:bldP spid="58" grpId="1"/>
      <p:bldP spid="74" grpId="0"/>
      <p:bldP spid="74" grpId="1"/>
      <p:bldP spid="75" grpId="0"/>
      <p:bldP spid="75" grpId="1"/>
      <p:bldP spid="78" grpId="0"/>
      <p:bldP spid="78" grpId="1"/>
      <p:bldP spid="79" grpId="0"/>
      <p:bldP spid="79" grpId="1"/>
      <p:bldP spid="92" grpId="0"/>
      <p:bldP spid="92" grpId="1"/>
      <p:bldP spid="93" grpId="0"/>
      <p:bldP spid="93" grpId="1"/>
      <p:bldP spid="89" grpId="0"/>
      <p:bldP spid="89" grpId="1"/>
      <p:bldP spid="90" grpId="0"/>
      <p:bldP spid="90" grpId="1"/>
      <p:bldP spid="86" grpId="0"/>
      <p:bldP spid="86" grpId="1"/>
      <p:bldP spid="87" grpId="0"/>
      <p:bldP spid="8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descr="蓝色的天空&#10;&#10;中度可信度描述已自动生成">
            <a:extLst>
              <a:ext uri="{FF2B5EF4-FFF2-40B4-BE49-F238E27FC236}">
                <a16:creationId xmlns:a16="http://schemas.microsoft.com/office/drawing/2014/main" xmlns="" id="{952A0FF4-FB50-474F-A829-187706730A17}"/>
              </a:ext>
            </a:extLst>
          </p:cNvPr>
          <p:cNvPicPr>
            <a:picLocks noChangeAspect="1"/>
          </p:cNvPicPr>
          <p:nvPr/>
        </p:nvPicPr>
        <p:blipFill>
          <a:blip r:embed="rId2" cstate="screen">
            <a:duotone>
              <a:schemeClr val="accent3">
                <a:shade val="45000"/>
                <a:satMod val="135000"/>
              </a:schemeClr>
              <a:prstClr val="white"/>
            </a:duotone>
            <a:extLst>
              <a:ext uri="{BEBA8EAE-BF5A-486C-A8C5-ECC9F3942E4B}">
                <a14:imgProps xmlns:a14="http://schemas.microsoft.com/office/drawing/2010/main">
                  <a14:imgLayer r:embed="rId3">
                    <a14:imgEffect>
                      <a14:brightnessContrast bright="17000" contrast="41000"/>
                    </a14:imgEffect>
                  </a14:imgLayer>
                </a14:imgProps>
              </a:ext>
              <a:ext uri="{28A0092B-C50C-407E-A947-70E740481C1C}">
                <a14:useLocalDpi xmlns:a14="http://schemas.microsoft.com/office/drawing/2010/main"/>
              </a:ext>
            </a:extLst>
          </a:blip>
          <a:srcRect t="3125" b="3125"/>
          <a:stretch>
            <a:fillRect/>
          </a:stretch>
        </p:blipFill>
        <p:spPr>
          <a:xfrm>
            <a:off x="9" y="0"/>
            <a:ext cx="12191982" cy="6858000"/>
          </a:xfrm>
          <a:prstGeom prst="rect">
            <a:avLst/>
          </a:prstGeom>
        </p:spPr>
      </p:pic>
      <p:sp>
        <p:nvSpPr>
          <p:cNvPr id="2" name="矩形 1">
            <a:extLst>
              <a:ext uri="{FF2B5EF4-FFF2-40B4-BE49-F238E27FC236}">
                <a16:creationId xmlns:a16="http://schemas.microsoft.com/office/drawing/2014/main" xmlns="" id="{C1CAA1CA-4BBD-4059-B2B2-691834266912}"/>
              </a:ext>
            </a:extLst>
          </p:cNvPr>
          <p:cNvSpPr/>
          <p:nvPr/>
        </p:nvSpPr>
        <p:spPr>
          <a:xfrm>
            <a:off x="0" y="0"/>
            <a:ext cx="12192000" cy="6858000"/>
          </a:xfrm>
          <a:prstGeom prst="rect">
            <a:avLst/>
          </a:prstGeom>
          <a:gradFill flip="none" rotWithShape="1">
            <a:gsLst>
              <a:gs pos="28800">
                <a:srgbClr val="F9F9FA"/>
              </a:gs>
              <a:gs pos="0">
                <a:schemeClr val="bg1">
                  <a:alpha val="95000"/>
                </a:schemeClr>
              </a:gs>
              <a:gs pos="100000">
                <a:schemeClr val="accent4">
                  <a:alpha val="7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2D4AFEE1-ED3A-40F3-9026-B9F35E8585B4}"/>
              </a:ext>
            </a:extLst>
          </p:cNvPr>
          <p:cNvSpPr/>
          <p:nvPr/>
        </p:nvSpPr>
        <p:spPr>
          <a:xfrm rot="5400000" flipH="1">
            <a:off x="614553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07895218-69A4-405D-BFCE-DBD23C0BE369}"/>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跟进策略</a:t>
            </a:r>
          </a:p>
        </p:txBody>
      </p:sp>
      <p:sp>
        <p:nvSpPr>
          <p:cNvPr id="7" name="椭圆 6">
            <a:extLst>
              <a:ext uri="{FF2B5EF4-FFF2-40B4-BE49-F238E27FC236}">
                <a16:creationId xmlns:a16="http://schemas.microsoft.com/office/drawing/2014/main" xmlns="" id="{C822FD42-D8E1-4B45-BFA9-662DA3532B2F}"/>
              </a:ext>
            </a:extLst>
          </p:cNvPr>
          <p:cNvSpPr/>
          <p:nvPr/>
        </p:nvSpPr>
        <p:spPr>
          <a:xfrm>
            <a:off x="495075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xmlns="" id="{C29AAEF4-07BB-43CD-89FD-E9E0C3CE1D34}"/>
              </a:ext>
            </a:extLst>
          </p:cNvPr>
          <p:cNvSpPr/>
          <p:nvPr/>
        </p:nvSpPr>
        <p:spPr>
          <a:xfrm>
            <a:off x="2950028" y="1879600"/>
            <a:ext cx="6291944" cy="4978400"/>
          </a:xfrm>
          <a:custGeom>
            <a:avLst/>
            <a:gdLst>
              <a:gd name="connsiteX0" fmla="*/ 3145972 w 6291944"/>
              <a:gd name="connsiteY0" fmla="*/ 0 h 4978400"/>
              <a:gd name="connsiteX1" fmla="*/ 6291944 w 6291944"/>
              <a:gd name="connsiteY1" fmla="*/ 3145972 h 4978400"/>
              <a:gd name="connsiteX2" fmla="*/ 5754661 w 6291944"/>
              <a:gd name="connsiteY2" fmla="*/ 4904915 h 4978400"/>
              <a:gd name="connsiteX3" fmla="*/ 5699710 w 6291944"/>
              <a:gd name="connsiteY3" fmla="*/ 4978400 h 4978400"/>
              <a:gd name="connsiteX4" fmla="*/ 4286161 w 6291944"/>
              <a:gd name="connsiteY4" fmla="*/ 4978400 h 4978400"/>
              <a:gd name="connsiteX5" fmla="*/ 4353803 w 6291944"/>
              <a:gd name="connsiteY5" fmla="*/ 4937307 h 4978400"/>
              <a:gd name="connsiteX6" fmla="*/ 5306248 w 6291944"/>
              <a:gd name="connsiteY6" fmla="*/ 3145972 h 4978400"/>
              <a:gd name="connsiteX7" fmla="*/ 3145972 w 6291944"/>
              <a:gd name="connsiteY7" fmla="*/ 985696 h 4978400"/>
              <a:gd name="connsiteX8" fmla="*/ 985696 w 6291944"/>
              <a:gd name="connsiteY8" fmla="*/ 3145972 h 4978400"/>
              <a:gd name="connsiteX9" fmla="*/ 1938142 w 6291944"/>
              <a:gd name="connsiteY9" fmla="*/ 4937307 h 4978400"/>
              <a:gd name="connsiteX10" fmla="*/ 2005783 w 6291944"/>
              <a:gd name="connsiteY10" fmla="*/ 4978400 h 4978400"/>
              <a:gd name="connsiteX11" fmla="*/ 592234 w 6291944"/>
              <a:gd name="connsiteY11" fmla="*/ 4978400 h 4978400"/>
              <a:gd name="connsiteX12" fmla="*/ 537283 w 6291944"/>
              <a:gd name="connsiteY12" fmla="*/ 4904915 h 4978400"/>
              <a:gd name="connsiteX13" fmla="*/ 0 w 6291944"/>
              <a:gd name="connsiteY13" fmla="*/ 3145972 h 4978400"/>
              <a:gd name="connsiteX14" fmla="*/ 3145972 w 6291944"/>
              <a:gd name="connsiteY14" fmla="*/ 0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1944" h="4978400">
                <a:moveTo>
                  <a:pt x="3145972" y="0"/>
                </a:moveTo>
                <a:cubicBezTo>
                  <a:pt x="4883444" y="0"/>
                  <a:pt x="6291944" y="1408500"/>
                  <a:pt x="6291944" y="3145972"/>
                </a:cubicBezTo>
                <a:cubicBezTo>
                  <a:pt x="6291944" y="3797524"/>
                  <a:pt x="6093874" y="4402815"/>
                  <a:pt x="5754661" y="4904915"/>
                </a:cubicBezTo>
                <a:lnTo>
                  <a:pt x="5699710" y="4978400"/>
                </a:lnTo>
                <a:lnTo>
                  <a:pt x="4286161" y="4978400"/>
                </a:lnTo>
                <a:lnTo>
                  <a:pt x="4353803" y="4937307"/>
                </a:lnTo>
                <a:cubicBezTo>
                  <a:pt x="4928440" y="4549090"/>
                  <a:pt x="5306248" y="3891652"/>
                  <a:pt x="5306248" y="3145972"/>
                </a:cubicBezTo>
                <a:cubicBezTo>
                  <a:pt x="5306248" y="1952885"/>
                  <a:pt x="4339059" y="985696"/>
                  <a:pt x="3145972" y="985696"/>
                </a:cubicBezTo>
                <a:cubicBezTo>
                  <a:pt x="1952885" y="985696"/>
                  <a:pt x="985696" y="1952885"/>
                  <a:pt x="985696" y="3145972"/>
                </a:cubicBezTo>
                <a:cubicBezTo>
                  <a:pt x="985696" y="3891652"/>
                  <a:pt x="1363505" y="4549090"/>
                  <a:pt x="1938142" y="4937307"/>
                </a:cubicBezTo>
                <a:lnTo>
                  <a:pt x="2005783" y="4978400"/>
                </a:lnTo>
                <a:lnTo>
                  <a:pt x="592234" y="4978400"/>
                </a:lnTo>
                <a:lnTo>
                  <a:pt x="537283" y="4904915"/>
                </a:lnTo>
                <a:cubicBezTo>
                  <a:pt x="198071" y="4402815"/>
                  <a:pt x="0" y="3797524"/>
                  <a:pt x="0" y="3145972"/>
                </a:cubicBezTo>
                <a:cubicBezTo>
                  <a:pt x="0" y="1408500"/>
                  <a:pt x="1408500" y="0"/>
                  <a:pt x="3145972" y="0"/>
                </a:cubicBezTo>
                <a:close/>
              </a:path>
            </a:pathLst>
          </a:cu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8" name="任意多边形: 形状 47">
            <a:extLst>
              <a:ext uri="{FF2B5EF4-FFF2-40B4-BE49-F238E27FC236}">
                <a16:creationId xmlns:a16="http://schemas.microsoft.com/office/drawing/2014/main" xmlns="" id="{BC6DF966-8199-434C-A06F-F73646027F6D}"/>
              </a:ext>
            </a:extLst>
          </p:cNvPr>
          <p:cNvSpPr/>
          <p:nvPr/>
        </p:nvSpPr>
        <p:spPr>
          <a:xfrm>
            <a:off x="128814" y="563336"/>
            <a:ext cx="11934372" cy="6294664"/>
          </a:xfrm>
          <a:custGeom>
            <a:avLst/>
            <a:gdLst>
              <a:gd name="connsiteX0" fmla="*/ 5967186 w 11934372"/>
              <a:gd name="connsiteY0" fmla="*/ 0 h 6294664"/>
              <a:gd name="connsiteX1" fmla="*/ 11934372 w 11934372"/>
              <a:gd name="connsiteY1" fmla="*/ 5967186 h 6294664"/>
              <a:gd name="connsiteX2" fmla="*/ 11926608 w 11934372"/>
              <a:gd name="connsiteY2" fmla="*/ 6274257 h 6294664"/>
              <a:gd name="connsiteX3" fmla="*/ 11925056 w 11934372"/>
              <a:gd name="connsiteY3" fmla="*/ 6294664 h 6294664"/>
              <a:gd name="connsiteX4" fmla="*/ 10615546 w 11934372"/>
              <a:gd name="connsiteY4" fmla="*/ 6294664 h 6294664"/>
              <a:gd name="connsiteX5" fmla="*/ 10622209 w 11934372"/>
              <a:gd name="connsiteY5" fmla="*/ 6207045 h 6294664"/>
              <a:gd name="connsiteX6" fmla="*/ 10628274 w 11934372"/>
              <a:gd name="connsiteY6" fmla="*/ 5967186 h 6294664"/>
              <a:gd name="connsiteX7" fmla="*/ 5967186 w 11934372"/>
              <a:gd name="connsiteY7" fmla="*/ 1306098 h 6294664"/>
              <a:gd name="connsiteX8" fmla="*/ 1306098 w 11934372"/>
              <a:gd name="connsiteY8" fmla="*/ 5967186 h 6294664"/>
              <a:gd name="connsiteX9" fmla="*/ 1312163 w 11934372"/>
              <a:gd name="connsiteY9" fmla="*/ 6207045 h 6294664"/>
              <a:gd name="connsiteX10" fmla="*/ 1318826 w 11934372"/>
              <a:gd name="connsiteY10" fmla="*/ 6294664 h 6294664"/>
              <a:gd name="connsiteX11" fmla="*/ 9316 w 11934372"/>
              <a:gd name="connsiteY11" fmla="*/ 6294664 h 6294664"/>
              <a:gd name="connsiteX12" fmla="*/ 7765 w 11934372"/>
              <a:gd name="connsiteY12" fmla="*/ 6274257 h 6294664"/>
              <a:gd name="connsiteX13" fmla="*/ 0 w 11934372"/>
              <a:gd name="connsiteY13" fmla="*/ 5967186 h 6294664"/>
              <a:gd name="connsiteX14" fmla="*/ 5967186 w 11934372"/>
              <a:gd name="connsiteY14" fmla="*/ 0 h 629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34372" h="6294664">
                <a:moveTo>
                  <a:pt x="5967186" y="0"/>
                </a:moveTo>
                <a:cubicBezTo>
                  <a:pt x="9262772" y="0"/>
                  <a:pt x="11934372" y="2671600"/>
                  <a:pt x="11934372" y="5967186"/>
                </a:cubicBezTo>
                <a:cubicBezTo>
                  <a:pt x="11934372" y="6070173"/>
                  <a:pt x="11931763" y="6172551"/>
                  <a:pt x="11926608" y="6274257"/>
                </a:cubicBezTo>
                <a:lnTo>
                  <a:pt x="11925056" y="6294664"/>
                </a:lnTo>
                <a:lnTo>
                  <a:pt x="10615546" y="6294664"/>
                </a:lnTo>
                <a:lnTo>
                  <a:pt x="10622209" y="6207045"/>
                </a:lnTo>
                <a:cubicBezTo>
                  <a:pt x="10626236" y="6127601"/>
                  <a:pt x="10628274" y="6047632"/>
                  <a:pt x="10628274" y="5967186"/>
                </a:cubicBezTo>
                <a:cubicBezTo>
                  <a:pt x="10628274" y="3392938"/>
                  <a:pt x="8541434" y="1306098"/>
                  <a:pt x="5967186" y="1306098"/>
                </a:cubicBezTo>
                <a:cubicBezTo>
                  <a:pt x="3392938" y="1306098"/>
                  <a:pt x="1306098" y="3392938"/>
                  <a:pt x="1306098" y="5967186"/>
                </a:cubicBezTo>
                <a:cubicBezTo>
                  <a:pt x="1306098" y="6047632"/>
                  <a:pt x="1308136" y="6127601"/>
                  <a:pt x="1312163" y="6207045"/>
                </a:cubicBezTo>
                <a:lnTo>
                  <a:pt x="1318826" y="6294664"/>
                </a:lnTo>
                <a:lnTo>
                  <a:pt x="9316" y="6294664"/>
                </a:lnTo>
                <a:lnTo>
                  <a:pt x="7765" y="6274257"/>
                </a:lnTo>
                <a:cubicBezTo>
                  <a:pt x="2609" y="6172551"/>
                  <a:pt x="0" y="6070173"/>
                  <a:pt x="0" y="5967186"/>
                </a:cubicBezTo>
                <a:cubicBezTo>
                  <a:pt x="0" y="2671600"/>
                  <a:pt x="2671600" y="0"/>
                  <a:pt x="5967186" y="0"/>
                </a:cubicBezTo>
                <a:close/>
              </a:path>
            </a:pathLst>
          </a:cu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矩形: 单圆角 13">
            <a:extLst>
              <a:ext uri="{FF2B5EF4-FFF2-40B4-BE49-F238E27FC236}">
                <a16:creationId xmlns:a16="http://schemas.microsoft.com/office/drawing/2014/main" xmlns="" id="{D7DFC066-02B5-4C53-99DE-4FE3B6851A91}"/>
              </a:ext>
            </a:extLst>
          </p:cNvPr>
          <p:cNvSpPr/>
          <p:nvPr/>
        </p:nvSpPr>
        <p:spPr>
          <a:xfrm>
            <a:off x="-1" y="2534194"/>
            <a:ext cx="7852229" cy="1697446"/>
          </a:xfrm>
          <a:prstGeom prst="round1Rect">
            <a:avLst>
              <a:gd name="adj" fmla="val 35186"/>
            </a:avLst>
          </a:prstGeom>
          <a:solidFill>
            <a:schemeClr val="bg1">
              <a:alpha val="91000"/>
            </a:schemeClr>
          </a:solidFill>
          <a:ln>
            <a:solidFill>
              <a:schemeClr val="bg1"/>
            </a:solidFill>
          </a:ln>
          <a:effectLst>
            <a:outerShdw blurRad="254000" dist="203200" dir="5400000" algn="t" rotWithShape="0">
              <a:schemeClr val="accent3">
                <a:lumMod val="50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064D2265-F98E-4608-987A-0BA390FC5875}"/>
              </a:ext>
            </a:extLst>
          </p:cNvPr>
          <p:cNvGrpSpPr/>
          <p:nvPr/>
        </p:nvGrpSpPr>
        <p:grpSpPr>
          <a:xfrm>
            <a:off x="1219200" y="1964509"/>
            <a:ext cx="5435600" cy="827314"/>
            <a:chOff x="1219200" y="1964509"/>
            <a:chExt cx="5435600" cy="827314"/>
          </a:xfrm>
        </p:grpSpPr>
        <p:sp>
          <p:nvSpPr>
            <p:cNvPr id="11" name="矩形: 单圆角 10">
              <a:extLst>
                <a:ext uri="{FF2B5EF4-FFF2-40B4-BE49-F238E27FC236}">
                  <a16:creationId xmlns:a16="http://schemas.microsoft.com/office/drawing/2014/main" xmlns="" id="{B26B77DC-7B69-4F51-88AD-0D9CD48C6B8A}"/>
                </a:ext>
              </a:extLst>
            </p:cNvPr>
            <p:cNvSpPr/>
            <p:nvPr/>
          </p:nvSpPr>
          <p:spPr>
            <a:xfrm flipV="1">
              <a:off x="1219200" y="1964509"/>
              <a:ext cx="5435600" cy="827314"/>
            </a:xfrm>
            <a:prstGeom prst="round1Rect">
              <a:avLst>
                <a:gd name="adj" fmla="val 50000"/>
              </a:avLst>
            </a:prstGeom>
            <a:gradFill flip="none" rotWithShape="1">
              <a:gsLst>
                <a:gs pos="7000">
                  <a:schemeClr val="accent2"/>
                </a:gs>
                <a:gs pos="100000">
                  <a:schemeClr val="accent1"/>
                </a:gs>
              </a:gsLst>
              <a:lin ang="2700000" scaled="1"/>
              <a:tileRect/>
            </a:gradFill>
            <a:ln w="25400">
              <a:gradFill flip="none" rotWithShape="1">
                <a:gsLst>
                  <a:gs pos="0">
                    <a:schemeClr val="bg1"/>
                  </a:gs>
                  <a:gs pos="100000">
                    <a:schemeClr val="bg1">
                      <a:alpha val="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C18C4001-7DC4-4B36-8368-B80475AB3101}"/>
                </a:ext>
              </a:extLst>
            </p:cNvPr>
            <p:cNvSpPr txBox="1"/>
            <p:nvPr/>
          </p:nvSpPr>
          <p:spPr>
            <a:xfrm>
              <a:off x="1357744" y="2101796"/>
              <a:ext cx="5297056" cy="584775"/>
            </a:xfrm>
            <a:prstGeom prst="rect">
              <a:avLst/>
            </a:prstGeom>
            <a:noFill/>
          </p:spPr>
          <p:txBody>
            <a:bodyPr wrap="square">
              <a:spAutoFit/>
            </a:bodyPr>
            <a:lstStyle/>
            <a:p>
              <a:r>
                <a:rPr lang="zh-CN" altLang="en-US" sz="3200" dirty="0">
                  <a:solidFill>
                    <a:schemeClr val="bg1"/>
                  </a:solidFill>
                  <a:latin typeface="+mj-ea"/>
                  <a:ea typeface="+mj-ea"/>
                </a:rPr>
                <a:t>数据和行为指标、预期效果</a:t>
              </a:r>
            </a:p>
          </p:txBody>
        </p:sp>
      </p:grpSp>
      <p:grpSp>
        <p:nvGrpSpPr>
          <p:cNvPr id="17" name="组合 16">
            <a:extLst>
              <a:ext uri="{FF2B5EF4-FFF2-40B4-BE49-F238E27FC236}">
                <a16:creationId xmlns:a16="http://schemas.microsoft.com/office/drawing/2014/main" xmlns="" id="{AB56CEEC-DA7F-4D38-BCF7-25C283F9F27C}"/>
              </a:ext>
            </a:extLst>
          </p:cNvPr>
          <p:cNvGrpSpPr/>
          <p:nvPr/>
        </p:nvGrpSpPr>
        <p:grpSpPr>
          <a:xfrm>
            <a:off x="1326968" y="3006152"/>
            <a:ext cx="6767550" cy="408638"/>
            <a:chOff x="1326968" y="3651312"/>
            <a:chExt cx="6767550" cy="408638"/>
          </a:xfrm>
        </p:grpSpPr>
        <p:sp>
          <p:nvSpPr>
            <p:cNvPr id="13" name="文本框 12">
              <a:extLst>
                <a:ext uri="{FF2B5EF4-FFF2-40B4-BE49-F238E27FC236}">
                  <a16:creationId xmlns:a16="http://schemas.microsoft.com/office/drawing/2014/main" xmlns="" id="{96E0FC9D-6168-431C-B52E-2C29D90FFB94}"/>
                </a:ext>
              </a:extLst>
            </p:cNvPr>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持续关注数据、进行监控，持续关注数据、进行监控</a:t>
              </a:r>
            </a:p>
          </p:txBody>
        </p:sp>
        <p:sp>
          <p:nvSpPr>
            <p:cNvPr id="15" name="矩形: 圆角 14">
              <a:extLst>
                <a:ext uri="{FF2B5EF4-FFF2-40B4-BE49-F238E27FC236}">
                  <a16:creationId xmlns:a16="http://schemas.microsoft.com/office/drawing/2014/main" xmlns="" id="{9E31D117-2B17-491F-B873-6C4952D7F4DD}"/>
                </a:ext>
              </a:extLst>
            </p:cNvPr>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A5E1A2F6-BC78-49F8-A9BD-FD096F842155}"/>
                </a:ext>
              </a:extLst>
            </p:cNvPr>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01</a:t>
              </a:r>
              <a:endParaRPr lang="zh-CN" altLang="en-US" sz="1400" dirty="0">
                <a:solidFill>
                  <a:schemeClr val="bg1"/>
                </a:solidFill>
              </a:endParaRPr>
            </a:p>
          </p:txBody>
        </p:sp>
      </p:grpSp>
      <p:grpSp>
        <p:nvGrpSpPr>
          <p:cNvPr id="18" name="组合 17">
            <a:extLst>
              <a:ext uri="{FF2B5EF4-FFF2-40B4-BE49-F238E27FC236}">
                <a16:creationId xmlns:a16="http://schemas.microsoft.com/office/drawing/2014/main" xmlns="" id="{8FCC685C-0510-49CE-B49A-4EE4F2CD7524}"/>
              </a:ext>
            </a:extLst>
          </p:cNvPr>
          <p:cNvGrpSpPr/>
          <p:nvPr/>
        </p:nvGrpSpPr>
        <p:grpSpPr>
          <a:xfrm>
            <a:off x="1311728" y="3501452"/>
            <a:ext cx="6767550" cy="408638"/>
            <a:chOff x="1326968" y="3651312"/>
            <a:chExt cx="6767550" cy="408638"/>
          </a:xfrm>
        </p:grpSpPr>
        <p:sp>
          <p:nvSpPr>
            <p:cNvPr id="19" name="文本框 18">
              <a:extLst>
                <a:ext uri="{FF2B5EF4-FFF2-40B4-BE49-F238E27FC236}">
                  <a16:creationId xmlns:a16="http://schemas.microsoft.com/office/drawing/2014/main" xmlns="" id="{E4BA0F03-C724-4E42-8245-7EE40B7D96DD}"/>
                </a:ext>
              </a:extLst>
            </p:cNvPr>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围绕活动目标制定指标，围绕活动目标制定指标</a:t>
              </a:r>
            </a:p>
          </p:txBody>
        </p:sp>
        <p:sp>
          <p:nvSpPr>
            <p:cNvPr id="20" name="矩形: 圆角 19">
              <a:extLst>
                <a:ext uri="{FF2B5EF4-FFF2-40B4-BE49-F238E27FC236}">
                  <a16:creationId xmlns:a16="http://schemas.microsoft.com/office/drawing/2014/main" xmlns="" id="{68365CF5-A8C0-406D-BEB6-41933320D7F8}"/>
                </a:ext>
              </a:extLst>
            </p:cNvPr>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B3224934-AF55-4C28-8CCC-D94682BE354A}"/>
                </a:ext>
              </a:extLst>
            </p:cNvPr>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02</a:t>
              </a:r>
              <a:endParaRPr lang="zh-CN" altLang="en-US" sz="1400" dirty="0">
                <a:solidFill>
                  <a:schemeClr val="bg1"/>
                </a:solidFill>
              </a:endParaRPr>
            </a:p>
          </p:txBody>
        </p:sp>
      </p:grpSp>
      <p:sp>
        <p:nvSpPr>
          <p:cNvPr id="24" name="矩形: 单圆角 23">
            <a:extLst>
              <a:ext uri="{FF2B5EF4-FFF2-40B4-BE49-F238E27FC236}">
                <a16:creationId xmlns:a16="http://schemas.microsoft.com/office/drawing/2014/main" xmlns="" id="{014E9D65-1095-45DA-9B48-67BBBC5064A4}"/>
              </a:ext>
            </a:extLst>
          </p:cNvPr>
          <p:cNvSpPr/>
          <p:nvPr/>
        </p:nvSpPr>
        <p:spPr>
          <a:xfrm flipH="1">
            <a:off x="4660899" y="4489994"/>
            <a:ext cx="7531100" cy="1697446"/>
          </a:xfrm>
          <a:prstGeom prst="round1Rect">
            <a:avLst>
              <a:gd name="adj" fmla="val 35186"/>
            </a:avLst>
          </a:prstGeom>
          <a:solidFill>
            <a:schemeClr val="bg1">
              <a:alpha val="91000"/>
            </a:schemeClr>
          </a:solidFill>
          <a:ln>
            <a:solidFill>
              <a:schemeClr val="bg1"/>
            </a:solidFill>
          </a:ln>
          <a:effectLst>
            <a:outerShdw blurRad="254000" dist="203200" dir="5400000" algn="t" rotWithShape="0">
              <a:schemeClr val="accent3">
                <a:lumMod val="50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668D1DF3-2D92-4ACE-BEE7-CCBCB714A37E}"/>
              </a:ext>
            </a:extLst>
          </p:cNvPr>
          <p:cNvGrpSpPr/>
          <p:nvPr/>
        </p:nvGrpSpPr>
        <p:grpSpPr>
          <a:xfrm>
            <a:off x="6761018" y="3920309"/>
            <a:ext cx="4821381" cy="827314"/>
            <a:chOff x="6761018" y="3920309"/>
            <a:chExt cx="4821381" cy="827314"/>
          </a:xfrm>
        </p:grpSpPr>
        <p:sp>
          <p:nvSpPr>
            <p:cNvPr id="25" name="矩形: 单圆角 24">
              <a:extLst>
                <a:ext uri="{FF2B5EF4-FFF2-40B4-BE49-F238E27FC236}">
                  <a16:creationId xmlns:a16="http://schemas.microsoft.com/office/drawing/2014/main" xmlns="" id="{0A6F49D3-1A4B-4A11-9281-114AA046FA6E}"/>
                </a:ext>
              </a:extLst>
            </p:cNvPr>
            <p:cNvSpPr/>
            <p:nvPr/>
          </p:nvSpPr>
          <p:spPr>
            <a:xfrm flipH="1" flipV="1">
              <a:off x="6761018" y="3920309"/>
              <a:ext cx="4821381" cy="827314"/>
            </a:xfrm>
            <a:prstGeom prst="round1Rect">
              <a:avLst>
                <a:gd name="adj" fmla="val 50000"/>
              </a:avLst>
            </a:prstGeom>
            <a:gradFill flip="none" rotWithShape="1">
              <a:gsLst>
                <a:gs pos="7000">
                  <a:schemeClr val="accent2"/>
                </a:gs>
                <a:gs pos="100000">
                  <a:schemeClr val="accent1"/>
                </a:gs>
              </a:gsLst>
              <a:lin ang="2700000" scaled="1"/>
              <a:tileRect/>
            </a:gradFill>
            <a:ln w="25400">
              <a:gradFill flip="none" rotWithShape="1">
                <a:gsLst>
                  <a:gs pos="0">
                    <a:schemeClr val="bg1"/>
                  </a:gs>
                  <a:gs pos="100000">
                    <a:schemeClr val="bg1">
                      <a:alpha val="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18614C2E-0F2A-4D34-8C3D-0CA3FE2C2863}"/>
                </a:ext>
              </a:extLst>
            </p:cNvPr>
            <p:cNvSpPr txBox="1"/>
            <p:nvPr/>
          </p:nvSpPr>
          <p:spPr>
            <a:xfrm flipH="1">
              <a:off x="6996544" y="4057596"/>
              <a:ext cx="4369956" cy="584775"/>
            </a:xfrm>
            <a:prstGeom prst="rect">
              <a:avLst/>
            </a:prstGeom>
            <a:noFill/>
          </p:spPr>
          <p:txBody>
            <a:bodyPr wrap="square">
              <a:spAutoFit/>
            </a:bodyPr>
            <a:lstStyle/>
            <a:p>
              <a:r>
                <a:rPr lang="zh-CN" altLang="en-US" sz="3200" dirty="0">
                  <a:solidFill>
                    <a:schemeClr val="bg1"/>
                  </a:solidFill>
                  <a:latin typeface="+mj-ea"/>
                  <a:ea typeface="+mj-ea"/>
                </a:rPr>
                <a:t>后续效果的反馈和跟进</a:t>
              </a:r>
            </a:p>
          </p:txBody>
        </p:sp>
      </p:grpSp>
      <p:grpSp>
        <p:nvGrpSpPr>
          <p:cNvPr id="27" name="组合 26">
            <a:extLst>
              <a:ext uri="{FF2B5EF4-FFF2-40B4-BE49-F238E27FC236}">
                <a16:creationId xmlns:a16="http://schemas.microsoft.com/office/drawing/2014/main" xmlns="" id="{9F7087CB-EE8D-4338-B5E4-4B52ED66E468}"/>
              </a:ext>
            </a:extLst>
          </p:cNvPr>
          <p:cNvGrpSpPr/>
          <p:nvPr/>
        </p:nvGrpSpPr>
        <p:grpSpPr>
          <a:xfrm>
            <a:off x="5424450" y="5000052"/>
            <a:ext cx="6767550" cy="408638"/>
            <a:chOff x="1326968" y="3651312"/>
            <a:chExt cx="6767550" cy="408638"/>
          </a:xfrm>
        </p:grpSpPr>
        <p:sp>
          <p:nvSpPr>
            <p:cNvPr id="32" name="文本框 31">
              <a:extLst>
                <a:ext uri="{FF2B5EF4-FFF2-40B4-BE49-F238E27FC236}">
                  <a16:creationId xmlns:a16="http://schemas.microsoft.com/office/drawing/2014/main" xmlns="" id="{5034B078-F5B6-49A7-81DE-8D0E3FA95875}"/>
                </a:ext>
              </a:extLst>
            </p:cNvPr>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持续复盘工作，吸取经验，制定相应的策略</a:t>
              </a:r>
            </a:p>
          </p:txBody>
        </p:sp>
        <p:sp>
          <p:nvSpPr>
            <p:cNvPr id="33" name="矩形: 圆角 32">
              <a:extLst>
                <a:ext uri="{FF2B5EF4-FFF2-40B4-BE49-F238E27FC236}">
                  <a16:creationId xmlns:a16="http://schemas.microsoft.com/office/drawing/2014/main" xmlns="" id="{6F73A2EE-EB39-4BC0-ABE5-CC6106938320}"/>
                </a:ext>
              </a:extLst>
            </p:cNvPr>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26B63AFE-A2E3-4D63-8A0E-B7097CCA8B4E}"/>
                </a:ext>
              </a:extLst>
            </p:cNvPr>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01</a:t>
              </a:r>
              <a:endParaRPr lang="zh-CN" altLang="en-US" sz="1400" dirty="0">
                <a:solidFill>
                  <a:schemeClr val="bg1"/>
                </a:solidFill>
              </a:endParaRPr>
            </a:p>
          </p:txBody>
        </p:sp>
      </p:grpSp>
      <p:grpSp>
        <p:nvGrpSpPr>
          <p:cNvPr id="28" name="组合 27">
            <a:extLst>
              <a:ext uri="{FF2B5EF4-FFF2-40B4-BE49-F238E27FC236}">
                <a16:creationId xmlns:a16="http://schemas.microsoft.com/office/drawing/2014/main" xmlns="" id="{18470985-0A40-4993-B2AB-19D8D3C607D2}"/>
              </a:ext>
            </a:extLst>
          </p:cNvPr>
          <p:cNvGrpSpPr/>
          <p:nvPr/>
        </p:nvGrpSpPr>
        <p:grpSpPr>
          <a:xfrm>
            <a:off x="5409210" y="5495352"/>
            <a:ext cx="6767550" cy="408638"/>
            <a:chOff x="1326968" y="3651312"/>
            <a:chExt cx="6767550" cy="408638"/>
          </a:xfrm>
        </p:grpSpPr>
        <p:sp>
          <p:nvSpPr>
            <p:cNvPr id="29" name="文本框 28">
              <a:extLst>
                <a:ext uri="{FF2B5EF4-FFF2-40B4-BE49-F238E27FC236}">
                  <a16:creationId xmlns:a16="http://schemas.microsoft.com/office/drawing/2014/main" xmlns="" id="{91FB5AF5-EE08-4EFE-9D82-2162CA811A0B}"/>
                </a:ext>
              </a:extLst>
            </p:cNvPr>
            <p:cNvSpPr txBox="1"/>
            <p:nvPr/>
          </p:nvSpPr>
          <p:spPr>
            <a:xfrm>
              <a:off x="1901536" y="3651312"/>
              <a:ext cx="6192982" cy="408638"/>
            </a:xfrm>
            <a:prstGeom prst="rect">
              <a:avLst/>
            </a:prstGeom>
            <a:noFill/>
          </p:spPr>
          <p:txBody>
            <a:bodyPr wrap="square">
              <a:spAutoFit/>
            </a:bodyPr>
            <a:lstStyle/>
            <a:p>
              <a:pPr>
                <a:lnSpc>
                  <a:spcPct val="120000"/>
                </a:lnSpc>
              </a:pPr>
              <a:r>
                <a:rPr lang="zh-CN" altLang="en-US" dirty="0">
                  <a:solidFill>
                    <a:schemeClr val="tx2"/>
                  </a:solidFill>
                </a:rPr>
                <a:t>工作后续跟进策略，总结</a:t>
              </a:r>
            </a:p>
          </p:txBody>
        </p:sp>
        <p:sp>
          <p:nvSpPr>
            <p:cNvPr id="30" name="矩形: 圆角 29">
              <a:extLst>
                <a:ext uri="{FF2B5EF4-FFF2-40B4-BE49-F238E27FC236}">
                  <a16:creationId xmlns:a16="http://schemas.microsoft.com/office/drawing/2014/main" xmlns="" id="{54C6FD24-B4E1-4823-837E-CD9BDBDE302D}"/>
                </a:ext>
              </a:extLst>
            </p:cNvPr>
            <p:cNvSpPr/>
            <p:nvPr/>
          </p:nvSpPr>
          <p:spPr>
            <a:xfrm>
              <a:off x="1326968" y="3699421"/>
              <a:ext cx="519295" cy="312420"/>
            </a:xfrm>
            <a:prstGeom prst="roundRect">
              <a:avLst>
                <a:gd name="adj" fmla="val 3175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D372CCB-CC1F-4120-A523-A8650BCF069E}"/>
                </a:ext>
              </a:extLst>
            </p:cNvPr>
            <p:cNvSpPr txBox="1"/>
            <p:nvPr/>
          </p:nvSpPr>
          <p:spPr>
            <a:xfrm>
              <a:off x="1369586" y="3701743"/>
              <a:ext cx="434059" cy="307777"/>
            </a:xfrm>
            <a:prstGeom prst="rect">
              <a:avLst/>
            </a:prstGeom>
            <a:noFill/>
          </p:spPr>
          <p:txBody>
            <a:bodyPr wrap="square" rtlCol="0">
              <a:spAutoFit/>
            </a:bodyPr>
            <a:lstStyle/>
            <a:p>
              <a:pPr algn="ctr"/>
              <a:r>
                <a:rPr lang="en-US" altLang="zh-CN" sz="1400" dirty="0">
                  <a:solidFill>
                    <a:schemeClr val="bg1"/>
                  </a:solidFill>
                </a:rPr>
                <a:t>02</a:t>
              </a:r>
              <a:endParaRPr lang="zh-CN" altLang="en-US" sz="1400" dirty="0">
                <a:solidFill>
                  <a:schemeClr val="bg1"/>
                </a:solidFill>
              </a:endParaRPr>
            </a:p>
          </p:txBody>
        </p:sp>
      </p:grpSp>
    </p:spTree>
    <p:extLst>
      <p:ext uri="{BB962C8B-B14F-4D97-AF65-F5344CB8AC3E}">
        <p14:creationId xmlns:p14="http://schemas.microsoft.com/office/powerpoint/2010/main" val="68392818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35" presetClass="path" presetSubtype="0" decel="100000" fill="hold" nodeType="withEffect">
                                  <p:stCondLst>
                                    <p:cond delay="0"/>
                                  </p:stCondLst>
                                  <p:childTnLst>
                                    <p:animMotion origin="layout" path="M 3.33333E-6 7.40741E-7 L -0.15104 7.40741E-7 " pathEditMode="relative" rAng="0" ptsTypes="AA">
                                      <p:cBhvr>
                                        <p:cTn id="9" dur="1000" spd="-100000" fill="hold"/>
                                        <p:tgtEl>
                                          <p:spTgt spid="3"/>
                                        </p:tgtEl>
                                        <p:attrNameLst>
                                          <p:attrName>ppt_x</p:attrName>
                                          <p:attrName>ppt_y</p:attrName>
                                        </p:attrNameLst>
                                      </p:cBhvr>
                                      <p:rCtr x="-7552" y="0"/>
                                    </p:animMotion>
                                  </p:childTnLst>
                                </p:cTn>
                              </p:par>
                              <p:par>
                                <p:cTn id="10" presetID="10" presetClass="entr" presetSubtype="0"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35" presetClass="path" presetSubtype="0" decel="100000" fill="hold" grpId="1" nodeType="withEffect">
                                  <p:stCondLst>
                                    <p:cond delay="250"/>
                                  </p:stCondLst>
                                  <p:childTnLst>
                                    <p:animMotion origin="layout" path="M 3.33333E-6 7.40741E-7 L -0.15104 7.40741E-7 " pathEditMode="relative" rAng="0" ptsTypes="AA">
                                      <p:cBhvr>
                                        <p:cTn id="14" dur="1000" spd="-100000" fill="hold"/>
                                        <p:tgtEl>
                                          <p:spTgt spid="14"/>
                                        </p:tgtEl>
                                        <p:attrNameLst>
                                          <p:attrName>ppt_x</p:attrName>
                                          <p:attrName>ppt_y</p:attrName>
                                        </p:attrNameLst>
                                      </p:cBhvr>
                                      <p:rCtr x="-7552" y="0"/>
                                    </p:animMotion>
                                  </p:childTnLst>
                                </p:cTn>
                              </p:par>
                              <p:par>
                                <p:cTn id="15" presetID="10" presetClass="entr" presetSubtype="0" fill="hold"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35" presetClass="path" presetSubtype="0" decel="100000" fill="hold" nodeType="withEffect">
                                  <p:stCondLst>
                                    <p:cond delay="500"/>
                                  </p:stCondLst>
                                  <p:childTnLst>
                                    <p:animMotion origin="layout" path="M 3.33333E-6 7.40741E-7 L -0.15104 7.40741E-7 " pathEditMode="relative" rAng="0" ptsTypes="AA">
                                      <p:cBhvr>
                                        <p:cTn id="19" dur="1000" spd="-100000" fill="hold"/>
                                        <p:tgtEl>
                                          <p:spTgt spid="17"/>
                                        </p:tgtEl>
                                        <p:attrNameLst>
                                          <p:attrName>ppt_x</p:attrName>
                                          <p:attrName>ppt_y</p:attrName>
                                        </p:attrNameLst>
                                      </p:cBhvr>
                                      <p:rCtr x="-7552" y="0"/>
                                    </p:animMotion>
                                  </p:childTnLst>
                                </p:cTn>
                              </p:par>
                              <p:par>
                                <p:cTn id="20" presetID="10" presetClass="entr" presetSubtype="0" fill="hold" nodeType="withEffect">
                                  <p:stCondLst>
                                    <p:cond delay="7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35" presetClass="path" presetSubtype="0" decel="100000" fill="hold" nodeType="withEffect">
                                  <p:stCondLst>
                                    <p:cond delay="750"/>
                                  </p:stCondLst>
                                  <p:childTnLst>
                                    <p:animMotion origin="layout" path="M 3.33333E-6 7.40741E-7 L -0.15104 7.40741E-7 " pathEditMode="relative" rAng="0" ptsTypes="AA">
                                      <p:cBhvr>
                                        <p:cTn id="24" dur="1000" spd="-100000" fill="hold"/>
                                        <p:tgtEl>
                                          <p:spTgt spid="18"/>
                                        </p:tgtEl>
                                        <p:attrNameLst>
                                          <p:attrName>ppt_x</p:attrName>
                                          <p:attrName>ppt_y</p:attrName>
                                        </p:attrNameLst>
                                      </p:cBhvr>
                                      <p:rCtr x="-7552" y="0"/>
                                    </p:animMotion>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63" presetClass="path" presetSubtype="0" decel="100000" fill="hold" nodeType="withEffect">
                                  <p:stCondLst>
                                    <p:cond delay="0"/>
                                  </p:stCondLst>
                                  <p:childTnLst>
                                    <p:animMotion origin="layout" path="M -3.54167E-6 -4.44444E-6 L 0.18998 -4.44444E-6 " pathEditMode="relative" rAng="0" ptsTypes="AA">
                                      <p:cBhvr>
                                        <p:cTn id="31" dur="1000" spd="-100000" fill="hold"/>
                                        <p:tgtEl>
                                          <p:spTgt spid="4"/>
                                        </p:tgtEl>
                                        <p:attrNameLst>
                                          <p:attrName>ppt_x</p:attrName>
                                          <p:attrName>ppt_y</p:attrName>
                                        </p:attrNameLst>
                                      </p:cBhvr>
                                      <p:rCtr x="9492" y="0"/>
                                    </p:animMotion>
                                  </p:childTnLst>
                                </p:cTn>
                              </p:par>
                              <p:par>
                                <p:cTn id="32" presetID="10" presetClass="entr" presetSubtype="0" fill="hold" grpId="0" nodeType="withEffect">
                                  <p:stCondLst>
                                    <p:cond delay="25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63" presetClass="path" presetSubtype="0" decel="100000" fill="hold" grpId="1" nodeType="withEffect">
                                  <p:stCondLst>
                                    <p:cond delay="250"/>
                                  </p:stCondLst>
                                  <p:childTnLst>
                                    <p:animMotion origin="layout" path="M -3.54167E-6 -4.44444E-6 L 0.18998 -4.44444E-6 " pathEditMode="relative" rAng="0" ptsTypes="AA">
                                      <p:cBhvr>
                                        <p:cTn id="36" dur="1000" spd="-100000" fill="hold"/>
                                        <p:tgtEl>
                                          <p:spTgt spid="24"/>
                                        </p:tgtEl>
                                        <p:attrNameLst>
                                          <p:attrName>ppt_x</p:attrName>
                                          <p:attrName>ppt_y</p:attrName>
                                        </p:attrNameLst>
                                      </p:cBhvr>
                                      <p:rCtr x="9492" y="0"/>
                                    </p:animMotion>
                                  </p:childTnLst>
                                </p:cTn>
                              </p:par>
                              <p:par>
                                <p:cTn id="37" presetID="10" presetClass="entr" presetSubtype="0" fill="hold" nodeType="withEffect">
                                  <p:stCondLst>
                                    <p:cond delay="50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63" presetClass="path" presetSubtype="0" decel="100000" fill="hold" nodeType="withEffect">
                                  <p:stCondLst>
                                    <p:cond delay="500"/>
                                  </p:stCondLst>
                                  <p:childTnLst>
                                    <p:animMotion origin="layout" path="M -3.54167E-6 -4.44444E-6 L 0.18998 -4.44444E-6 " pathEditMode="relative" rAng="0" ptsTypes="AA">
                                      <p:cBhvr>
                                        <p:cTn id="41" dur="1000" spd="-100000" fill="hold"/>
                                        <p:tgtEl>
                                          <p:spTgt spid="27"/>
                                        </p:tgtEl>
                                        <p:attrNameLst>
                                          <p:attrName>ppt_x</p:attrName>
                                          <p:attrName>ppt_y</p:attrName>
                                        </p:attrNameLst>
                                      </p:cBhvr>
                                      <p:rCtr x="9492" y="0"/>
                                    </p:animMotion>
                                  </p:childTnLst>
                                </p:cTn>
                              </p:par>
                              <p:par>
                                <p:cTn id="42" presetID="10" presetClass="entr" presetSubtype="0" fill="hold" nodeType="withEffect">
                                  <p:stCondLst>
                                    <p:cond delay="75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63" presetClass="path" presetSubtype="0" decel="100000" fill="hold" nodeType="withEffect">
                                  <p:stCondLst>
                                    <p:cond delay="750"/>
                                  </p:stCondLst>
                                  <p:childTnLst>
                                    <p:animMotion origin="layout" path="M -3.54167E-6 -4.44444E-6 L 0.18998 -4.44444E-6 " pathEditMode="relative" rAng="0" ptsTypes="AA">
                                      <p:cBhvr>
                                        <p:cTn id="46" dur="1000" spd="-100000" fill="hold"/>
                                        <p:tgtEl>
                                          <p:spTgt spid="28"/>
                                        </p:tgtEl>
                                        <p:attrNameLst>
                                          <p:attrName>ppt_x</p:attrName>
                                          <p:attrName>ppt_y</p:attrName>
                                        </p:attrNameLst>
                                      </p:cBhvr>
                                      <p:rCtr x="94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4" grpId="0" animBg="1"/>
      <p:bldP spid="2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1CAA1CA-4BBD-4059-B2B2-691834266912}"/>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Rounded Rectangle 39+">
            <a:extLst>
              <a:ext uri="{FF2B5EF4-FFF2-40B4-BE49-F238E27FC236}">
                <a16:creationId xmlns:a16="http://schemas.microsoft.com/office/drawing/2014/main" xmlns="" id="{A69F859F-B5D3-4F6A-9D60-3236D82AE2C4}"/>
              </a:ext>
            </a:extLst>
          </p:cNvPr>
          <p:cNvSpPr/>
          <p:nvPr/>
        </p:nvSpPr>
        <p:spPr>
          <a:xfrm>
            <a:off x="406401" y="2068286"/>
            <a:ext cx="11248571" cy="2540000"/>
          </a:xfrm>
          <a:prstGeom prst="roundRect">
            <a:avLst>
              <a:gd name="adj" fmla="val 12096"/>
            </a:avLst>
          </a:prstGeom>
          <a:blipFill dpi="0" rotWithShape="1">
            <a:blip r:embed="rId3"/>
            <a:srcRect/>
            <a:tile tx="0" ty="-50800" sx="100000" sy="100000" flip="none" algn="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579796D4-A223-4EF8-A97A-5391177DDECD}"/>
              </a:ext>
            </a:extLst>
          </p:cNvPr>
          <p:cNvSpPr/>
          <p:nvPr/>
        </p:nvSpPr>
        <p:spPr>
          <a:xfrm>
            <a:off x="406401" y="2068286"/>
            <a:ext cx="11248571" cy="2540000"/>
          </a:xfrm>
          <a:prstGeom prst="roundRect">
            <a:avLst>
              <a:gd name="adj" fmla="val 12096"/>
            </a:avLst>
          </a:prstGeom>
          <a:gradFill flip="none" rotWithShape="1">
            <a:gsLst>
              <a:gs pos="52000">
                <a:srgbClr val="728AED">
                  <a:alpha val="85000"/>
                </a:srgbClr>
              </a:gs>
              <a:gs pos="0">
                <a:schemeClr val="accent1"/>
              </a:gs>
              <a:gs pos="100000">
                <a:schemeClr val="accent2">
                  <a:lumMod val="40000"/>
                  <a:lumOff val="60000"/>
                  <a:alpha val="0"/>
                </a:schemeClr>
              </a:gs>
            </a:gsLst>
            <a:lin ang="0" scaled="1"/>
            <a:tileRect/>
          </a:gradFill>
          <a:ln>
            <a:noFill/>
          </a:ln>
          <a:effectLst>
            <a:outerShdw blurRad="241300" dist="25400" dir="1260000" algn="ctr"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D4AFEE1-ED3A-40F3-9026-B9F35E8585B4}"/>
              </a:ext>
            </a:extLst>
          </p:cNvPr>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07895218-69A4-405D-BFCE-DBD23C0BE369}"/>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产品优化方向</a:t>
            </a:r>
          </a:p>
        </p:txBody>
      </p:sp>
      <p:sp>
        <p:nvSpPr>
          <p:cNvPr id="7" name="椭圆 6">
            <a:extLst>
              <a:ext uri="{FF2B5EF4-FFF2-40B4-BE49-F238E27FC236}">
                <a16:creationId xmlns:a16="http://schemas.microsoft.com/office/drawing/2014/main" xmlns="" id="{C822FD42-D8E1-4B45-BFA9-662DA3532B2F}"/>
              </a:ext>
            </a:extLst>
          </p:cNvPr>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04C1680E-FF3F-419F-A966-769549E7EA50}"/>
              </a:ext>
            </a:extLst>
          </p:cNvPr>
          <p:cNvGrpSpPr/>
          <p:nvPr/>
        </p:nvGrpSpPr>
        <p:grpSpPr>
          <a:xfrm>
            <a:off x="4746171" y="2587625"/>
            <a:ext cx="2583543" cy="3643086"/>
            <a:chOff x="4746171" y="2587625"/>
            <a:chExt cx="2583543" cy="3643086"/>
          </a:xfrm>
        </p:grpSpPr>
        <p:sp>
          <p:nvSpPr>
            <p:cNvPr id="25" name="矩形: 圆角 24">
              <a:extLst>
                <a:ext uri="{FF2B5EF4-FFF2-40B4-BE49-F238E27FC236}">
                  <a16:creationId xmlns:a16="http://schemas.microsoft.com/office/drawing/2014/main" xmlns="" id="{E9C5680A-B573-409D-9FAC-9A839DC54996}"/>
                </a:ext>
              </a:extLst>
            </p:cNvPr>
            <p:cNvSpPr/>
            <p:nvPr/>
          </p:nvSpPr>
          <p:spPr>
            <a:xfrm>
              <a:off x="4746171" y="2587625"/>
              <a:ext cx="2583543" cy="3643086"/>
            </a:xfrm>
            <a:prstGeom prst="roundRect">
              <a:avLst>
                <a:gd name="adj" fmla="val 8802"/>
              </a:avLst>
            </a:prstGeom>
            <a:solidFill>
              <a:schemeClr val="bg1">
                <a:alpha val="95000"/>
              </a:schemeClr>
            </a:solidFill>
            <a:ln w="19050">
              <a:solidFill>
                <a:schemeClr val="bg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a:extLst>
                <a:ext uri="{FF2B5EF4-FFF2-40B4-BE49-F238E27FC236}">
                  <a16:creationId xmlns:a16="http://schemas.microsoft.com/office/drawing/2014/main" xmlns="" id="{1B052BFE-78E2-4150-9E79-49C90B22A6A4}"/>
                </a:ext>
              </a:extLst>
            </p:cNvPr>
            <p:cNvSpPr/>
            <p:nvPr/>
          </p:nvSpPr>
          <p:spPr>
            <a:xfrm>
              <a:off x="5348514" y="3035753"/>
              <a:ext cx="1378857" cy="1378857"/>
            </a:xfrm>
            <a:prstGeom prst="ellipse">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7" name="组合 26">
              <a:extLst>
                <a:ext uri="{FF2B5EF4-FFF2-40B4-BE49-F238E27FC236}">
                  <a16:creationId xmlns:a16="http://schemas.microsoft.com/office/drawing/2014/main" xmlns="" id="{81850CEF-3899-4E94-841B-125048EBCB64}"/>
                </a:ext>
              </a:extLst>
            </p:cNvPr>
            <p:cNvGrpSpPr/>
            <p:nvPr/>
          </p:nvGrpSpPr>
          <p:grpSpPr>
            <a:xfrm>
              <a:off x="6371729" y="3097740"/>
              <a:ext cx="319357" cy="318997"/>
              <a:chOff x="2714129" y="2979358"/>
              <a:chExt cx="319357" cy="318997"/>
            </a:xfrm>
          </p:grpSpPr>
          <p:sp>
            <p:nvSpPr>
              <p:cNvPr id="30" name="椭圆 29">
                <a:extLst>
                  <a:ext uri="{FF2B5EF4-FFF2-40B4-BE49-F238E27FC236}">
                    <a16:creationId xmlns:a16="http://schemas.microsoft.com/office/drawing/2014/main" xmlns="" id="{6D05657C-3ED6-4CF9-B42F-1CCA3BE0C080}"/>
                  </a:ext>
                </a:extLst>
              </p:cNvPr>
              <p:cNvSpPr/>
              <p:nvPr/>
            </p:nvSpPr>
            <p:spPr>
              <a:xfrm>
                <a:off x="2714129" y="2979358"/>
                <a:ext cx="318997" cy="318997"/>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check-mark_2431">
                <a:extLst>
                  <a:ext uri="{FF2B5EF4-FFF2-40B4-BE49-F238E27FC236}">
                    <a16:creationId xmlns:a16="http://schemas.microsoft.com/office/drawing/2014/main" xmlns="" id="{CC5BBF42-9377-4A6C-84B0-7E04E0FFD7EC}"/>
                  </a:ext>
                </a:extLst>
              </p:cNvPr>
              <p:cNvSpPr/>
              <p:nvPr/>
            </p:nvSpPr>
            <p:spPr>
              <a:xfrm>
                <a:off x="2714129" y="2979358"/>
                <a:ext cx="319357" cy="318997"/>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文本框 27">
              <a:extLst>
                <a:ext uri="{FF2B5EF4-FFF2-40B4-BE49-F238E27FC236}">
                  <a16:creationId xmlns:a16="http://schemas.microsoft.com/office/drawing/2014/main" xmlns="" id="{CED50AFE-9634-4314-8EA1-21BC42D6D73F}"/>
                </a:ext>
              </a:extLst>
            </p:cNvPr>
            <p:cNvSpPr txBox="1"/>
            <p:nvPr/>
          </p:nvSpPr>
          <p:spPr>
            <a:xfrm>
              <a:off x="5014005" y="4624778"/>
              <a:ext cx="2047875" cy="369332"/>
            </a:xfrm>
            <a:prstGeom prst="rect">
              <a:avLst/>
            </a:prstGeom>
            <a:noFill/>
          </p:spPr>
          <p:txBody>
            <a:bodyPr wrap="square">
              <a:spAutoFit/>
            </a:bodyPr>
            <a:lstStyle/>
            <a:p>
              <a:pPr algn="ctr"/>
              <a:r>
                <a:rPr lang="zh-CN" altLang="en-US" dirty="0">
                  <a:solidFill>
                    <a:schemeClr val="accent1"/>
                  </a:solidFill>
                  <a:latin typeface="+mj-ea"/>
                  <a:ea typeface="+mj-ea"/>
                </a:rPr>
                <a:t>加强亲和力</a:t>
              </a:r>
            </a:p>
          </p:txBody>
        </p:sp>
        <p:sp>
          <p:nvSpPr>
            <p:cNvPr id="29" name="文本框 28">
              <a:extLst>
                <a:ext uri="{FF2B5EF4-FFF2-40B4-BE49-F238E27FC236}">
                  <a16:creationId xmlns:a16="http://schemas.microsoft.com/office/drawing/2014/main" xmlns="" id="{15106806-2276-4D61-9A89-9F5F0E459A22}"/>
                </a:ext>
              </a:extLst>
            </p:cNvPr>
            <p:cNvSpPr txBox="1"/>
            <p:nvPr/>
          </p:nvSpPr>
          <p:spPr>
            <a:xfrm>
              <a:off x="5027838" y="5114929"/>
              <a:ext cx="2172609" cy="757130"/>
            </a:xfrm>
            <a:prstGeom prst="rect">
              <a:avLst/>
            </a:prstGeom>
            <a:noFill/>
          </p:spPr>
          <p:txBody>
            <a:bodyPr wrap="square">
              <a:spAutoFit/>
            </a:bodyPr>
            <a:lstStyle/>
            <a:p>
              <a:pPr algn="ctr" fontAlgn="ctr">
                <a:lnSpc>
                  <a:spcPct val="120000"/>
                </a:lnSpc>
              </a:pPr>
              <a:r>
                <a:rPr lang="zh-CN" altLang="en-US" sz="1200" dirty="0">
                  <a:solidFill>
                    <a:schemeClr val="tx2"/>
                  </a:solidFill>
                </a:rPr>
                <a:t>多与同事、伙伴交流沟通，加强自身亲和力。在日后的工作生活中多加强交流和协同工作</a:t>
              </a:r>
            </a:p>
          </p:txBody>
        </p:sp>
        <p:sp>
          <p:nvSpPr>
            <p:cNvPr id="45" name="journalist-with-placeholder_21567">
              <a:extLst>
                <a:ext uri="{FF2B5EF4-FFF2-40B4-BE49-F238E27FC236}">
                  <a16:creationId xmlns:a16="http://schemas.microsoft.com/office/drawing/2014/main" xmlns="" id="{FB4BB06C-73AB-4887-B31F-41193C212DFC}"/>
                </a:ext>
              </a:extLst>
            </p:cNvPr>
            <p:cNvSpPr/>
            <p:nvPr/>
          </p:nvSpPr>
          <p:spPr>
            <a:xfrm>
              <a:off x="5627095" y="3223580"/>
              <a:ext cx="749429" cy="918307"/>
            </a:xfrm>
            <a:custGeom>
              <a:avLst/>
              <a:gdLst>
                <a:gd name="connsiteX0" fmla="*/ 146458 w 495087"/>
                <a:gd name="connsiteY0" fmla="*/ 391638 h 606651"/>
                <a:gd name="connsiteX1" fmla="*/ 145536 w 495087"/>
                <a:gd name="connsiteY1" fmla="*/ 400729 h 606651"/>
                <a:gd name="connsiteX2" fmla="*/ 116325 w 495087"/>
                <a:gd name="connsiteY2" fmla="*/ 489968 h 606651"/>
                <a:gd name="connsiteX3" fmla="*/ 164203 w 495087"/>
                <a:gd name="connsiteY3" fmla="*/ 458150 h 606651"/>
                <a:gd name="connsiteX4" fmla="*/ 247515 w 495087"/>
                <a:gd name="connsiteY4" fmla="*/ 562291 h 606651"/>
                <a:gd name="connsiteX5" fmla="*/ 330884 w 495087"/>
                <a:gd name="connsiteY5" fmla="*/ 458150 h 606651"/>
                <a:gd name="connsiteX6" fmla="*/ 378762 w 495087"/>
                <a:gd name="connsiteY6" fmla="*/ 489968 h 606651"/>
                <a:gd name="connsiteX7" fmla="*/ 349551 w 495087"/>
                <a:gd name="connsiteY7" fmla="*/ 400729 h 606651"/>
                <a:gd name="connsiteX8" fmla="*/ 348629 w 495087"/>
                <a:gd name="connsiteY8" fmla="*/ 391638 h 606651"/>
                <a:gd name="connsiteX9" fmla="*/ 436492 w 495087"/>
                <a:gd name="connsiteY9" fmla="*/ 421500 h 606651"/>
                <a:gd name="connsiteX10" fmla="*/ 448361 w 495087"/>
                <a:gd name="connsiteY10" fmla="*/ 428461 h 606651"/>
                <a:gd name="connsiteX11" fmla="*/ 489671 w 495087"/>
                <a:gd name="connsiteY11" fmla="*/ 484732 h 606651"/>
                <a:gd name="connsiteX12" fmla="*/ 492667 w 495087"/>
                <a:gd name="connsiteY12" fmla="*/ 500785 h 606651"/>
                <a:gd name="connsiteX13" fmla="*/ 494165 w 495087"/>
                <a:gd name="connsiteY13" fmla="*/ 513673 h 606651"/>
                <a:gd name="connsiteX14" fmla="*/ 495087 w 495087"/>
                <a:gd name="connsiteY14" fmla="*/ 536457 h 606651"/>
                <a:gd name="connsiteX15" fmla="*/ 494741 w 495087"/>
                <a:gd name="connsiteY15" fmla="*/ 549460 h 606651"/>
                <a:gd name="connsiteX16" fmla="*/ 480856 w 495087"/>
                <a:gd name="connsiteY16" fmla="*/ 587262 h 606651"/>
                <a:gd name="connsiteX17" fmla="*/ 433554 w 495087"/>
                <a:gd name="connsiteY17" fmla="*/ 606651 h 606651"/>
                <a:gd name="connsiteX18" fmla="*/ 247515 w 495087"/>
                <a:gd name="connsiteY18" fmla="*/ 606594 h 606651"/>
                <a:gd name="connsiteX19" fmla="*/ 61533 w 495087"/>
                <a:gd name="connsiteY19" fmla="*/ 606651 h 606651"/>
                <a:gd name="connsiteX20" fmla="*/ 14231 w 495087"/>
                <a:gd name="connsiteY20" fmla="*/ 587262 h 606651"/>
                <a:gd name="connsiteX21" fmla="*/ 346 w 495087"/>
                <a:gd name="connsiteY21" fmla="*/ 549460 h 606651"/>
                <a:gd name="connsiteX22" fmla="*/ 0 w 495087"/>
                <a:gd name="connsiteY22" fmla="*/ 536457 h 606651"/>
                <a:gd name="connsiteX23" fmla="*/ 922 w 495087"/>
                <a:gd name="connsiteY23" fmla="*/ 513673 h 606651"/>
                <a:gd name="connsiteX24" fmla="*/ 2420 w 495087"/>
                <a:gd name="connsiteY24" fmla="*/ 500785 h 606651"/>
                <a:gd name="connsiteX25" fmla="*/ 5416 w 495087"/>
                <a:gd name="connsiteY25" fmla="*/ 484732 h 606651"/>
                <a:gd name="connsiteX26" fmla="*/ 46726 w 495087"/>
                <a:gd name="connsiteY26" fmla="*/ 428461 h 606651"/>
                <a:gd name="connsiteX27" fmla="*/ 58595 w 495087"/>
                <a:gd name="connsiteY27" fmla="*/ 421500 h 606651"/>
                <a:gd name="connsiteX28" fmla="*/ 146458 w 495087"/>
                <a:gd name="connsiteY28" fmla="*/ 391638 h 606651"/>
                <a:gd name="connsiteX29" fmla="*/ 247341 w 495087"/>
                <a:gd name="connsiteY29" fmla="*/ 0 h 606651"/>
                <a:gd name="connsiteX30" fmla="*/ 247514 w 495087"/>
                <a:gd name="connsiteY30" fmla="*/ 0 h 606651"/>
                <a:gd name="connsiteX31" fmla="*/ 247745 w 495087"/>
                <a:gd name="connsiteY31" fmla="*/ 0 h 606651"/>
                <a:gd name="connsiteX32" fmla="*/ 414430 w 495087"/>
                <a:gd name="connsiteY32" fmla="*/ 171035 h 606651"/>
                <a:gd name="connsiteX33" fmla="*/ 399392 w 495087"/>
                <a:gd name="connsiteY33" fmla="*/ 241451 h 606651"/>
                <a:gd name="connsiteX34" fmla="*/ 393457 w 495087"/>
                <a:gd name="connsiteY34" fmla="*/ 261241 h 606651"/>
                <a:gd name="connsiteX35" fmla="*/ 390346 w 495087"/>
                <a:gd name="connsiteY35" fmla="*/ 280916 h 606651"/>
                <a:gd name="connsiteX36" fmla="*/ 390807 w 495087"/>
                <a:gd name="connsiteY36" fmla="*/ 287014 h 606651"/>
                <a:gd name="connsiteX37" fmla="*/ 406940 w 495087"/>
                <a:gd name="connsiteY37" fmla="*/ 316009 h 606651"/>
                <a:gd name="connsiteX38" fmla="*/ 327659 w 495087"/>
                <a:gd name="connsiteY38" fmla="*/ 350987 h 606651"/>
                <a:gd name="connsiteX39" fmla="*/ 301501 w 495087"/>
                <a:gd name="connsiteY39" fmla="*/ 355014 h 606651"/>
                <a:gd name="connsiteX40" fmla="*/ 292571 w 495087"/>
                <a:gd name="connsiteY40" fmla="*/ 356682 h 606651"/>
                <a:gd name="connsiteX41" fmla="*/ 307090 w 495087"/>
                <a:gd name="connsiteY41" fmla="*/ 398967 h 606651"/>
                <a:gd name="connsiteX42" fmla="*/ 247745 w 495087"/>
                <a:gd name="connsiteY42" fmla="*/ 498262 h 606651"/>
                <a:gd name="connsiteX43" fmla="*/ 247341 w 495087"/>
                <a:gd name="connsiteY43" fmla="*/ 498262 h 606651"/>
                <a:gd name="connsiteX44" fmla="*/ 187996 w 495087"/>
                <a:gd name="connsiteY44" fmla="*/ 398967 h 606651"/>
                <a:gd name="connsiteX45" fmla="*/ 202515 w 495087"/>
                <a:gd name="connsiteY45" fmla="*/ 356682 h 606651"/>
                <a:gd name="connsiteX46" fmla="*/ 193585 w 495087"/>
                <a:gd name="connsiteY46" fmla="*/ 355014 h 606651"/>
                <a:gd name="connsiteX47" fmla="*/ 167427 w 495087"/>
                <a:gd name="connsiteY47" fmla="*/ 350987 h 606651"/>
                <a:gd name="connsiteX48" fmla="*/ 88146 w 495087"/>
                <a:gd name="connsiteY48" fmla="*/ 316009 h 606651"/>
                <a:gd name="connsiteX49" fmla="*/ 104221 w 495087"/>
                <a:gd name="connsiteY49" fmla="*/ 287014 h 606651"/>
                <a:gd name="connsiteX50" fmla="*/ 104740 w 495087"/>
                <a:gd name="connsiteY50" fmla="*/ 280916 h 606651"/>
                <a:gd name="connsiteX51" fmla="*/ 101629 w 495087"/>
                <a:gd name="connsiteY51" fmla="*/ 261241 h 606651"/>
                <a:gd name="connsiteX52" fmla="*/ 95694 w 495087"/>
                <a:gd name="connsiteY52" fmla="*/ 241451 h 606651"/>
                <a:gd name="connsiteX53" fmla="*/ 80656 w 495087"/>
                <a:gd name="connsiteY53" fmla="*/ 171035 h 606651"/>
                <a:gd name="connsiteX54" fmla="*/ 247341 w 495087"/>
                <a:gd name="connsiteY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5087" h="606651">
                  <a:moveTo>
                    <a:pt x="146458" y="391638"/>
                  </a:moveTo>
                  <a:cubicBezTo>
                    <a:pt x="145997" y="394400"/>
                    <a:pt x="145651" y="397449"/>
                    <a:pt x="145536" y="400729"/>
                  </a:cubicBezTo>
                  <a:cubicBezTo>
                    <a:pt x="134301" y="408554"/>
                    <a:pt x="101287" y="436919"/>
                    <a:pt x="116325" y="489968"/>
                  </a:cubicBezTo>
                  <a:cubicBezTo>
                    <a:pt x="116325" y="489968"/>
                    <a:pt x="140005" y="461775"/>
                    <a:pt x="164203" y="458150"/>
                  </a:cubicBezTo>
                  <a:cubicBezTo>
                    <a:pt x="187192" y="498253"/>
                    <a:pt x="226428" y="549000"/>
                    <a:pt x="247515" y="562291"/>
                  </a:cubicBezTo>
                  <a:cubicBezTo>
                    <a:pt x="268659" y="549000"/>
                    <a:pt x="307838" y="498253"/>
                    <a:pt x="330884" y="458150"/>
                  </a:cubicBezTo>
                  <a:cubicBezTo>
                    <a:pt x="355082" y="461775"/>
                    <a:pt x="378762" y="489968"/>
                    <a:pt x="378762" y="489968"/>
                  </a:cubicBezTo>
                  <a:cubicBezTo>
                    <a:pt x="393742" y="436919"/>
                    <a:pt x="360728" y="408554"/>
                    <a:pt x="349551" y="400729"/>
                  </a:cubicBezTo>
                  <a:cubicBezTo>
                    <a:pt x="349436" y="397449"/>
                    <a:pt x="349090" y="394400"/>
                    <a:pt x="348629" y="391638"/>
                  </a:cubicBezTo>
                  <a:cubicBezTo>
                    <a:pt x="350703" y="392271"/>
                    <a:pt x="431134" y="418680"/>
                    <a:pt x="436492" y="421500"/>
                  </a:cubicBezTo>
                  <a:cubicBezTo>
                    <a:pt x="440525" y="423628"/>
                    <a:pt x="444501" y="425872"/>
                    <a:pt x="448361" y="428461"/>
                  </a:cubicBezTo>
                  <a:cubicBezTo>
                    <a:pt x="468872" y="442385"/>
                    <a:pt x="484083" y="460279"/>
                    <a:pt x="489671" y="484732"/>
                  </a:cubicBezTo>
                  <a:cubicBezTo>
                    <a:pt x="490132" y="486861"/>
                    <a:pt x="492667" y="500785"/>
                    <a:pt x="492667" y="500785"/>
                  </a:cubicBezTo>
                  <a:cubicBezTo>
                    <a:pt x="493301" y="505042"/>
                    <a:pt x="493819" y="509357"/>
                    <a:pt x="494165" y="513673"/>
                  </a:cubicBezTo>
                  <a:cubicBezTo>
                    <a:pt x="494165" y="513845"/>
                    <a:pt x="495087" y="536342"/>
                    <a:pt x="495087" y="536457"/>
                  </a:cubicBezTo>
                  <a:cubicBezTo>
                    <a:pt x="495087" y="536457"/>
                    <a:pt x="494857" y="546986"/>
                    <a:pt x="494741" y="549460"/>
                  </a:cubicBezTo>
                  <a:cubicBezTo>
                    <a:pt x="493992" y="563442"/>
                    <a:pt x="491054" y="576445"/>
                    <a:pt x="480856" y="587262"/>
                  </a:cubicBezTo>
                  <a:cubicBezTo>
                    <a:pt x="467893" y="601013"/>
                    <a:pt x="452106" y="606651"/>
                    <a:pt x="433554" y="606651"/>
                  </a:cubicBezTo>
                  <a:cubicBezTo>
                    <a:pt x="371560" y="606594"/>
                    <a:pt x="309566" y="606594"/>
                    <a:pt x="247515" y="606594"/>
                  </a:cubicBezTo>
                  <a:cubicBezTo>
                    <a:pt x="185521" y="606594"/>
                    <a:pt x="123527" y="606594"/>
                    <a:pt x="61533" y="606651"/>
                  </a:cubicBezTo>
                  <a:cubicBezTo>
                    <a:pt x="42981" y="606651"/>
                    <a:pt x="27194" y="601013"/>
                    <a:pt x="14231" y="587262"/>
                  </a:cubicBezTo>
                  <a:cubicBezTo>
                    <a:pt x="4033" y="576445"/>
                    <a:pt x="1095" y="563442"/>
                    <a:pt x="346" y="549460"/>
                  </a:cubicBezTo>
                  <a:cubicBezTo>
                    <a:pt x="230" y="546986"/>
                    <a:pt x="0" y="536457"/>
                    <a:pt x="0" y="536457"/>
                  </a:cubicBezTo>
                  <a:cubicBezTo>
                    <a:pt x="0" y="536342"/>
                    <a:pt x="864" y="513845"/>
                    <a:pt x="922" y="513673"/>
                  </a:cubicBezTo>
                  <a:cubicBezTo>
                    <a:pt x="1268" y="509357"/>
                    <a:pt x="1786" y="505042"/>
                    <a:pt x="2420" y="500785"/>
                  </a:cubicBezTo>
                  <a:cubicBezTo>
                    <a:pt x="2420" y="500785"/>
                    <a:pt x="4897" y="486861"/>
                    <a:pt x="5416" y="484732"/>
                  </a:cubicBezTo>
                  <a:cubicBezTo>
                    <a:pt x="11004" y="460279"/>
                    <a:pt x="26215" y="442385"/>
                    <a:pt x="46726" y="428461"/>
                  </a:cubicBezTo>
                  <a:cubicBezTo>
                    <a:pt x="50586" y="425872"/>
                    <a:pt x="54562" y="423628"/>
                    <a:pt x="58595" y="421500"/>
                  </a:cubicBezTo>
                  <a:cubicBezTo>
                    <a:pt x="63953" y="418680"/>
                    <a:pt x="144384" y="392271"/>
                    <a:pt x="146458" y="391638"/>
                  </a:cubicBezTo>
                  <a:close/>
                  <a:moveTo>
                    <a:pt x="247341" y="0"/>
                  </a:moveTo>
                  <a:cubicBezTo>
                    <a:pt x="247399" y="0"/>
                    <a:pt x="247457" y="0"/>
                    <a:pt x="247514" y="0"/>
                  </a:cubicBezTo>
                  <a:cubicBezTo>
                    <a:pt x="247629" y="0"/>
                    <a:pt x="247687" y="0"/>
                    <a:pt x="247745" y="0"/>
                  </a:cubicBezTo>
                  <a:cubicBezTo>
                    <a:pt x="340104" y="1726"/>
                    <a:pt x="414430" y="77607"/>
                    <a:pt x="414430" y="171035"/>
                  </a:cubicBezTo>
                  <a:cubicBezTo>
                    <a:pt x="414430" y="196118"/>
                    <a:pt x="409072" y="219993"/>
                    <a:pt x="399392" y="241451"/>
                  </a:cubicBezTo>
                  <a:cubicBezTo>
                    <a:pt x="397375" y="248067"/>
                    <a:pt x="395301" y="254625"/>
                    <a:pt x="393457" y="261241"/>
                  </a:cubicBezTo>
                  <a:cubicBezTo>
                    <a:pt x="391499" y="268202"/>
                    <a:pt x="390289" y="274703"/>
                    <a:pt x="390346" y="280916"/>
                  </a:cubicBezTo>
                  <a:cubicBezTo>
                    <a:pt x="390346" y="282987"/>
                    <a:pt x="390519" y="285058"/>
                    <a:pt x="390807" y="287014"/>
                  </a:cubicBezTo>
                  <a:cubicBezTo>
                    <a:pt x="392593" y="292882"/>
                    <a:pt x="404981" y="312672"/>
                    <a:pt x="406940" y="316009"/>
                  </a:cubicBezTo>
                  <a:cubicBezTo>
                    <a:pt x="385103" y="339539"/>
                    <a:pt x="356179" y="345004"/>
                    <a:pt x="327659" y="350987"/>
                  </a:cubicBezTo>
                  <a:cubicBezTo>
                    <a:pt x="319247" y="352770"/>
                    <a:pt x="310605" y="353806"/>
                    <a:pt x="301501" y="355014"/>
                  </a:cubicBezTo>
                  <a:cubicBezTo>
                    <a:pt x="298563" y="355532"/>
                    <a:pt x="295567" y="356107"/>
                    <a:pt x="292571" y="356682"/>
                  </a:cubicBezTo>
                  <a:lnTo>
                    <a:pt x="307090" y="398967"/>
                  </a:lnTo>
                  <a:cubicBezTo>
                    <a:pt x="307090" y="398967"/>
                    <a:pt x="307493" y="460696"/>
                    <a:pt x="247745" y="498262"/>
                  </a:cubicBezTo>
                  <a:lnTo>
                    <a:pt x="247341" y="498262"/>
                  </a:lnTo>
                  <a:cubicBezTo>
                    <a:pt x="187593" y="460696"/>
                    <a:pt x="187996" y="398967"/>
                    <a:pt x="187996" y="398967"/>
                  </a:cubicBezTo>
                  <a:lnTo>
                    <a:pt x="202515" y="356682"/>
                  </a:lnTo>
                  <a:cubicBezTo>
                    <a:pt x="199519" y="356107"/>
                    <a:pt x="196523" y="355532"/>
                    <a:pt x="193585" y="355014"/>
                  </a:cubicBezTo>
                  <a:cubicBezTo>
                    <a:pt x="184481" y="353806"/>
                    <a:pt x="175839" y="352770"/>
                    <a:pt x="167427" y="350987"/>
                  </a:cubicBezTo>
                  <a:cubicBezTo>
                    <a:pt x="138907" y="345004"/>
                    <a:pt x="109983" y="339539"/>
                    <a:pt x="88146" y="316009"/>
                  </a:cubicBezTo>
                  <a:cubicBezTo>
                    <a:pt x="90105" y="312672"/>
                    <a:pt x="102493" y="292882"/>
                    <a:pt x="104221" y="287014"/>
                  </a:cubicBezTo>
                  <a:cubicBezTo>
                    <a:pt x="104567" y="285058"/>
                    <a:pt x="104740" y="282987"/>
                    <a:pt x="104740" y="280916"/>
                  </a:cubicBezTo>
                  <a:cubicBezTo>
                    <a:pt x="104797" y="274703"/>
                    <a:pt x="103530" y="268202"/>
                    <a:pt x="101629" y="261241"/>
                  </a:cubicBezTo>
                  <a:cubicBezTo>
                    <a:pt x="99785" y="254625"/>
                    <a:pt x="97711" y="248067"/>
                    <a:pt x="95694" y="241451"/>
                  </a:cubicBezTo>
                  <a:cubicBezTo>
                    <a:pt x="86014" y="219993"/>
                    <a:pt x="80656" y="196118"/>
                    <a:pt x="80656" y="171035"/>
                  </a:cubicBezTo>
                  <a:cubicBezTo>
                    <a:pt x="80656" y="77607"/>
                    <a:pt x="154982" y="1726"/>
                    <a:pt x="2473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6" name="chat_319360">
              <a:extLst>
                <a:ext uri="{FF2B5EF4-FFF2-40B4-BE49-F238E27FC236}">
                  <a16:creationId xmlns:a16="http://schemas.microsoft.com/office/drawing/2014/main" xmlns="" id="{48692854-90DA-4AD8-B181-0BE9B49E1FC4}"/>
                </a:ext>
              </a:extLst>
            </p:cNvPr>
            <p:cNvSpPr/>
            <p:nvPr/>
          </p:nvSpPr>
          <p:spPr>
            <a:xfrm>
              <a:off x="6202680" y="3623961"/>
              <a:ext cx="466455" cy="40745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47" h="530793">
                  <a:moveTo>
                    <a:pt x="151948" y="328544"/>
                  </a:moveTo>
                  <a:cubicBezTo>
                    <a:pt x="137974" y="328544"/>
                    <a:pt x="126582" y="339918"/>
                    <a:pt x="126582" y="353869"/>
                  </a:cubicBezTo>
                  <a:cubicBezTo>
                    <a:pt x="126582" y="367820"/>
                    <a:pt x="137974" y="379106"/>
                    <a:pt x="151948" y="379106"/>
                  </a:cubicBezTo>
                  <a:lnTo>
                    <a:pt x="303791" y="379106"/>
                  </a:lnTo>
                  <a:cubicBezTo>
                    <a:pt x="317765" y="379106"/>
                    <a:pt x="329158" y="367820"/>
                    <a:pt x="329158" y="353869"/>
                  </a:cubicBezTo>
                  <a:cubicBezTo>
                    <a:pt x="329158" y="339918"/>
                    <a:pt x="317765" y="328544"/>
                    <a:pt x="303791" y="328544"/>
                  </a:cubicBezTo>
                  <a:close/>
                  <a:moveTo>
                    <a:pt x="151948" y="227508"/>
                  </a:moveTo>
                  <a:cubicBezTo>
                    <a:pt x="137974" y="227508"/>
                    <a:pt x="126582" y="238793"/>
                    <a:pt x="126582" y="252744"/>
                  </a:cubicBezTo>
                  <a:cubicBezTo>
                    <a:pt x="126582" y="266696"/>
                    <a:pt x="137974" y="278070"/>
                    <a:pt x="151948" y="278070"/>
                  </a:cubicBezTo>
                  <a:lnTo>
                    <a:pt x="253147" y="278070"/>
                  </a:lnTo>
                  <a:cubicBezTo>
                    <a:pt x="267121" y="278070"/>
                    <a:pt x="278514" y="266696"/>
                    <a:pt x="278514" y="252744"/>
                  </a:cubicBezTo>
                  <a:cubicBezTo>
                    <a:pt x="278514" y="238793"/>
                    <a:pt x="267121" y="227508"/>
                    <a:pt x="253147" y="227508"/>
                  </a:cubicBezTo>
                  <a:close/>
                  <a:moveTo>
                    <a:pt x="227870" y="126383"/>
                  </a:moveTo>
                  <a:cubicBezTo>
                    <a:pt x="359864" y="126383"/>
                    <a:pt x="455723" y="200760"/>
                    <a:pt x="455723" y="303307"/>
                  </a:cubicBezTo>
                  <a:cubicBezTo>
                    <a:pt x="455723" y="405853"/>
                    <a:pt x="359864" y="480231"/>
                    <a:pt x="227870" y="480231"/>
                  </a:cubicBezTo>
                  <a:lnTo>
                    <a:pt x="157021" y="480231"/>
                  </a:lnTo>
                  <a:cubicBezTo>
                    <a:pt x="137173" y="488673"/>
                    <a:pt x="61608" y="520218"/>
                    <a:pt x="33304" y="529549"/>
                  </a:cubicBezTo>
                  <a:cubicBezTo>
                    <a:pt x="30634" y="530349"/>
                    <a:pt x="27964" y="530793"/>
                    <a:pt x="25294" y="530793"/>
                  </a:cubicBezTo>
                  <a:cubicBezTo>
                    <a:pt x="16749" y="530793"/>
                    <a:pt x="8472" y="526350"/>
                    <a:pt x="3754" y="518797"/>
                  </a:cubicBezTo>
                  <a:cubicBezTo>
                    <a:pt x="-2387" y="508755"/>
                    <a:pt x="-874" y="495959"/>
                    <a:pt x="7404" y="487606"/>
                  </a:cubicBezTo>
                  <a:cubicBezTo>
                    <a:pt x="35885" y="459259"/>
                    <a:pt x="37932" y="420338"/>
                    <a:pt x="37487" y="405054"/>
                  </a:cubicBezTo>
                  <a:cubicBezTo>
                    <a:pt x="12299" y="373508"/>
                    <a:pt x="16" y="340184"/>
                    <a:pt x="16" y="303307"/>
                  </a:cubicBezTo>
                  <a:cubicBezTo>
                    <a:pt x="16" y="200760"/>
                    <a:pt x="95875" y="126383"/>
                    <a:pt x="227870" y="126383"/>
                  </a:cubicBezTo>
                  <a:close/>
                  <a:moveTo>
                    <a:pt x="379780" y="0"/>
                  </a:moveTo>
                  <a:cubicBezTo>
                    <a:pt x="511782" y="0"/>
                    <a:pt x="607647" y="74377"/>
                    <a:pt x="607647" y="176924"/>
                  </a:cubicBezTo>
                  <a:cubicBezTo>
                    <a:pt x="607647" y="213713"/>
                    <a:pt x="595363" y="247125"/>
                    <a:pt x="570173" y="278671"/>
                  </a:cubicBezTo>
                  <a:cubicBezTo>
                    <a:pt x="569728" y="293955"/>
                    <a:pt x="571775" y="332876"/>
                    <a:pt x="600170" y="361223"/>
                  </a:cubicBezTo>
                  <a:cubicBezTo>
                    <a:pt x="608537" y="369487"/>
                    <a:pt x="610050" y="382372"/>
                    <a:pt x="603819" y="392325"/>
                  </a:cubicBezTo>
                  <a:cubicBezTo>
                    <a:pt x="599191" y="399967"/>
                    <a:pt x="590913" y="404410"/>
                    <a:pt x="582279" y="404410"/>
                  </a:cubicBezTo>
                  <a:cubicBezTo>
                    <a:pt x="579697" y="404410"/>
                    <a:pt x="577027" y="403966"/>
                    <a:pt x="574357" y="403077"/>
                  </a:cubicBezTo>
                  <a:cubicBezTo>
                    <a:pt x="557356" y="397479"/>
                    <a:pt x="523532" y="383972"/>
                    <a:pt x="494781" y="372153"/>
                  </a:cubicBezTo>
                  <a:cubicBezTo>
                    <a:pt x="502347" y="350649"/>
                    <a:pt x="506353" y="327633"/>
                    <a:pt x="506353" y="303285"/>
                  </a:cubicBezTo>
                  <a:cubicBezTo>
                    <a:pt x="506353" y="171503"/>
                    <a:pt x="389215" y="75799"/>
                    <a:pt x="227839" y="75799"/>
                  </a:cubicBezTo>
                  <a:cubicBezTo>
                    <a:pt x="214220" y="75799"/>
                    <a:pt x="201136" y="76688"/>
                    <a:pt x="188140" y="78021"/>
                  </a:cubicBezTo>
                  <a:cubicBezTo>
                    <a:pt x="228106" y="29946"/>
                    <a:pt x="297801" y="0"/>
                    <a:pt x="379780" y="0"/>
                  </a:cubicBezTo>
                  <a:close/>
                </a:path>
              </a:pathLst>
            </a:custGeom>
            <a:solidFill>
              <a:srgbClr val="0FCE9A"/>
            </a:solidFill>
            <a:ln>
              <a:noFill/>
            </a:ln>
            <a:effectLst>
              <a:outerShdw blurRad="228600" sx="102000" sy="102000" algn="ctr" rotWithShape="0">
                <a:srgbClr val="0FCE9A">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组合 8">
            <a:extLst>
              <a:ext uri="{FF2B5EF4-FFF2-40B4-BE49-F238E27FC236}">
                <a16:creationId xmlns:a16="http://schemas.microsoft.com/office/drawing/2014/main" xmlns="" id="{AE12B9C3-F942-4C19-9534-2E3F14021EF1}"/>
              </a:ext>
            </a:extLst>
          </p:cNvPr>
          <p:cNvGrpSpPr/>
          <p:nvPr/>
        </p:nvGrpSpPr>
        <p:grpSpPr>
          <a:xfrm>
            <a:off x="8318046" y="2587625"/>
            <a:ext cx="2583543" cy="3643086"/>
            <a:chOff x="8318046" y="2587625"/>
            <a:chExt cx="2583543" cy="3643086"/>
          </a:xfrm>
        </p:grpSpPr>
        <p:sp>
          <p:nvSpPr>
            <p:cNvPr id="33" name="矩形: 圆角 32">
              <a:extLst>
                <a:ext uri="{FF2B5EF4-FFF2-40B4-BE49-F238E27FC236}">
                  <a16:creationId xmlns:a16="http://schemas.microsoft.com/office/drawing/2014/main" xmlns="" id="{95D753DD-6366-4A2A-B91D-21AA0911A530}"/>
                </a:ext>
              </a:extLst>
            </p:cNvPr>
            <p:cNvSpPr/>
            <p:nvPr/>
          </p:nvSpPr>
          <p:spPr>
            <a:xfrm>
              <a:off x="8318046" y="2587625"/>
              <a:ext cx="2583543" cy="3643086"/>
            </a:xfrm>
            <a:prstGeom prst="roundRect">
              <a:avLst>
                <a:gd name="adj" fmla="val 8802"/>
              </a:avLst>
            </a:prstGeom>
            <a:solidFill>
              <a:schemeClr val="bg1">
                <a:alpha val="95000"/>
              </a:schemeClr>
            </a:solidFill>
            <a:ln w="19050">
              <a:solidFill>
                <a:schemeClr val="bg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椭圆 33">
              <a:extLst>
                <a:ext uri="{FF2B5EF4-FFF2-40B4-BE49-F238E27FC236}">
                  <a16:creationId xmlns:a16="http://schemas.microsoft.com/office/drawing/2014/main" xmlns="" id="{2E891EBD-4C79-4BE4-8232-CB12ACF4FBBF}"/>
                </a:ext>
              </a:extLst>
            </p:cNvPr>
            <p:cNvSpPr/>
            <p:nvPr/>
          </p:nvSpPr>
          <p:spPr>
            <a:xfrm>
              <a:off x="8920389" y="3035753"/>
              <a:ext cx="1378857" cy="1378857"/>
            </a:xfrm>
            <a:prstGeom prst="ellipse">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5" name="组合 34">
              <a:extLst>
                <a:ext uri="{FF2B5EF4-FFF2-40B4-BE49-F238E27FC236}">
                  <a16:creationId xmlns:a16="http://schemas.microsoft.com/office/drawing/2014/main" xmlns="" id="{88E261AC-B365-489D-8AD2-5D2D7A3AA91E}"/>
                </a:ext>
              </a:extLst>
            </p:cNvPr>
            <p:cNvGrpSpPr/>
            <p:nvPr/>
          </p:nvGrpSpPr>
          <p:grpSpPr>
            <a:xfrm>
              <a:off x="9943604" y="3097740"/>
              <a:ext cx="319357" cy="318997"/>
              <a:chOff x="2714129" y="2979358"/>
              <a:chExt cx="319357" cy="318997"/>
            </a:xfrm>
          </p:grpSpPr>
          <p:sp>
            <p:nvSpPr>
              <p:cNvPr id="38" name="椭圆 37">
                <a:extLst>
                  <a:ext uri="{FF2B5EF4-FFF2-40B4-BE49-F238E27FC236}">
                    <a16:creationId xmlns:a16="http://schemas.microsoft.com/office/drawing/2014/main" xmlns="" id="{B5934544-A4CA-4F8B-B658-C372505732A9}"/>
                  </a:ext>
                </a:extLst>
              </p:cNvPr>
              <p:cNvSpPr/>
              <p:nvPr/>
            </p:nvSpPr>
            <p:spPr>
              <a:xfrm>
                <a:off x="2714129" y="2979358"/>
                <a:ext cx="318997" cy="318997"/>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heck-mark_2431">
                <a:extLst>
                  <a:ext uri="{FF2B5EF4-FFF2-40B4-BE49-F238E27FC236}">
                    <a16:creationId xmlns:a16="http://schemas.microsoft.com/office/drawing/2014/main" xmlns="" id="{D5B00A0B-0BA5-4AE0-8DB6-31E779D6C193}"/>
                  </a:ext>
                </a:extLst>
              </p:cNvPr>
              <p:cNvSpPr/>
              <p:nvPr/>
            </p:nvSpPr>
            <p:spPr>
              <a:xfrm>
                <a:off x="2714129" y="2979358"/>
                <a:ext cx="319357" cy="318997"/>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文本框 35">
              <a:extLst>
                <a:ext uri="{FF2B5EF4-FFF2-40B4-BE49-F238E27FC236}">
                  <a16:creationId xmlns:a16="http://schemas.microsoft.com/office/drawing/2014/main" xmlns="" id="{A69BC73E-65F0-4550-93CC-0BFEDD920AFD}"/>
                </a:ext>
              </a:extLst>
            </p:cNvPr>
            <p:cNvSpPr txBox="1"/>
            <p:nvPr/>
          </p:nvSpPr>
          <p:spPr>
            <a:xfrm>
              <a:off x="8585880" y="4624778"/>
              <a:ext cx="2047875" cy="369332"/>
            </a:xfrm>
            <a:prstGeom prst="rect">
              <a:avLst/>
            </a:prstGeom>
            <a:noFill/>
          </p:spPr>
          <p:txBody>
            <a:bodyPr wrap="square">
              <a:spAutoFit/>
            </a:bodyPr>
            <a:lstStyle/>
            <a:p>
              <a:pPr algn="ctr"/>
              <a:r>
                <a:rPr lang="zh-CN" altLang="en-US" dirty="0">
                  <a:solidFill>
                    <a:schemeClr val="accent1"/>
                  </a:solidFill>
                  <a:latin typeface="+mj-ea"/>
                  <a:ea typeface="+mj-ea"/>
                </a:rPr>
                <a:t>加强组织能力</a:t>
              </a:r>
            </a:p>
          </p:txBody>
        </p:sp>
        <p:sp>
          <p:nvSpPr>
            <p:cNvPr id="37" name="文本框 36">
              <a:extLst>
                <a:ext uri="{FF2B5EF4-FFF2-40B4-BE49-F238E27FC236}">
                  <a16:creationId xmlns:a16="http://schemas.microsoft.com/office/drawing/2014/main" xmlns="" id="{A88C5433-0813-4987-90EF-44D9F9273305}"/>
                </a:ext>
              </a:extLst>
            </p:cNvPr>
            <p:cNvSpPr txBox="1"/>
            <p:nvPr/>
          </p:nvSpPr>
          <p:spPr>
            <a:xfrm>
              <a:off x="8458201" y="5114929"/>
              <a:ext cx="2314122" cy="978729"/>
            </a:xfrm>
            <a:prstGeom prst="rect">
              <a:avLst/>
            </a:prstGeom>
            <a:noFill/>
          </p:spPr>
          <p:txBody>
            <a:bodyPr wrap="square">
              <a:spAutoFit/>
            </a:bodyPr>
            <a:lstStyle/>
            <a:p>
              <a:pPr algn="ctr" fontAlgn="ctr">
                <a:lnSpc>
                  <a:spcPct val="120000"/>
                </a:lnSpc>
              </a:pPr>
              <a:r>
                <a:rPr lang="zh-CN" altLang="en-US" sz="1200" dirty="0">
                  <a:solidFill>
                    <a:schemeClr val="tx2"/>
                  </a:solidFill>
                </a:rPr>
                <a:t>策划组织活动前多思考，想想可能发生哪些状况并提前给出解决方案，有利于加强整体</a:t>
              </a:r>
              <a:endParaRPr lang="en-US" altLang="zh-CN" sz="1200" dirty="0">
                <a:solidFill>
                  <a:schemeClr val="tx2"/>
                </a:solidFill>
              </a:endParaRPr>
            </a:p>
            <a:p>
              <a:pPr algn="ctr" fontAlgn="ctr">
                <a:lnSpc>
                  <a:spcPct val="120000"/>
                </a:lnSpc>
              </a:pPr>
              <a:r>
                <a:rPr lang="zh-CN" altLang="en-US" sz="1200" dirty="0">
                  <a:solidFill>
                    <a:schemeClr val="tx2"/>
                  </a:solidFill>
                </a:rPr>
                <a:t>控场协调能力</a:t>
              </a:r>
            </a:p>
          </p:txBody>
        </p:sp>
        <p:sp>
          <p:nvSpPr>
            <p:cNvPr id="48" name="objects-in-folder_81256">
              <a:extLst>
                <a:ext uri="{FF2B5EF4-FFF2-40B4-BE49-F238E27FC236}">
                  <a16:creationId xmlns:a16="http://schemas.microsoft.com/office/drawing/2014/main" xmlns="" id="{F8E299A1-B483-45AE-8B5D-958C1D7C7085}"/>
                </a:ext>
              </a:extLst>
            </p:cNvPr>
            <p:cNvSpPr/>
            <p:nvPr/>
          </p:nvSpPr>
          <p:spPr>
            <a:xfrm>
              <a:off x="9116985" y="3366286"/>
              <a:ext cx="921664" cy="768743"/>
            </a:xfrm>
            <a:custGeom>
              <a:avLst/>
              <a:gdLst>
                <a:gd name="connsiteX0" fmla="*/ 28404 w 606599"/>
                <a:gd name="connsiteY0" fmla="*/ 220235 h 505954"/>
                <a:gd name="connsiteX1" fmla="*/ 578196 w 606599"/>
                <a:gd name="connsiteY1" fmla="*/ 220235 h 505954"/>
                <a:gd name="connsiteX2" fmla="*/ 599672 w 606599"/>
                <a:gd name="connsiteY2" fmla="*/ 230044 h 505954"/>
                <a:gd name="connsiteX3" fmla="*/ 606316 w 606599"/>
                <a:gd name="connsiteY3" fmla="*/ 252644 h 505954"/>
                <a:gd name="connsiteX4" fmla="*/ 573092 w 606599"/>
                <a:gd name="connsiteY4" fmla="*/ 481719 h 505954"/>
                <a:gd name="connsiteX5" fmla="*/ 544972 w 606599"/>
                <a:gd name="connsiteY5" fmla="*/ 505954 h 505954"/>
                <a:gd name="connsiteX6" fmla="*/ 61628 w 606599"/>
                <a:gd name="connsiteY6" fmla="*/ 505954 h 505954"/>
                <a:gd name="connsiteX7" fmla="*/ 33508 w 606599"/>
                <a:gd name="connsiteY7" fmla="*/ 481719 h 505954"/>
                <a:gd name="connsiteX8" fmla="*/ 284 w 606599"/>
                <a:gd name="connsiteY8" fmla="*/ 252644 h 505954"/>
                <a:gd name="connsiteX9" fmla="*/ 6929 w 606599"/>
                <a:gd name="connsiteY9" fmla="*/ 230044 h 505954"/>
                <a:gd name="connsiteX10" fmla="*/ 28404 w 606599"/>
                <a:gd name="connsiteY10" fmla="*/ 220235 h 505954"/>
                <a:gd name="connsiteX11" fmla="*/ 112249 w 606599"/>
                <a:gd name="connsiteY11" fmla="*/ 67743 h 505954"/>
                <a:gd name="connsiteX12" fmla="*/ 116102 w 606599"/>
                <a:gd name="connsiteY12" fmla="*/ 68512 h 505954"/>
                <a:gd name="connsiteX13" fmla="*/ 310367 w 606599"/>
                <a:gd name="connsiteY13" fmla="*/ 151676 h 505954"/>
                <a:gd name="connsiteX14" fmla="*/ 315568 w 606599"/>
                <a:gd name="connsiteY14" fmla="*/ 156963 h 505954"/>
                <a:gd name="connsiteX15" fmla="*/ 315472 w 606599"/>
                <a:gd name="connsiteY15" fmla="*/ 164463 h 505954"/>
                <a:gd name="connsiteX16" fmla="*/ 309211 w 606599"/>
                <a:gd name="connsiteY16" fmla="*/ 178884 h 505954"/>
                <a:gd name="connsiteX17" fmla="*/ 58121 w 606599"/>
                <a:gd name="connsiteY17" fmla="*/ 178884 h 505954"/>
                <a:gd name="connsiteX18" fmla="*/ 103292 w 606599"/>
                <a:gd name="connsiteY18" fmla="*/ 73608 h 505954"/>
                <a:gd name="connsiteX19" fmla="*/ 112249 w 606599"/>
                <a:gd name="connsiteY19" fmla="*/ 67743 h 505954"/>
                <a:gd name="connsiteX20" fmla="*/ 496166 w 606599"/>
                <a:gd name="connsiteY20" fmla="*/ 48408 h 505954"/>
                <a:gd name="connsiteX21" fmla="*/ 505123 w 606599"/>
                <a:gd name="connsiteY21" fmla="*/ 54369 h 505954"/>
                <a:gd name="connsiteX22" fmla="*/ 557229 w 606599"/>
                <a:gd name="connsiteY22" fmla="*/ 178883 h 505954"/>
                <a:gd name="connsiteX23" fmla="*/ 489424 w 606599"/>
                <a:gd name="connsiteY23" fmla="*/ 178883 h 505954"/>
                <a:gd name="connsiteX24" fmla="*/ 493566 w 606599"/>
                <a:gd name="connsiteY24" fmla="*/ 155615 h 505954"/>
                <a:gd name="connsiteX25" fmla="*/ 478252 w 606599"/>
                <a:gd name="connsiteY25" fmla="*/ 128501 h 505954"/>
                <a:gd name="connsiteX26" fmla="*/ 416804 w 606599"/>
                <a:gd name="connsiteY26" fmla="*/ 80618 h 505954"/>
                <a:gd name="connsiteX27" fmla="*/ 492410 w 606599"/>
                <a:gd name="connsiteY27" fmla="*/ 49177 h 505954"/>
                <a:gd name="connsiteX28" fmla="*/ 496166 w 606599"/>
                <a:gd name="connsiteY28" fmla="*/ 48408 h 505954"/>
                <a:gd name="connsiteX29" fmla="*/ 286487 w 606599"/>
                <a:gd name="connsiteY29" fmla="*/ 20958 h 505954"/>
                <a:gd name="connsiteX30" fmla="*/ 292460 w 606599"/>
                <a:gd name="connsiteY30" fmla="*/ 22978 h 505954"/>
                <a:gd name="connsiteX31" fmla="*/ 459005 w 606599"/>
                <a:gd name="connsiteY31" fmla="*/ 152819 h 505954"/>
                <a:gd name="connsiteX32" fmla="*/ 462665 w 606599"/>
                <a:gd name="connsiteY32" fmla="*/ 159359 h 505954"/>
                <a:gd name="connsiteX33" fmla="*/ 460739 w 606599"/>
                <a:gd name="connsiteY33" fmla="*/ 166572 h 505954"/>
                <a:gd name="connsiteX34" fmla="*/ 451010 w 606599"/>
                <a:gd name="connsiteY34" fmla="*/ 178883 h 505954"/>
                <a:gd name="connsiteX35" fmla="*/ 343030 w 606599"/>
                <a:gd name="connsiteY35" fmla="*/ 178883 h 505954"/>
                <a:gd name="connsiteX36" fmla="*/ 343993 w 606599"/>
                <a:gd name="connsiteY36" fmla="*/ 176671 h 505954"/>
                <a:gd name="connsiteX37" fmla="*/ 344475 w 606599"/>
                <a:gd name="connsiteY37" fmla="*/ 145509 h 505954"/>
                <a:gd name="connsiteX38" fmla="*/ 322513 w 606599"/>
                <a:gd name="connsiteY38" fmla="*/ 123100 h 505954"/>
                <a:gd name="connsiteX39" fmla="*/ 232064 w 606599"/>
                <a:gd name="connsiteY39" fmla="*/ 84340 h 505954"/>
                <a:gd name="connsiteX40" fmla="*/ 278781 w 606599"/>
                <a:gd name="connsiteY40" fmla="*/ 24709 h 505954"/>
                <a:gd name="connsiteX41" fmla="*/ 286487 w 606599"/>
                <a:gd name="connsiteY41" fmla="*/ 20958 h 505954"/>
                <a:gd name="connsiteX42" fmla="*/ 313356 w 606599"/>
                <a:gd name="connsiteY42" fmla="*/ 0 h 505954"/>
                <a:gd name="connsiteX43" fmla="*/ 552129 w 606599"/>
                <a:gd name="connsiteY43" fmla="*/ 0 h 505954"/>
                <a:gd name="connsiteX44" fmla="*/ 580446 w 606599"/>
                <a:gd name="connsiteY44" fmla="*/ 28280 h 505954"/>
                <a:gd name="connsiteX45" fmla="*/ 580446 w 606599"/>
                <a:gd name="connsiteY45" fmla="*/ 153903 h 505954"/>
                <a:gd name="connsiteX46" fmla="*/ 533828 w 606599"/>
                <a:gd name="connsiteY46" fmla="*/ 42420 h 505954"/>
                <a:gd name="connsiteX47" fmla="*/ 496168 w 606599"/>
                <a:gd name="connsiteY47" fmla="*/ 17314 h 505954"/>
                <a:gd name="connsiteX48" fmla="*/ 480372 w 606599"/>
                <a:gd name="connsiteY48" fmla="*/ 20488 h 505954"/>
                <a:gd name="connsiteX49" fmla="*/ 388677 w 606599"/>
                <a:gd name="connsiteY49" fmla="*/ 58676 h 505954"/>
                <a:gd name="connsiteX50" fmla="*/ 54492 w 606599"/>
                <a:gd name="connsiteY50" fmla="*/ 0 h 505954"/>
                <a:gd name="connsiteX51" fmla="*/ 259796 w 606599"/>
                <a:gd name="connsiteY51" fmla="*/ 0 h 505954"/>
                <a:gd name="connsiteX52" fmla="*/ 254307 w 606599"/>
                <a:gd name="connsiteY52" fmla="*/ 5579 h 505954"/>
                <a:gd name="connsiteX53" fmla="*/ 202596 w 606599"/>
                <a:gd name="connsiteY53" fmla="*/ 71763 h 505954"/>
                <a:gd name="connsiteX54" fmla="*/ 128351 w 606599"/>
                <a:gd name="connsiteY54" fmla="*/ 40018 h 505954"/>
                <a:gd name="connsiteX55" fmla="*/ 112270 w 606599"/>
                <a:gd name="connsiteY55" fmla="*/ 36651 h 505954"/>
                <a:gd name="connsiteX56" fmla="*/ 74810 w 606599"/>
                <a:gd name="connsiteY56" fmla="*/ 61470 h 505954"/>
                <a:gd name="connsiteX57" fmla="*/ 26084 w 606599"/>
                <a:gd name="connsiteY57" fmla="*/ 174791 h 505954"/>
                <a:gd name="connsiteX58" fmla="*/ 26084 w 606599"/>
                <a:gd name="connsiteY58" fmla="*/ 28282 h 505954"/>
                <a:gd name="connsiteX59" fmla="*/ 54492 w 606599"/>
                <a:gd name="connsiteY59" fmla="*/ 0 h 50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599" h="505954">
                  <a:moveTo>
                    <a:pt x="28404" y="220235"/>
                  </a:moveTo>
                  <a:lnTo>
                    <a:pt x="578196" y="220235"/>
                  </a:lnTo>
                  <a:cubicBezTo>
                    <a:pt x="586478" y="220235"/>
                    <a:pt x="594279" y="223793"/>
                    <a:pt x="599672" y="230044"/>
                  </a:cubicBezTo>
                  <a:cubicBezTo>
                    <a:pt x="605064" y="236295"/>
                    <a:pt x="607472" y="244566"/>
                    <a:pt x="606316" y="252644"/>
                  </a:cubicBezTo>
                  <a:lnTo>
                    <a:pt x="573092" y="481719"/>
                  </a:lnTo>
                  <a:cubicBezTo>
                    <a:pt x="571070" y="495664"/>
                    <a:pt x="559032" y="505954"/>
                    <a:pt x="544972" y="505954"/>
                  </a:cubicBezTo>
                  <a:lnTo>
                    <a:pt x="61628" y="505954"/>
                  </a:lnTo>
                  <a:cubicBezTo>
                    <a:pt x="47472" y="505954"/>
                    <a:pt x="35530" y="495664"/>
                    <a:pt x="33508" y="481719"/>
                  </a:cubicBezTo>
                  <a:lnTo>
                    <a:pt x="284" y="252644"/>
                  </a:lnTo>
                  <a:cubicBezTo>
                    <a:pt x="-872" y="244566"/>
                    <a:pt x="1536" y="236295"/>
                    <a:pt x="6929" y="230044"/>
                  </a:cubicBezTo>
                  <a:cubicBezTo>
                    <a:pt x="12322" y="223793"/>
                    <a:pt x="20122" y="220235"/>
                    <a:pt x="28404" y="220235"/>
                  </a:cubicBezTo>
                  <a:close/>
                  <a:moveTo>
                    <a:pt x="112249" y="67743"/>
                  </a:moveTo>
                  <a:cubicBezTo>
                    <a:pt x="113598" y="67743"/>
                    <a:pt x="114850" y="68031"/>
                    <a:pt x="116102" y="68512"/>
                  </a:cubicBezTo>
                  <a:lnTo>
                    <a:pt x="310367" y="151676"/>
                  </a:lnTo>
                  <a:cubicBezTo>
                    <a:pt x="312678" y="152637"/>
                    <a:pt x="314605" y="154560"/>
                    <a:pt x="315568" y="156963"/>
                  </a:cubicBezTo>
                  <a:cubicBezTo>
                    <a:pt x="316531" y="159367"/>
                    <a:pt x="316435" y="162059"/>
                    <a:pt x="315472" y="164463"/>
                  </a:cubicBezTo>
                  <a:lnTo>
                    <a:pt x="309211" y="178884"/>
                  </a:lnTo>
                  <a:lnTo>
                    <a:pt x="58121" y="178884"/>
                  </a:lnTo>
                  <a:lnTo>
                    <a:pt x="103292" y="73608"/>
                  </a:lnTo>
                  <a:cubicBezTo>
                    <a:pt x="104930" y="69954"/>
                    <a:pt x="108493" y="67743"/>
                    <a:pt x="112249" y="67743"/>
                  </a:cubicBezTo>
                  <a:close/>
                  <a:moveTo>
                    <a:pt x="496166" y="48408"/>
                  </a:moveTo>
                  <a:cubicBezTo>
                    <a:pt x="499923" y="48408"/>
                    <a:pt x="503582" y="50619"/>
                    <a:pt x="505123" y="54369"/>
                  </a:cubicBezTo>
                  <a:lnTo>
                    <a:pt x="557229" y="178883"/>
                  </a:lnTo>
                  <a:lnTo>
                    <a:pt x="489424" y="178883"/>
                  </a:lnTo>
                  <a:cubicBezTo>
                    <a:pt x="492988" y="171768"/>
                    <a:pt x="494529" y="163595"/>
                    <a:pt x="493566" y="155615"/>
                  </a:cubicBezTo>
                  <a:cubicBezTo>
                    <a:pt x="492217" y="144846"/>
                    <a:pt x="486824" y="135231"/>
                    <a:pt x="478252" y="128501"/>
                  </a:cubicBezTo>
                  <a:lnTo>
                    <a:pt x="416804" y="80618"/>
                  </a:lnTo>
                  <a:lnTo>
                    <a:pt x="492410" y="49177"/>
                  </a:lnTo>
                  <a:cubicBezTo>
                    <a:pt x="493566" y="48600"/>
                    <a:pt x="494914" y="48408"/>
                    <a:pt x="496166" y="48408"/>
                  </a:cubicBezTo>
                  <a:close/>
                  <a:moveTo>
                    <a:pt x="286487" y="20958"/>
                  </a:moveTo>
                  <a:cubicBezTo>
                    <a:pt x="288510" y="20958"/>
                    <a:pt x="290629" y="21631"/>
                    <a:pt x="292460" y="22978"/>
                  </a:cubicBezTo>
                  <a:lnTo>
                    <a:pt x="459005" y="152819"/>
                  </a:lnTo>
                  <a:cubicBezTo>
                    <a:pt x="461028" y="154454"/>
                    <a:pt x="462376" y="156762"/>
                    <a:pt x="462665" y="159359"/>
                  </a:cubicBezTo>
                  <a:cubicBezTo>
                    <a:pt x="462954" y="161956"/>
                    <a:pt x="462280" y="164456"/>
                    <a:pt x="460739" y="166572"/>
                  </a:cubicBezTo>
                  <a:lnTo>
                    <a:pt x="451010" y="178883"/>
                  </a:lnTo>
                  <a:lnTo>
                    <a:pt x="343030" y="178883"/>
                  </a:lnTo>
                  <a:lnTo>
                    <a:pt x="343993" y="176671"/>
                  </a:lnTo>
                  <a:cubicBezTo>
                    <a:pt x="348328" y="166668"/>
                    <a:pt x="348424" y="155608"/>
                    <a:pt x="344475" y="145509"/>
                  </a:cubicBezTo>
                  <a:cubicBezTo>
                    <a:pt x="340429" y="135410"/>
                    <a:pt x="332434" y="127331"/>
                    <a:pt x="322513" y="123100"/>
                  </a:cubicBezTo>
                  <a:lnTo>
                    <a:pt x="232064" y="84340"/>
                  </a:lnTo>
                  <a:lnTo>
                    <a:pt x="278781" y="24709"/>
                  </a:lnTo>
                  <a:cubicBezTo>
                    <a:pt x="280708" y="22208"/>
                    <a:pt x="283598" y="20958"/>
                    <a:pt x="286487" y="20958"/>
                  </a:cubicBezTo>
                  <a:close/>
                  <a:moveTo>
                    <a:pt x="313356" y="0"/>
                  </a:moveTo>
                  <a:lnTo>
                    <a:pt x="552129" y="0"/>
                  </a:lnTo>
                  <a:cubicBezTo>
                    <a:pt x="567732" y="0"/>
                    <a:pt x="580446" y="12601"/>
                    <a:pt x="580446" y="28280"/>
                  </a:cubicBezTo>
                  <a:lnTo>
                    <a:pt x="580446" y="153903"/>
                  </a:lnTo>
                  <a:lnTo>
                    <a:pt x="533828" y="42420"/>
                  </a:lnTo>
                  <a:cubicBezTo>
                    <a:pt x="527471" y="27125"/>
                    <a:pt x="512638" y="17314"/>
                    <a:pt x="496168" y="17314"/>
                  </a:cubicBezTo>
                  <a:cubicBezTo>
                    <a:pt x="490678" y="17314"/>
                    <a:pt x="485380" y="18372"/>
                    <a:pt x="480372" y="20488"/>
                  </a:cubicBezTo>
                  <a:lnTo>
                    <a:pt x="388677" y="58676"/>
                  </a:lnTo>
                  <a:close/>
                  <a:moveTo>
                    <a:pt x="54492" y="0"/>
                  </a:moveTo>
                  <a:lnTo>
                    <a:pt x="259796" y="0"/>
                  </a:lnTo>
                  <a:cubicBezTo>
                    <a:pt x="257870" y="1635"/>
                    <a:pt x="255944" y="3463"/>
                    <a:pt x="254307" y="5579"/>
                  </a:cubicBezTo>
                  <a:lnTo>
                    <a:pt x="202596" y="71763"/>
                  </a:lnTo>
                  <a:lnTo>
                    <a:pt x="128351" y="40018"/>
                  </a:lnTo>
                  <a:cubicBezTo>
                    <a:pt x="123247" y="37806"/>
                    <a:pt x="117855" y="36651"/>
                    <a:pt x="112270" y="36651"/>
                  </a:cubicBezTo>
                  <a:cubicBezTo>
                    <a:pt x="95899" y="36651"/>
                    <a:pt x="81166" y="46367"/>
                    <a:pt x="74810" y="61470"/>
                  </a:cubicBezTo>
                  <a:lnTo>
                    <a:pt x="26084" y="174791"/>
                  </a:lnTo>
                  <a:lnTo>
                    <a:pt x="26084" y="28282"/>
                  </a:lnTo>
                  <a:cubicBezTo>
                    <a:pt x="26084" y="12602"/>
                    <a:pt x="38795" y="0"/>
                    <a:pt x="544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iconfont-1127-844299">
              <a:extLst>
                <a:ext uri="{FF2B5EF4-FFF2-40B4-BE49-F238E27FC236}">
                  <a16:creationId xmlns:a16="http://schemas.microsoft.com/office/drawing/2014/main" xmlns="" id="{2A8D8A4F-10C9-4085-BE9A-572A1AC9276F}"/>
                </a:ext>
              </a:extLst>
            </p:cNvPr>
            <p:cNvSpPr/>
            <p:nvPr/>
          </p:nvSpPr>
          <p:spPr>
            <a:xfrm>
              <a:off x="9642966" y="3626509"/>
              <a:ext cx="480171" cy="402679"/>
            </a:xfrm>
            <a:custGeom>
              <a:avLst/>
              <a:gdLst>
                <a:gd name="T0" fmla="*/ 11922 w 12161"/>
                <a:gd name="T1" fmla="*/ 192 h 10195"/>
                <a:gd name="T2" fmla="*/ 11389 w 12161"/>
                <a:gd name="T3" fmla="*/ 0 h 10195"/>
                <a:gd name="T4" fmla="*/ 773 w 12161"/>
                <a:gd name="T5" fmla="*/ 0 h 10195"/>
                <a:gd name="T6" fmla="*/ 239 w 12161"/>
                <a:gd name="T7" fmla="*/ 192 h 10195"/>
                <a:gd name="T8" fmla="*/ 0 w 12161"/>
                <a:gd name="T9" fmla="*/ 687 h 10195"/>
                <a:gd name="T10" fmla="*/ 0 w 12161"/>
                <a:gd name="T11" fmla="*/ 7914 h 10195"/>
                <a:gd name="T12" fmla="*/ 239 w 12161"/>
                <a:gd name="T13" fmla="*/ 8410 h 10195"/>
                <a:gd name="T14" fmla="*/ 773 w 12161"/>
                <a:gd name="T15" fmla="*/ 8602 h 10195"/>
                <a:gd name="T16" fmla="*/ 4160 w 12161"/>
                <a:gd name="T17" fmla="*/ 8602 h 10195"/>
                <a:gd name="T18" fmla="*/ 5511 w 12161"/>
                <a:gd name="T19" fmla="*/ 9951 h 10195"/>
                <a:gd name="T20" fmla="*/ 6082 w 12161"/>
                <a:gd name="T21" fmla="*/ 10195 h 10195"/>
                <a:gd name="T22" fmla="*/ 6643 w 12161"/>
                <a:gd name="T23" fmla="*/ 9961 h 10195"/>
                <a:gd name="T24" fmla="*/ 8001 w 12161"/>
                <a:gd name="T25" fmla="*/ 8602 h 10195"/>
                <a:gd name="T26" fmla="*/ 11389 w 12161"/>
                <a:gd name="T27" fmla="*/ 8602 h 10195"/>
                <a:gd name="T28" fmla="*/ 11922 w 12161"/>
                <a:gd name="T29" fmla="*/ 8410 h 10195"/>
                <a:gd name="T30" fmla="*/ 12161 w 12161"/>
                <a:gd name="T31" fmla="*/ 7914 h 10195"/>
                <a:gd name="T32" fmla="*/ 12161 w 12161"/>
                <a:gd name="T33" fmla="*/ 687 h 10195"/>
                <a:gd name="T34" fmla="*/ 11922 w 12161"/>
                <a:gd name="T35" fmla="*/ 192 h 10195"/>
                <a:gd name="T36" fmla="*/ 2977 w 12161"/>
                <a:gd name="T37" fmla="*/ 5086 h 10195"/>
                <a:gd name="T38" fmla="*/ 2067 w 12161"/>
                <a:gd name="T39" fmla="*/ 4176 h 10195"/>
                <a:gd name="T40" fmla="*/ 2977 w 12161"/>
                <a:gd name="T41" fmla="*/ 3267 h 10195"/>
                <a:gd name="T42" fmla="*/ 3886 w 12161"/>
                <a:gd name="T43" fmla="*/ 4176 h 10195"/>
                <a:gd name="T44" fmla="*/ 2977 w 12161"/>
                <a:gd name="T45" fmla="*/ 5086 h 10195"/>
                <a:gd name="T46" fmla="*/ 6081 w 12161"/>
                <a:gd name="T47" fmla="*/ 5086 h 10195"/>
                <a:gd name="T48" fmla="*/ 5171 w 12161"/>
                <a:gd name="T49" fmla="*/ 4176 h 10195"/>
                <a:gd name="T50" fmla="*/ 6081 w 12161"/>
                <a:gd name="T51" fmla="*/ 3267 h 10195"/>
                <a:gd name="T52" fmla="*/ 6990 w 12161"/>
                <a:gd name="T53" fmla="*/ 4176 h 10195"/>
                <a:gd name="T54" fmla="*/ 6081 w 12161"/>
                <a:gd name="T55" fmla="*/ 5086 h 10195"/>
                <a:gd name="T56" fmla="*/ 9185 w 12161"/>
                <a:gd name="T57" fmla="*/ 5086 h 10195"/>
                <a:gd name="T58" fmla="*/ 8276 w 12161"/>
                <a:gd name="T59" fmla="*/ 4176 h 10195"/>
                <a:gd name="T60" fmla="*/ 9185 w 12161"/>
                <a:gd name="T61" fmla="*/ 3267 h 10195"/>
                <a:gd name="T62" fmla="*/ 10095 w 12161"/>
                <a:gd name="T63" fmla="*/ 4176 h 10195"/>
                <a:gd name="T64" fmla="*/ 9185 w 12161"/>
                <a:gd name="T65" fmla="*/ 5086 h 10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1" h="10195">
                  <a:moveTo>
                    <a:pt x="11922" y="192"/>
                  </a:moveTo>
                  <a:cubicBezTo>
                    <a:pt x="11775" y="66"/>
                    <a:pt x="11583" y="0"/>
                    <a:pt x="11389" y="0"/>
                  </a:cubicBezTo>
                  <a:lnTo>
                    <a:pt x="773" y="0"/>
                  </a:lnTo>
                  <a:cubicBezTo>
                    <a:pt x="579" y="0"/>
                    <a:pt x="386" y="66"/>
                    <a:pt x="239" y="192"/>
                  </a:cubicBezTo>
                  <a:cubicBezTo>
                    <a:pt x="91" y="318"/>
                    <a:pt x="0" y="492"/>
                    <a:pt x="0" y="687"/>
                  </a:cubicBezTo>
                  <a:lnTo>
                    <a:pt x="0" y="7914"/>
                  </a:lnTo>
                  <a:cubicBezTo>
                    <a:pt x="0" y="8109"/>
                    <a:pt x="91" y="8284"/>
                    <a:pt x="239" y="8410"/>
                  </a:cubicBezTo>
                  <a:cubicBezTo>
                    <a:pt x="386" y="8535"/>
                    <a:pt x="579" y="8602"/>
                    <a:pt x="773" y="8602"/>
                  </a:cubicBezTo>
                  <a:lnTo>
                    <a:pt x="4160" y="8602"/>
                  </a:lnTo>
                  <a:lnTo>
                    <a:pt x="5511" y="9951"/>
                  </a:lnTo>
                  <a:cubicBezTo>
                    <a:pt x="5665" y="10102"/>
                    <a:pt x="5866" y="10195"/>
                    <a:pt x="6082" y="10195"/>
                  </a:cubicBezTo>
                  <a:cubicBezTo>
                    <a:pt x="6296" y="10195"/>
                    <a:pt x="6488" y="10105"/>
                    <a:pt x="6643" y="9961"/>
                  </a:cubicBezTo>
                  <a:lnTo>
                    <a:pt x="8001" y="8602"/>
                  </a:lnTo>
                  <a:lnTo>
                    <a:pt x="11389" y="8602"/>
                  </a:lnTo>
                  <a:cubicBezTo>
                    <a:pt x="11583" y="8602"/>
                    <a:pt x="11775" y="8535"/>
                    <a:pt x="11922" y="8410"/>
                  </a:cubicBezTo>
                  <a:cubicBezTo>
                    <a:pt x="12070" y="8284"/>
                    <a:pt x="12161" y="8110"/>
                    <a:pt x="12161" y="7914"/>
                  </a:cubicBezTo>
                  <a:lnTo>
                    <a:pt x="12161" y="687"/>
                  </a:lnTo>
                  <a:cubicBezTo>
                    <a:pt x="12161" y="492"/>
                    <a:pt x="12070" y="318"/>
                    <a:pt x="11922" y="192"/>
                  </a:cubicBezTo>
                  <a:close/>
                  <a:moveTo>
                    <a:pt x="2977" y="5086"/>
                  </a:moveTo>
                  <a:cubicBezTo>
                    <a:pt x="2474" y="5086"/>
                    <a:pt x="2067" y="4679"/>
                    <a:pt x="2067" y="4176"/>
                  </a:cubicBezTo>
                  <a:cubicBezTo>
                    <a:pt x="2067" y="3674"/>
                    <a:pt x="2474" y="3267"/>
                    <a:pt x="2977" y="3267"/>
                  </a:cubicBezTo>
                  <a:cubicBezTo>
                    <a:pt x="3479" y="3267"/>
                    <a:pt x="3886" y="3674"/>
                    <a:pt x="3886" y="4176"/>
                  </a:cubicBezTo>
                  <a:cubicBezTo>
                    <a:pt x="3886" y="4679"/>
                    <a:pt x="3479" y="5086"/>
                    <a:pt x="2977" y="5086"/>
                  </a:cubicBezTo>
                  <a:close/>
                  <a:moveTo>
                    <a:pt x="6081" y="5086"/>
                  </a:moveTo>
                  <a:cubicBezTo>
                    <a:pt x="5578" y="5086"/>
                    <a:pt x="5171" y="4679"/>
                    <a:pt x="5171" y="4176"/>
                  </a:cubicBezTo>
                  <a:cubicBezTo>
                    <a:pt x="5171" y="3674"/>
                    <a:pt x="5578" y="3267"/>
                    <a:pt x="6081" y="3267"/>
                  </a:cubicBezTo>
                  <a:cubicBezTo>
                    <a:pt x="6583" y="3267"/>
                    <a:pt x="6990" y="3674"/>
                    <a:pt x="6990" y="4176"/>
                  </a:cubicBezTo>
                  <a:cubicBezTo>
                    <a:pt x="6990" y="4679"/>
                    <a:pt x="6583" y="5086"/>
                    <a:pt x="6081" y="5086"/>
                  </a:cubicBezTo>
                  <a:close/>
                  <a:moveTo>
                    <a:pt x="9185" y="5086"/>
                  </a:moveTo>
                  <a:cubicBezTo>
                    <a:pt x="8683" y="5086"/>
                    <a:pt x="8276" y="4679"/>
                    <a:pt x="8276" y="4176"/>
                  </a:cubicBezTo>
                  <a:cubicBezTo>
                    <a:pt x="8276" y="3674"/>
                    <a:pt x="8683" y="3267"/>
                    <a:pt x="9185" y="3267"/>
                  </a:cubicBezTo>
                  <a:cubicBezTo>
                    <a:pt x="9688" y="3267"/>
                    <a:pt x="10095" y="3674"/>
                    <a:pt x="10095" y="4176"/>
                  </a:cubicBezTo>
                  <a:cubicBezTo>
                    <a:pt x="10095" y="4679"/>
                    <a:pt x="9688" y="5086"/>
                    <a:pt x="9185" y="5086"/>
                  </a:cubicBezTo>
                  <a:close/>
                </a:path>
              </a:pathLst>
            </a:custGeom>
            <a:solidFill>
              <a:srgbClr val="0FCE9A"/>
            </a:solidFill>
            <a:ln>
              <a:noFill/>
            </a:ln>
            <a:effectLst>
              <a:outerShdw blurRad="228600" sx="102000" sy="1020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 name="组合 3">
            <a:extLst>
              <a:ext uri="{FF2B5EF4-FFF2-40B4-BE49-F238E27FC236}">
                <a16:creationId xmlns:a16="http://schemas.microsoft.com/office/drawing/2014/main" xmlns="" id="{840D3881-E87F-4FEF-8B4E-AF04C45B1626}"/>
              </a:ext>
            </a:extLst>
          </p:cNvPr>
          <p:cNvGrpSpPr/>
          <p:nvPr/>
        </p:nvGrpSpPr>
        <p:grpSpPr>
          <a:xfrm>
            <a:off x="1174296" y="2587625"/>
            <a:ext cx="2583543" cy="3643086"/>
            <a:chOff x="1174296" y="2587625"/>
            <a:chExt cx="2583543" cy="3643086"/>
          </a:xfrm>
        </p:grpSpPr>
        <p:sp>
          <p:nvSpPr>
            <p:cNvPr id="11" name="矩形: 圆角 10">
              <a:extLst>
                <a:ext uri="{FF2B5EF4-FFF2-40B4-BE49-F238E27FC236}">
                  <a16:creationId xmlns:a16="http://schemas.microsoft.com/office/drawing/2014/main" xmlns="" id="{16CF9C46-5D8C-4F39-950A-E4161CC8CE44}"/>
                </a:ext>
              </a:extLst>
            </p:cNvPr>
            <p:cNvSpPr/>
            <p:nvPr/>
          </p:nvSpPr>
          <p:spPr>
            <a:xfrm>
              <a:off x="1174296" y="2587625"/>
              <a:ext cx="2583543" cy="3643086"/>
            </a:xfrm>
            <a:prstGeom prst="roundRect">
              <a:avLst>
                <a:gd name="adj" fmla="val 8802"/>
              </a:avLst>
            </a:prstGeom>
            <a:solidFill>
              <a:schemeClr val="bg1">
                <a:alpha val="95000"/>
              </a:schemeClr>
            </a:solidFill>
            <a:ln w="19050">
              <a:solidFill>
                <a:schemeClr val="bg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A0B1852B-5849-497B-AC3B-17DBF450F74C}"/>
                </a:ext>
              </a:extLst>
            </p:cNvPr>
            <p:cNvSpPr/>
            <p:nvPr/>
          </p:nvSpPr>
          <p:spPr>
            <a:xfrm>
              <a:off x="1776639" y="3035753"/>
              <a:ext cx="1378857" cy="1378857"/>
            </a:xfrm>
            <a:prstGeom prst="ellipse">
              <a:avLst/>
            </a:prstGeom>
            <a:gradFill flip="none" rotWithShape="1">
              <a:gsLst>
                <a:gs pos="0">
                  <a:schemeClr val="accent2"/>
                </a:gs>
                <a:gs pos="100000">
                  <a:schemeClr val="accent1"/>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8" name="组合 17">
              <a:extLst>
                <a:ext uri="{FF2B5EF4-FFF2-40B4-BE49-F238E27FC236}">
                  <a16:creationId xmlns:a16="http://schemas.microsoft.com/office/drawing/2014/main" xmlns="" id="{FCAFD388-F66D-4934-AD8E-724BB963BDD8}"/>
                </a:ext>
              </a:extLst>
            </p:cNvPr>
            <p:cNvGrpSpPr/>
            <p:nvPr/>
          </p:nvGrpSpPr>
          <p:grpSpPr>
            <a:xfrm>
              <a:off x="2799854" y="3097740"/>
              <a:ext cx="319357" cy="318997"/>
              <a:chOff x="2714129" y="2979358"/>
              <a:chExt cx="319357" cy="318997"/>
            </a:xfrm>
          </p:grpSpPr>
          <p:sp>
            <p:nvSpPr>
              <p:cNvPr id="17" name="椭圆 16">
                <a:extLst>
                  <a:ext uri="{FF2B5EF4-FFF2-40B4-BE49-F238E27FC236}">
                    <a16:creationId xmlns:a16="http://schemas.microsoft.com/office/drawing/2014/main" xmlns="" id="{054D670B-51AD-4179-B8A8-92BBD3067285}"/>
                  </a:ext>
                </a:extLst>
              </p:cNvPr>
              <p:cNvSpPr/>
              <p:nvPr/>
            </p:nvSpPr>
            <p:spPr>
              <a:xfrm>
                <a:off x="2714129" y="2979358"/>
                <a:ext cx="318997" cy="318997"/>
              </a:xfrm>
              <a:prstGeom prst="ellips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heck-mark_2431">
                <a:extLst>
                  <a:ext uri="{FF2B5EF4-FFF2-40B4-BE49-F238E27FC236}">
                    <a16:creationId xmlns:a16="http://schemas.microsoft.com/office/drawing/2014/main" xmlns="" id="{A39B4588-26F2-4FF2-85F1-6E274029DC83}"/>
                  </a:ext>
                </a:extLst>
              </p:cNvPr>
              <p:cNvSpPr/>
              <p:nvPr/>
            </p:nvSpPr>
            <p:spPr>
              <a:xfrm>
                <a:off x="2714129" y="2979358"/>
                <a:ext cx="319357" cy="318997"/>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文本框 19">
              <a:extLst>
                <a:ext uri="{FF2B5EF4-FFF2-40B4-BE49-F238E27FC236}">
                  <a16:creationId xmlns:a16="http://schemas.microsoft.com/office/drawing/2014/main" xmlns="" id="{985D9B0D-11CA-4432-A1FA-5CD874D4A890}"/>
                </a:ext>
              </a:extLst>
            </p:cNvPr>
            <p:cNvSpPr txBox="1"/>
            <p:nvPr/>
          </p:nvSpPr>
          <p:spPr>
            <a:xfrm>
              <a:off x="1442130" y="4624778"/>
              <a:ext cx="2047875" cy="369332"/>
            </a:xfrm>
            <a:prstGeom prst="rect">
              <a:avLst/>
            </a:prstGeom>
            <a:noFill/>
          </p:spPr>
          <p:txBody>
            <a:bodyPr wrap="square">
              <a:spAutoFit/>
            </a:bodyPr>
            <a:lstStyle/>
            <a:p>
              <a:pPr algn="ctr"/>
              <a:r>
                <a:rPr lang="zh-CN" altLang="en-US" dirty="0">
                  <a:solidFill>
                    <a:schemeClr val="accent1"/>
                  </a:solidFill>
                  <a:latin typeface="+mj-ea"/>
                  <a:ea typeface="+mj-ea"/>
                </a:rPr>
                <a:t>工作复盘回顾</a:t>
              </a:r>
            </a:p>
          </p:txBody>
        </p:sp>
        <p:sp>
          <p:nvSpPr>
            <p:cNvPr id="22" name="文本框 21">
              <a:extLst>
                <a:ext uri="{FF2B5EF4-FFF2-40B4-BE49-F238E27FC236}">
                  <a16:creationId xmlns:a16="http://schemas.microsoft.com/office/drawing/2014/main" xmlns="" id="{97B021B8-08D0-426E-BBEB-279FD7E0D0DF}"/>
                </a:ext>
              </a:extLst>
            </p:cNvPr>
            <p:cNvSpPr txBox="1"/>
            <p:nvPr/>
          </p:nvSpPr>
          <p:spPr>
            <a:xfrm>
              <a:off x="1455963" y="5114929"/>
              <a:ext cx="2172609" cy="757130"/>
            </a:xfrm>
            <a:prstGeom prst="rect">
              <a:avLst/>
            </a:prstGeom>
            <a:noFill/>
          </p:spPr>
          <p:txBody>
            <a:bodyPr wrap="square">
              <a:spAutoFit/>
            </a:bodyPr>
            <a:lstStyle/>
            <a:p>
              <a:pPr algn="ctr" fontAlgn="ctr">
                <a:lnSpc>
                  <a:spcPct val="120000"/>
                </a:lnSpc>
              </a:pPr>
              <a:r>
                <a:rPr lang="zh-CN" altLang="en-US" sz="1200" dirty="0">
                  <a:solidFill>
                    <a:schemeClr val="tx2"/>
                  </a:solidFill>
                </a:rPr>
                <a:t>结束一项工作后及时复盘回顾，及时总结复盘，避免以后不再犯同样的错误，做好经验总结</a:t>
              </a:r>
            </a:p>
          </p:txBody>
        </p:sp>
        <p:sp>
          <p:nvSpPr>
            <p:cNvPr id="41" name="storage-floppy-disk_72481">
              <a:extLst>
                <a:ext uri="{FF2B5EF4-FFF2-40B4-BE49-F238E27FC236}">
                  <a16:creationId xmlns:a16="http://schemas.microsoft.com/office/drawing/2014/main" xmlns="" id="{9847E47E-62FE-4496-868F-0427B60B0D26}"/>
                </a:ext>
              </a:extLst>
            </p:cNvPr>
            <p:cNvSpPr/>
            <p:nvPr/>
          </p:nvSpPr>
          <p:spPr>
            <a:xfrm>
              <a:off x="2054832" y="3366919"/>
              <a:ext cx="738480" cy="743836"/>
            </a:xfrm>
            <a:custGeom>
              <a:avLst/>
              <a:gdLst>
                <a:gd name="connsiteX0" fmla="*/ 179883 w 603475"/>
                <a:gd name="connsiteY0" fmla="*/ 518162 h 607851"/>
                <a:gd name="connsiteX1" fmla="*/ 423662 w 603475"/>
                <a:gd name="connsiteY1" fmla="*/ 518162 h 607851"/>
                <a:gd name="connsiteX2" fmla="*/ 444773 w 603475"/>
                <a:gd name="connsiteY2" fmla="*/ 539155 h 607851"/>
                <a:gd name="connsiteX3" fmla="*/ 423662 w 603475"/>
                <a:gd name="connsiteY3" fmla="*/ 560148 h 607851"/>
                <a:gd name="connsiteX4" fmla="*/ 179883 w 603475"/>
                <a:gd name="connsiteY4" fmla="*/ 560148 h 607851"/>
                <a:gd name="connsiteX5" fmla="*/ 158772 w 603475"/>
                <a:gd name="connsiteY5" fmla="*/ 539155 h 607851"/>
                <a:gd name="connsiteX6" fmla="*/ 179883 w 603475"/>
                <a:gd name="connsiteY6" fmla="*/ 518162 h 607851"/>
                <a:gd name="connsiteX7" fmla="*/ 179883 w 603475"/>
                <a:gd name="connsiteY7" fmla="*/ 434966 h 607851"/>
                <a:gd name="connsiteX8" fmla="*/ 423662 w 603475"/>
                <a:gd name="connsiteY8" fmla="*/ 434966 h 607851"/>
                <a:gd name="connsiteX9" fmla="*/ 444773 w 603475"/>
                <a:gd name="connsiteY9" fmla="*/ 455959 h 607851"/>
                <a:gd name="connsiteX10" fmla="*/ 423662 w 603475"/>
                <a:gd name="connsiteY10" fmla="*/ 476952 h 607851"/>
                <a:gd name="connsiteX11" fmla="*/ 179883 w 603475"/>
                <a:gd name="connsiteY11" fmla="*/ 476952 h 607851"/>
                <a:gd name="connsiteX12" fmla="*/ 158772 w 603475"/>
                <a:gd name="connsiteY12" fmla="*/ 455959 h 607851"/>
                <a:gd name="connsiteX13" fmla="*/ 179883 w 603475"/>
                <a:gd name="connsiteY13" fmla="*/ 434966 h 607851"/>
                <a:gd name="connsiteX14" fmla="*/ 96899 w 603475"/>
                <a:gd name="connsiteY14" fmla="*/ 80227 h 607851"/>
                <a:gd name="connsiteX15" fmla="*/ 96899 w 603475"/>
                <a:gd name="connsiteY15" fmla="*/ 257145 h 607851"/>
                <a:gd name="connsiteX16" fmla="*/ 162692 w 603475"/>
                <a:gd name="connsiteY16" fmla="*/ 257145 h 607851"/>
                <a:gd name="connsiteX17" fmla="*/ 162692 w 603475"/>
                <a:gd name="connsiteY17" fmla="*/ 80227 h 607851"/>
                <a:gd name="connsiteX18" fmla="*/ 17530 w 603475"/>
                <a:gd name="connsiteY18" fmla="*/ 0 h 607851"/>
                <a:gd name="connsiteX19" fmla="*/ 466742 w 603475"/>
                <a:gd name="connsiteY19" fmla="*/ 0 h 607851"/>
                <a:gd name="connsiteX20" fmla="*/ 479125 w 603475"/>
                <a:gd name="connsiteY20" fmla="*/ 5065 h 607851"/>
                <a:gd name="connsiteX21" fmla="*/ 505159 w 603475"/>
                <a:gd name="connsiteY21" fmla="*/ 30914 h 607851"/>
                <a:gd name="connsiteX22" fmla="*/ 598328 w 603475"/>
                <a:gd name="connsiteY22" fmla="*/ 123656 h 607851"/>
                <a:gd name="connsiteX23" fmla="*/ 603475 w 603475"/>
                <a:gd name="connsiteY23" fmla="*/ 136022 h 607851"/>
                <a:gd name="connsiteX24" fmla="*/ 603475 w 603475"/>
                <a:gd name="connsiteY24" fmla="*/ 590345 h 607851"/>
                <a:gd name="connsiteX25" fmla="*/ 585945 w 603475"/>
                <a:gd name="connsiteY25" fmla="*/ 607851 h 607851"/>
                <a:gd name="connsiteX26" fmla="*/ 487107 w 603475"/>
                <a:gd name="connsiteY26" fmla="*/ 607851 h 607851"/>
                <a:gd name="connsiteX27" fmla="*/ 487107 w 603475"/>
                <a:gd name="connsiteY27" fmla="*/ 391975 h 607851"/>
                <a:gd name="connsiteX28" fmla="*/ 469577 w 603475"/>
                <a:gd name="connsiteY28" fmla="*/ 374469 h 607851"/>
                <a:gd name="connsiteX29" fmla="*/ 133898 w 603475"/>
                <a:gd name="connsiteY29" fmla="*/ 374469 h 607851"/>
                <a:gd name="connsiteX30" fmla="*/ 116368 w 603475"/>
                <a:gd name="connsiteY30" fmla="*/ 391975 h 607851"/>
                <a:gd name="connsiteX31" fmla="*/ 116368 w 603475"/>
                <a:gd name="connsiteY31" fmla="*/ 607851 h 607851"/>
                <a:gd name="connsiteX32" fmla="*/ 17530 w 603475"/>
                <a:gd name="connsiteY32" fmla="*/ 607851 h 607851"/>
                <a:gd name="connsiteX33" fmla="*/ 0 w 603475"/>
                <a:gd name="connsiteY33" fmla="*/ 590345 h 607851"/>
                <a:gd name="connsiteX34" fmla="*/ 0 w 603475"/>
                <a:gd name="connsiteY34" fmla="*/ 17506 h 607851"/>
                <a:gd name="connsiteX35" fmla="*/ 17530 w 603475"/>
                <a:gd name="connsiteY3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3475" h="607851">
                  <a:moveTo>
                    <a:pt x="179883" y="518162"/>
                  </a:moveTo>
                  <a:lnTo>
                    <a:pt x="423662" y="518162"/>
                  </a:lnTo>
                  <a:cubicBezTo>
                    <a:pt x="435299" y="518162"/>
                    <a:pt x="444773" y="527542"/>
                    <a:pt x="444773" y="539155"/>
                  </a:cubicBezTo>
                  <a:cubicBezTo>
                    <a:pt x="444773" y="550768"/>
                    <a:pt x="435299" y="560148"/>
                    <a:pt x="423662" y="560148"/>
                  </a:cubicBezTo>
                  <a:lnTo>
                    <a:pt x="179883" y="560148"/>
                  </a:lnTo>
                  <a:cubicBezTo>
                    <a:pt x="168246" y="560148"/>
                    <a:pt x="158772" y="550768"/>
                    <a:pt x="158772" y="539155"/>
                  </a:cubicBezTo>
                  <a:cubicBezTo>
                    <a:pt x="158772" y="527542"/>
                    <a:pt x="168246" y="518162"/>
                    <a:pt x="179883" y="518162"/>
                  </a:cubicBezTo>
                  <a:close/>
                  <a:moveTo>
                    <a:pt x="179883" y="434966"/>
                  </a:moveTo>
                  <a:lnTo>
                    <a:pt x="423662" y="434966"/>
                  </a:lnTo>
                  <a:cubicBezTo>
                    <a:pt x="435299" y="434966"/>
                    <a:pt x="444773" y="444346"/>
                    <a:pt x="444773" y="455959"/>
                  </a:cubicBezTo>
                  <a:cubicBezTo>
                    <a:pt x="444773" y="467572"/>
                    <a:pt x="435299" y="476952"/>
                    <a:pt x="423662" y="476952"/>
                  </a:cubicBezTo>
                  <a:lnTo>
                    <a:pt x="179883" y="476952"/>
                  </a:lnTo>
                  <a:cubicBezTo>
                    <a:pt x="168246" y="476952"/>
                    <a:pt x="158772" y="467572"/>
                    <a:pt x="158772" y="455959"/>
                  </a:cubicBezTo>
                  <a:cubicBezTo>
                    <a:pt x="158772" y="444346"/>
                    <a:pt x="168246" y="434966"/>
                    <a:pt x="179883" y="434966"/>
                  </a:cubicBezTo>
                  <a:close/>
                  <a:moveTo>
                    <a:pt x="96899" y="80227"/>
                  </a:moveTo>
                  <a:lnTo>
                    <a:pt x="96899" y="257145"/>
                  </a:lnTo>
                  <a:lnTo>
                    <a:pt x="162692" y="257145"/>
                  </a:lnTo>
                  <a:lnTo>
                    <a:pt x="162692" y="80227"/>
                  </a:lnTo>
                  <a:close/>
                  <a:moveTo>
                    <a:pt x="17530" y="0"/>
                  </a:moveTo>
                  <a:lnTo>
                    <a:pt x="466742" y="0"/>
                  </a:lnTo>
                  <a:cubicBezTo>
                    <a:pt x="471367" y="0"/>
                    <a:pt x="475843" y="1862"/>
                    <a:pt x="479125" y="5065"/>
                  </a:cubicBezTo>
                  <a:lnTo>
                    <a:pt x="505159" y="30914"/>
                  </a:lnTo>
                  <a:cubicBezTo>
                    <a:pt x="535743" y="61232"/>
                    <a:pt x="567371" y="92593"/>
                    <a:pt x="598328" y="123656"/>
                  </a:cubicBezTo>
                  <a:cubicBezTo>
                    <a:pt x="601610" y="126934"/>
                    <a:pt x="603475" y="131329"/>
                    <a:pt x="603475" y="136022"/>
                  </a:cubicBezTo>
                  <a:lnTo>
                    <a:pt x="603475" y="590345"/>
                  </a:lnTo>
                  <a:cubicBezTo>
                    <a:pt x="603475" y="600029"/>
                    <a:pt x="595568" y="607851"/>
                    <a:pt x="585945" y="607851"/>
                  </a:cubicBezTo>
                  <a:lnTo>
                    <a:pt x="487107" y="607851"/>
                  </a:lnTo>
                  <a:lnTo>
                    <a:pt x="487107" y="391975"/>
                  </a:lnTo>
                  <a:cubicBezTo>
                    <a:pt x="487107" y="382291"/>
                    <a:pt x="479274" y="374469"/>
                    <a:pt x="469577" y="374469"/>
                  </a:cubicBezTo>
                  <a:lnTo>
                    <a:pt x="133898" y="374469"/>
                  </a:lnTo>
                  <a:cubicBezTo>
                    <a:pt x="124201" y="374469"/>
                    <a:pt x="116368" y="382291"/>
                    <a:pt x="116368" y="391975"/>
                  </a:cubicBezTo>
                  <a:lnTo>
                    <a:pt x="116368" y="607851"/>
                  </a:lnTo>
                  <a:lnTo>
                    <a:pt x="17530" y="607851"/>
                  </a:lnTo>
                  <a:cubicBezTo>
                    <a:pt x="7907" y="607851"/>
                    <a:pt x="0" y="600029"/>
                    <a:pt x="0" y="590345"/>
                  </a:cubicBezTo>
                  <a:lnTo>
                    <a:pt x="0" y="17506"/>
                  </a:lnTo>
                  <a:cubicBezTo>
                    <a:pt x="0" y="7822"/>
                    <a:pt x="7907" y="0"/>
                    <a:pt x="175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school-pen_73977">
              <a:extLst>
                <a:ext uri="{FF2B5EF4-FFF2-40B4-BE49-F238E27FC236}">
                  <a16:creationId xmlns:a16="http://schemas.microsoft.com/office/drawing/2014/main" xmlns="" id="{2592E9A9-1AF1-459C-B882-9361DE22CB21}"/>
                </a:ext>
              </a:extLst>
            </p:cNvPr>
            <p:cNvSpPr/>
            <p:nvPr/>
          </p:nvSpPr>
          <p:spPr>
            <a:xfrm>
              <a:off x="2424870" y="3612653"/>
              <a:ext cx="609685" cy="603737"/>
            </a:xfrm>
            <a:custGeom>
              <a:avLst/>
              <a:gdLst>
                <a:gd name="T0" fmla="*/ 2096 w 2448"/>
                <a:gd name="T1" fmla="*/ 37 h 2428"/>
                <a:gd name="T2" fmla="*/ 2259 w 2448"/>
                <a:gd name="T3" fmla="*/ 1 h 2428"/>
                <a:gd name="T4" fmla="*/ 2386 w 2448"/>
                <a:gd name="T5" fmla="*/ 48 h 2428"/>
                <a:gd name="T6" fmla="*/ 2397 w 2448"/>
                <a:gd name="T7" fmla="*/ 338 h 2428"/>
                <a:gd name="T8" fmla="*/ 2096 w 2448"/>
                <a:gd name="T9" fmla="*/ 37 h 2428"/>
                <a:gd name="T10" fmla="*/ 977 w 2448"/>
                <a:gd name="T11" fmla="*/ 636 h 2428"/>
                <a:gd name="T12" fmla="*/ 1014 w 2448"/>
                <a:gd name="T13" fmla="*/ 624 h 2428"/>
                <a:gd name="T14" fmla="*/ 1704 w 2448"/>
                <a:gd name="T15" fmla="*/ 162 h 2428"/>
                <a:gd name="T16" fmla="*/ 1746 w 2448"/>
                <a:gd name="T17" fmla="*/ 228 h 2428"/>
                <a:gd name="T18" fmla="*/ 1127 w 2448"/>
                <a:gd name="T19" fmla="*/ 733 h 2428"/>
                <a:gd name="T20" fmla="*/ 1701 w 2448"/>
                <a:gd name="T21" fmla="*/ 1306 h 2428"/>
                <a:gd name="T22" fmla="*/ 2339 w 2448"/>
                <a:gd name="T23" fmla="*/ 468 h 2428"/>
                <a:gd name="T24" fmla="*/ 1986 w 2448"/>
                <a:gd name="T25" fmla="*/ 116 h 2428"/>
                <a:gd name="T26" fmla="*/ 1971 w 2448"/>
                <a:gd name="T27" fmla="*/ 93 h 2428"/>
                <a:gd name="T28" fmla="*/ 1859 w 2448"/>
                <a:gd name="T29" fmla="*/ 156 h 2428"/>
                <a:gd name="T30" fmla="*/ 1779 w 2448"/>
                <a:gd name="T31" fmla="*/ 33 h 2428"/>
                <a:gd name="T32" fmla="*/ 1736 w 2448"/>
                <a:gd name="T33" fmla="*/ 4 h 2428"/>
                <a:gd name="T34" fmla="*/ 1686 w 2448"/>
                <a:gd name="T35" fmla="*/ 13 h 2428"/>
                <a:gd name="T36" fmla="*/ 939 w 2448"/>
                <a:gd name="T37" fmla="*/ 513 h 2428"/>
                <a:gd name="T38" fmla="*/ 921 w 2448"/>
                <a:gd name="T39" fmla="*/ 606 h 2428"/>
                <a:gd name="T40" fmla="*/ 977 w 2448"/>
                <a:gd name="T41" fmla="*/ 636 h 2428"/>
                <a:gd name="T42" fmla="*/ 1031 w 2448"/>
                <a:gd name="T43" fmla="*/ 825 h 2428"/>
                <a:gd name="T44" fmla="*/ 978 w 2448"/>
                <a:gd name="T45" fmla="*/ 877 h 2428"/>
                <a:gd name="T46" fmla="*/ 282 w 2448"/>
                <a:gd name="T47" fmla="*/ 1718 h 2428"/>
                <a:gd name="T48" fmla="*/ 112 w 2448"/>
                <a:gd name="T49" fmla="*/ 2228 h 2428"/>
                <a:gd name="T50" fmla="*/ 26 w 2448"/>
                <a:gd name="T51" fmla="*/ 2314 h 2428"/>
                <a:gd name="T52" fmla="*/ 26 w 2448"/>
                <a:gd name="T53" fmla="*/ 2408 h 2428"/>
                <a:gd name="T54" fmla="*/ 73 w 2448"/>
                <a:gd name="T55" fmla="*/ 2428 h 2428"/>
                <a:gd name="T56" fmla="*/ 120 w 2448"/>
                <a:gd name="T57" fmla="*/ 2408 h 2428"/>
                <a:gd name="T58" fmla="*/ 207 w 2448"/>
                <a:gd name="T59" fmla="*/ 2321 h 2428"/>
                <a:gd name="T60" fmla="*/ 275 w 2448"/>
                <a:gd name="T61" fmla="*/ 2332 h 2428"/>
                <a:gd name="T62" fmla="*/ 1556 w 2448"/>
                <a:gd name="T63" fmla="*/ 1456 h 2428"/>
                <a:gd name="T64" fmla="*/ 1609 w 2448"/>
                <a:gd name="T65" fmla="*/ 1403 h 2428"/>
                <a:gd name="T66" fmla="*/ 1031 w 2448"/>
                <a:gd name="T67" fmla="*/ 825 h 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48" h="2428">
                  <a:moveTo>
                    <a:pt x="2096" y="37"/>
                  </a:moveTo>
                  <a:cubicBezTo>
                    <a:pt x="2159" y="13"/>
                    <a:pt x="2214" y="1"/>
                    <a:pt x="2259" y="1"/>
                  </a:cubicBezTo>
                  <a:cubicBezTo>
                    <a:pt x="2312" y="1"/>
                    <a:pt x="2355" y="17"/>
                    <a:pt x="2386" y="48"/>
                  </a:cubicBezTo>
                  <a:cubicBezTo>
                    <a:pt x="2448" y="110"/>
                    <a:pt x="2444" y="213"/>
                    <a:pt x="2397" y="338"/>
                  </a:cubicBezTo>
                  <a:lnTo>
                    <a:pt x="2096" y="37"/>
                  </a:lnTo>
                  <a:close/>
                  <a:moveTo>
                    <a:pt x="977" y="636"/>
                  </a:moveTo>
                  <a:cubicBezTo>
                    <a:pt x="989" y="636"/>
                    <a:pt x="1002" y="632"/>
                    <a:pt x="1014" y="624"/>
                  </a:cubicBezTo>
                  <a:lnTo>
                    <a:pt x="1704" y="162"/>
                  </a:lnTo>
                  <a:lnTo>
                    <a:pt x="1746" y="228"/>
                  </a:lnTo>
                  <a:cubicBezTo>
                    <a:pt x="1559" y="354"/>
                    <a:pt x="1346" y="526"/>
                    <a:pt x="1127" y="733"/>
                  </a:cubicBezTo>
                  <a:lnTo>
                    <a:pt x="1701" y="1306"/>
                  </a:lnTo>
                  <a:cubicBezTo>
                    <a:pt x="1930" y="1061"/>
                    <a:pt x="2200" y="735"/>
                    <a:pt x="2339" y="468"/>
                  </a:cubicBezTo>
                  <a:lnTo>
                    <a:pt x="1986" y="116"/>
                  </a:lnTo>
                  <a:cubicBezTo>
                    <a:pt x="1980" y="109"/>
                    <a:pt x="1975" y="101"/>
                    <a:pt x="1971" y="93"/>
                  </a:cubicBezTo>
                  <a:cubicBezTo>
                    <a:pt x="1935" y="112"/>
                    <a:pt x="1898" y="133"/>
                    <a:pt x="1859" y="156"/>
                  </a:cubicBezTo>
                  <a:lnTo>
                    <a:pt x="1779" y="33"/>
                  </a:lnTo>
                  <a:cubicBezTo>
                    <a:pt x="1769" y="18"/>
                    <a:pt x="1754" y="7"/>
                    <a:pt x="1736" y="4"/>
                  </a:cubicBezTo>
                  <a:cubicBezTo>
                    <a:pt x="1719" y="0"/>
                    <a:pt x="1700" y="4"/>
                    <a:pt x="1686" y="13"/>
                  </a:cubicBezTo>
                  <a:lnTo>
                    <a:pt x="939" y="513"/>
                  </a:lnTo>
                  <a:cubicBezTo>
                    <a:pt x="909" y="534"/>
                    <a:pt x="901" y="575"/>
                    <a:pt x="921" y="606"/>
                  </a:cubicBezTo>
                  <a:cubicBezTo>
                    <a:pt x="934" y="625"/>
                    <a:pt x="955" y="636"/>
                    <a:pt x="977" y="636"/>
                  </a:cubicBezTo>
                  <a:close/>
                  <a:moveTo>
                    <a:pt x="1031" y="825"/>
                  </a:moveTo>
                  <a:cubicBezTo>
                    <a:pt x="1013" y="842"/>
                    <a:pt x="996" y="860"/>
                    <a:pt x="978" y="877"/>
                  </a:cubicBezTo>
                  <a:cubicBezTo>
                    <a:pt x="688" y="1167"/>
                    <a:pt x="441" y="1465"/>
                    <a:pt x="282" y="1718"/>
                  </a:cubicBezTo>
                  <a:cubicBezTo>
                    <a:pt x="131" y="1956"/>
                    <a:pt x="75" y="2124"/>
                    <a:pt x="112" y="2228"/>
                  </a:cubicBezTo>
                  <a:lnTo>
                    <a:pt x="26" y="2314"/>
                  </a:lnTo>
                  <a:cubicBezTo>
                    <a:pt x="0" y="2340"/>
                    <a:pt x="0" y="2382"/>
                    <a:pt x="26" y="2408"/>
                  </a:cubicBezTo>
                  <a:cubicBezTo>
                    <a:pt x="39" y="2421"/>
                    <a:pt x="56" y="2428"/>
                    <a:pt x="73" y="2428"/>
                  </a:cubicBezTo>
                  <a:cubicBezTo>
                    <a:pt x="90" y="2428"/>
                    <a:pt x="107" y="2421"/>
                    <a:pt x="120" y="2408"/>
                  </a:cubicBezTo>
                  <a:lnTo>
                    <a:pt x="207" y="2321"/>
                  </a:lnTo>
                  <a:cubicBezTo>
                    <a:pt x="227" y="2329"/>
                    <a:pt x="250" y="2332"/>
                    <a:pt x="275" y="2332"/>
                  </a:cubicBezTo>
                  <a:cubicBezTo>
                    <a:pt x="517" y="2332"/>
                    <a:pt x="1032" y="1980"/>
                    <a:pt x="1556" y="1456"/>
                  </a:cubicBezTo>
                  <a:cubicBezTo>
                    <a:pt x="1573" y="1439"/>
                    <a:pt x="1591" y="1421"/>
                    <a:pt x="1609" y="1403"/>
                  </a:cubicBezTo>
                  <a:lnTo>
                    <a:pt x="1031" y="825"/>
                  </a:lnTo>
                  <a:close/>
                </a:path>
              </a:pathLst>
            </a:custGeom>
            <a:solidFill>
              <a:srgbClr val="0FCE9A"/>
            </a:solidFill>
            <a:ln>
              <a:noFill/>
            </a:ln>
            <a:effectLst>
              <a:outerShdw blurRad="228600" sx="102000" sy="102000" algn="ctr" rotWithShape="0">
                <a:srgbClr val="0FCE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15392032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35" presetClass="path" presetSubtype="0" decel="100000" fill="hold" grpId="1" nodeType="withEffect">
                                  <p:stCondLst>
                                    <p:cond delay="0"/>
                                  </p:stCondLst>
                                  <p:childTnLst>
                                    <p:animMotion origin="layout" path="M -1.45833E-6 4.44444E-6 L -0.14153 4.44444E-6 " pathEditMode="relative" rAng="0" ptsTypes="AA">
                                      <p:cBhvr>
                                        <p:cTn id="9" dur="1000" spd="-100000" fill="hold"/>
                                        <p:tgtEl>
                                          <p:spTgt spid="40"/>
                                        </p:tgtEl>
                                        <p:attrNameLst>
                                          <p:attrName>ppt_x</p:attrName>
                                          <p:attrName>ppt_y</p:attrName>
                                        </p:attrNameLst>
                                      </p:cBhvr>
                                      <p:rCtr x="-7083" y="0"/>
                                    </p:animMotion>
                                  </p:childTnLst>
                                </p:cTn>
                              </p:par>
                              <p:par>
                                <p:cTn id="10" presetID="10" presetClass="entr" presetSubtype="0"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par>
                                <p:cTn id="13" presetID="63" presetClass="path" presetSubtype="0" decel="100000" fill="hold" grpId="1" nodeType="withEffect">
                                  <p:stCondLst>
                                    <p:cond delay="0"/>
                                  </p:stCondLst>
                                  <p:childTnLst>
                                    <p:animMotion origin="layout" path="M -1.45833E-6 4.44444E-6 L 0.12097 4.44444E-6 " pathEditMode="relative" rAng="0" ptsTypes="AA">
                                      <p:cBhvr>
                                        <p:cTn id="14" dur="1000" spd="-100000" fill="hold"/>
                                        <p:tgtEl>
                                          <p:spTgt spid="51"/>
                                        </p:tgtEl>
                                        <p:attrNameLst>
                                          <p:attrName>ppt_x</p:attrName>
                                          <p:attrName>ppt_y</p:attrName>
                                        </p:attrNameLst>
                                      </p:cBhvr>
                                      <p:rCtr x="6042"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42" presetClass="path" presetSubtype="0" decel="100000" fill="hold" nodeType="withEffect">
                                  <p:stCondLst>
                                    <p:cond delay="0"/>
                                  </p:stCondLst>
                                  <p:childTnLst>
                                    <p:animMotion origin="layout" path="M -3.54167E-6 -4.07407E-6 L -3.54167E-6 0.16274 " pathEditMode="relative" rAng="0" ptsTypes="AA">
                                      <p:cBhvr>
                                        <p:cTn id="21" dur="1000" spd="-100000" fill="hold"/>
                                        <p:tgtEl>
                                          <p:spTgt spid="4"/>
                                        </p:tgtEl>
                                        <p:attrNameLst>
                                          <p:attrName>ppt_x</p:attrName>
                                          <p:attrName>ppt_y</p:attrName>
                                        </p:attrNameLst>
                                      </p:cBhvr>
                                      <p:rCtr x="0" y="8125"/>
                                    </p:animMotion>
                                  </p:childTnLst>
                                </p:cTn>
                              </p:par>
                              <p:par>
                                <p:cTn id="22" presetID="10"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42" presetClass="path" presetSubtype="0" decel="100000" fill="hold" nodeType="withEffect">
                                  <p:stCondLst>
                                    <p:cond delay="500"/>
                                  </p:stCondLst>
                                  <p:childTnLst>
                                    <p:animMotion origin="layout" path="M -3.54167E-6 -4.07407E-6 L -3.54167E-6 0.16274 " pathEditMode="relative" rAng="0" ptsTypes="AA">
                                      <p:cBhvr>
                                        <p:cTn id="26" dur="1000" spd="-100000" fill="hold"/>
                                        <p:tgtEl>
                                          <p:spTgt spid="8"/>
                                        </p:tgtEl>
                                        <p:attrNameLst>
                                          <p:attrName>ppt_x</p:attrName>
                                          <p:attrName>ppt_y</p:attrName>
                                        </p:attrNameLst>
                                      </p:cBhvr>
                                      <p:rCtr x="0" y="8125"/>
                                    </p:animMotion>
                                  </p:childTnLst>
                                </p:cTn>
                              </p:par>
                              <p:par>
                                <p:cTn id="27" presetID="10" presetClass="entr" presetSubtype="0" fill="hold" nodeType="withEffect">
                                  <p:stCondLst>
                                    <p:cond delay="10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42" presetClass="path" presetSubtype="0" decel="100000" fill="hold" nodeType="withEffect">
                                  <p:stCondLst>
                                    <p:cond delay="1000"/>
                                  </p:stCondLst>
                                  <p:childTnLst>
                                    <p:animMotion origin="layout" path="M -3.54167E-6 -4.07407E-6 L -3.54167E-6 0.16274 " pathEditMode="relative" rAng="0" ptsTypes="AA">
                                      <p:cBhvr>
                                        <p:cTn id="31" dur="1000" spd="-100000" fill="hold"/>
                                        <p:tgtEl>
                                          <p:spTgt spid="9"/>
                                        </p:tgtEl>
                                        <p:attrNameLst>
                                          <p:attrName>ppt_x</p:attrName>
                                          <p:attrName>ppt_y</p:attrName>
                                        </p:attrNameLst>
                                      </p:cBhvr>
                                      <p:rCtr x="0" y="812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1" grpId="1" animBg="1"/>
      <p:bldP spid="40" grpId="0" animBg="1"/>
      <p:bldP spid="4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1CAA1CA-4BBD-4059-B2B2-691834266912}"/>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2D4AFEE1-ED3A-40F3-9026-B9F35E8585B4}"/>
              </a:ext>
            </a:extLst>
          </p:cNvPr>
          <p:cNvSpPr/>
          <p:nvPr/>
        </p:nvSpPr>
        <p:spPr>
          <a:xfrm rot="5400000" flipH="1">
            <a:off x="6142814"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07895218-69A4-405D-BFCE-DBD23C0BE369}"/>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总结不足</a:t>
            </a:r>
          </a:p>
        </p:txBody>
      </p:sp>
      <p:sp>
        <p:nvSpPr>
          <p:cNvPr id="7" name="椭圆 6">
            <a:extLst>
              <a:ext uri="{FF2B5EF4-FFF2-40B4-BE49-F238E27FC236}">
                <a16:creationId xmlns:a16="http://schemas.microsoft.com/office/drawing/2014/main" xmlns="" id="{C822FD42-D8E1-4B45-BFA9-662DA3532B2F}"/>
              </a:ext>
            </a:extLst>
          </p:cNvPr>
          <p:cNvSpPr/>
          <p:nvPr/>
        </p:nvSpPr>
        <p:spPr>
          <a:xfrm>
            <a:off x="4900865"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51A2E356-6250-4118-AFDB-9BDCEFDF1E1A}"/>
              </a:ext>
            </a:extLst>
          </p:cNvPr>
          <p:cNvGrpSpPr/>
          <p:nvPr/>
        </p:nvGrpSpPr>
        <p:grpSpPr>
          <a:xfrm>
            <a:off x="1030515" y="2329542"/>
            <a:ext cx="2917371" cy="3541486"/>
            <a:chOff x="1030515" y="2329542"/>
            <a:chExt cx="2917371" cy="3541486"/>
          </a:xfrm>
        </p:grpSpPr>
        <p:sp>
          <p:nvSpPr>
            <p:cNvPr id="3" name="矩形: 圆角 2">
              <a:extLst>
                <a:ext uri="{FF2B5EF4-FFF2-40B4-BE49-F238E27FC236}">
                  <a16:creationId xmlns:a16="http://schemas.microsoft.com/office/drawing/2014/main" xmlns="" id="{ACD25612-ACA5-4AC2-9CE4-4FFDA029D362}"/>
                </a:ext>
              </a:extLst>
            </p:cNvPr>
            <p:cNvSpPr/>
            <p:nvPr/>
          </p:nvSpPr>
          <p:spPr>
            <a:xfrm>
              <a:off x="1030515" y="2329542"/>
              <a:ext cx="2917371" cy="3541486"/>
            </a:xfrm>
            <a:prstGeom prst="roundRect">
              <a:avLst>
                <a:gd name="adj" fmla="val 5224"/>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AB507599-EAA2-4C0A-9E27-FB7CB123B042}"/>
                </a:ext>
              </a:extLst>
            </p:cNvPr>
            <p:cNvSpPr/>
            <p:nvPr/>
          </p:nvSpPr>
          <p:spPr>
            <a:xfrm>
              <a:off x="1030515" y="2329542"/>
              <a:ext cx="2917371" cy="1857828"/>
            </a:xfrm>
            <a:custGeom>
              <a:avLst/>
              <a:gdLst>
                <a:gd name="connsiteX0" fmla="*/ 152403 w 2917371"/>
                <a:gd name="connsiteY0" fmla="*/ 0 h 1857828"/>
                <a:gd name="connsiteX1" fmla="*/ 2764968 w 2917371"/>
                <a:gd name="connsiteY1" fmla="*/ 0 h 1857828"/>
                <a:gd name="connsiteX2" fmla="*/ 2917371 w 2917371"/>
                <a:gd name="connsiteY2" fmla="*/ 152403 h 1857828"/>
                <a:gd name="connsiteX3" fmla="*/ 2917371 w 2917371"/>
                <a:gd name="connsiteY3" fmla="*/ 1857828 h 1857828"/>
                <a:gd name="connsiteX4" fmla="*/ 0 w 2917371"/>
                <a:gd name="connsiteY4" fmla="*/ 1857828 h 1857828"/>
                <a:gd name="connsiteX5" fmla="*/ 0 w 2917371"/>
                <a:gd name="connsiteY5" fmla="*/ 152403 h 1857828"/>
                <a:gd name="connsiteX6" fmla="*/ 152403 w 2917371"/>
                <a:gd name="connsiteY6" fmla="*/ 0 h 185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7371" h="1857828">
                  <a:moveTo>
                    <a:pt x="152403" y="0"/>
                  </a:moveTo>
                  <a:lnTo>
                    <a:pt x="2764968" y="0"/>
                  </a:lnTo>
                  <a:cubicBezTo>
                    <a:pt x="2849138" y="0"/>
                    <a:pt x="2917371" y="68233"/>
                    <a:pt x="2917371" y="152403"/>
                  </a:cubicBezTo>
                  <a:lnTo>
                    <a:pt x="2917371" y="1857828"/>
                  </a:lnTo>
                  <a:lnTo>
                    <a:pt x="0" y="1857828"/>
                  </a:lnTo>
                  <a:lnTo>
                    <a:pt x="0" y="152403"/>
                  </a:lnTo>
                  <a:cubicBezTo>
                    <a:pt x="0" y="68233"/>
                    <a:pt x="68233" y="0"/>
                    <a:pt x="152403" y="0"/>
                  </a:cubicBezTo>
                  <a:close/>
                </a:path>
              </a:pathLst>
            </a:custGeom>
            <a:blipFill dpi="0" rotWithShape="1">
              <a:blip r:embed="rId2">
                <a:extLst>
                  <a:ext uri="{BEBA8EAE-BF5A-486C-A8C5-ECC9F3942E4B}">
                    <a14:imgProps xmlns:a14="http://schemas.microsoft.com/office/drawing/2010/main">
                      <a14:imgLayer r:embed="rId3">
                        <a14:imgEffect>
                          <a14:saturation sat="150000"/>
                        </a14:imgEffect>
                      </a14:imgLayer>
                    </a14:imgProps>
                  </a:ext>
                </a:extLst>
              </a:blip>
              <a:srcRect/>
              <a:tile tx="0" ty="-50800" sx="100000" sy="100000" flip="none" algn="ctr"/>
            </a:blip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xmlns="" id="{018A0D73-A9CF-46DA-9806-5EC9DCDCBBAC}"/>
                </a:ext>
              </a:extLst>
            </p:cNvPr>
            <p:cNvSpPr txBox="1"/>
            <p:nvPr/>
          </p:nvSpPr>
          <p:spPr>
            <a:xfrm>
              <a:off x="1146175" y="4458384"/>
              <a:ext cx="2686050" cy="1113895"/>
            </a:xfrm>
            <a:prstGeom prst="rect">
              <a:avLst/>
            </a:prstGeom>
            <a:noFill/>
          </p:spPr>
          <p:txBody>
            <a:bodyPr wrap="square">
              <a:spAutoFit/>
            </a:bodyPr>
            <a:lstStyle/>
            <a:p>
              <a:pPr>
                <a:lnSpc>
                  <a:spcPct val="120000"/>
                </a:lnSpc>
              </a:pPr>
              <a:r>
                <a:rPr lang="zh-CN" altLang="en-US" sz="1400" dirty="0">
                  <a:solidFill>
                    <a:schemeClr val="tx2"/>
                  </a:solidFill>
                </a:rPr>
                <a:t>办事心切，处事不够干练，想问题不够全面，不够深刻在工作中面对困难面对压力也感到力不从心，缺乏工作动力。</a:t>
              </a:r>
            </a:p>
          </p:txBody>
        </p:sp>
      </p:grpSp>
      <p:grpSp>
        <p:nvGrpSpPr>
          <p:cNvPr id="9" name="组合 8">
            <a:extLst>
              <a:ext uri="{FF2B5EF4-FFF2-40B4-BE49-F238E27FC236}">
                <a16:creationId xmlns:a16="http://schemas.microsoft.com/office/drawing/2014/main" xmlns="" id="{44C05462-EA24-4336-B26B-41CA90151C22}"/>
              </a:ext>
            </a:extLst>
          </p:cNvPr>
          <p:cNvGrpSpPr/>
          <p:nvPr/>
        </p:nvGrpSpPr>
        <p:grpSpPr>
          <a:xfrm>
            <a:off x="1238068" y="3980179"/>
            <a:ext cx="718185" cy="312420"/>
            <a:chOff x="1238068" y="3980179"/>
            <a:chExt cx="718185" cy="312420"/>
          </a:xfrm>
        </p:grpSpPr>
        <p:sp>
          <p:nvSpPr>
            <p:cNvPr id="13" name="矩形: 圆角 12">
              <a:extLst>
                <a:ext uri="{FF2B5EF4-FFF2-40B4-BE49-F238E27FC236}">
                  <a16:creationId xmlns:a16="http://schemas.microsoft.com/office/drawing/2014/main" xmlns="" id="{12F92F93-FB2D-4C90-8BA7-3629ABE1ADB5}"/>
                </a:ext>
              </a:extLst>
            </p:cNvPr>
            <p:cNvSpPr/>
            <p:nvPr/>
          </p:nvSpPr>
          <p:spPr>
            <a:xfrm>
              <a:off x="1238068" y="3980179"/>
              <a:ext cx="718185" cy="312420"/>
            </a:xfrm>
            <a:prstGeom prst="roundRect">
              <a:avLst>
                <a:gd name="adj" fmla="val 1422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341B9835-7502-48F5-8614-FC79FA40E1F7}"/>
                </a:ext>
              </a:extLst>
            </p:cNvPr>
            <p:cNvSpPr txBox="1"/>
            <p:nvPr/>
          </p:nvSpPr>
          <p:spPr>
            <a:xfrm>
              <a:off x="1273297" y="3982501"/>
              <a:ext cx="647726" cy="307777"/>
            </a:xfrm>
            <a:prstGeom prst="rect">
              <a:avLst/>
            </a:prstGeom>
            <a:noFill/>
          </p:spPr>
          <p:txBody>
            <a:bodyPr wrap="square" rtlCol="0">
              <a:spAutoFit/>
            </a:bodyPr>
            <a:lstStyle/>
            <a:p>
              <a:pPr algn="dist"/>
              <a:r>
                <a:rPr lang="en-US" altLang="zh-CN" sz="1400" dirty="0">
                  <a:solidFill>
                    <a:schemeClr val="bg1"/>
                  </a:solidFill>
                </a:rPr>
                <a:t>ONE</a:t>
              </a:r>
              <a:endParaRPr lang="zh-CN" altLang="en-US" sz="1400" dirty="0">
                <a:solidFill>
                  <a:schemeClr val="bg1"/>
                </a:solidFill>
              </a:endParaRPr>
            </a:p>
          </p:txBody>
        </p:sp>
      </p:grpSp>
      <p:grpSp>
        <p:nvGrpSpPr>
          <p:cNvPr id="8" name="组合 7">
            <a:extLst>
              <a:ext uri="{FF2B5EF4-FFF2-40B4-BE49-F238E27FC236}">
                <a16:creationId xmlns:a16="http://schemas.microsoft.com/office/drawing/2014/main" xmlns="" id="{3E51F0F7-29BD-4315-934D-99397BBC50BA}"/>
              </a:ext>
            </a:extLst>
          </p:cNvPr>
          <p:cNvGrpSpPr/>
          <p:nvPr/>
        </p:nvGrpSpPr>
        <p:grpSpPr>
          <a:xfrm>
            <a:off x="4579258" y="2329542"/>
            <a:ext cx="2917371" cy="3541486"/>
            <a:chOff x="4579258" y="2329542"/>
            <a:chExt cx="2917371" cy="3541486"/>
          </a:xfrm>
        </p:grpSpPr>
        <p:sp>
          <p:nvSpPr>
            <p:cNvPr id="17" name="矩形: 圆角 16">
              <a:extLst>
                <a:ext uri="{FF2B5EF4-FFF2-40B4-BE49-F238E27FC236}">
                  <a16:creationId xmlns:a16="http://schemas.microsoft.com/office/drawing/2014/main" xmlns="" id="{23C74D97-D215-4D15-93A2-B6F63B79C3FC}"/>
                </a:ext>
              </a:extLst>
            </p:cNvPr>
            <p:cNvSpPr/>
            <p:nvPr/>
          </p:nvSpPr>
          <p:spPr>
            <a:xfrm>
              <a:off x="4579258" y="2329542"/>
              <a:ext cx="2917371" cy="3541486"/>
            </a:xfrm>
            <a:prstGeom prst="roundRect">
              <a:avLst>
                <a:gd name="adj" fmla="val 5224"/>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F4F5306F-57EF-42A4-853E-CEC9C2A57AB0}"/>
                </a:ext>
              </a:extLst>
            </p:cNvPr>
            <p:cNvSpPr/>
            <p:nvPr/>
          </p:nvSpPr>
          <p:spPr>
            <a:xfrm>
              <a:off x="4579258" y="2329542"/>
              <a:ext cx="2917371" cy="1857828"/>
            </a:xfrm>
            <a:custGeom>
              <a:avLst/>
              <a:gdLst>
                <a:gd name="connsiteX0" fmla="*/ 152403 w 2917371"/>
                <a:gd name="connsiteY0" fmla="*/ 0 h 1857828"/>
                <a:gd name="connsiteX1" fmla="*/ 2764968 w 2917371"/>
                <a:gd name="connsiteY1" fmla="*/ 0 h 1857828"/>
                <a:gd name="connsiteX2" fmla="*/ 2917371 w 2917371"/>
                <a:gd name="connsiteY2" fmla="*/ 152403 h 1857828"/>
                <a:gd name="connsiteX3" fmla="*/ 2917371 w 2917371"/>
                <a:gd name="connsiteY3" fmla="*/ 1857828 h 1857828"/>
                <a:gd name="connsiteX4" fmla="*/ 0 w 2917371"/>
                <a:gd name="connsiteY4" fmla="*/ 1857828 h 1857828"/>
                <a:gd name="connsiteX5" fmla="*/ 0 w 2917371"/>
                <a:gd name="connsiteY5" fmla="*/ 152403 h 1857828"/>
                <a:gd name="connsiteX6" fmla="*/ 152403 w 2917371"/>
                <a:gd name="connsiteY6" fmla="*/ 0 h 185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7371" h="1857828">
                  <a:moveTo>
                    <a:pt x="152403" y="0"/>
                  </a:moveTo>
                  <a:lnTo>
                    <a:pt x="2764968" y="0"/>
                  </a:lnTo>
                  <a:cubicBezTo>
                    <a:pt x="2849138" y="0"/>
                    <a:pt x="2917371" y="68233"/>
                    <a:pt x="2917371" y="152403"/>
                  </a:cubicBezTo>
                  <a:lnTo>
                    <a:pt x="2917371" y="1857828"/>
                  </a:lnTo>
                  <a:lnTo>
                    <a:pt x="0" y="1857828"/>
                  </a:lnTo>
                  <a:lnTo>
                    <a:pt x="0" y="152403"/>
                  </a:lnTo>
                  <a:cubicBezTo>
                    <a:pt x="0" y="68233"/>
                    <a:pt x="68233" y="0"/>
                    <a:pt x="152403" y="0"/>
                  </a:cubicBezTo>
                  <a:close/>
                </a:path>
              </a:pathLst>
            </a:custGeom>
            <a:blipFill dpi="0" rotWithShape="1">
              <a:blip r:embed="rId4">
                <a:extLst>
                  <a:ext uri="{BEBA8EAE-BF5A-486C-A8C5-ECC9F3942E4B}">
                    <a14:imgProps xmlns:a14="http://schemas.microsoft.com/office/drawing/2010/main">
                      <a14:imgLayer r:embed="rId5">
                        <a14:imgEffect>
                          <a14:saturation sat="110000"/>
                        </a14:imgEffect>
                      </a14:imgLayer>
                    </a14:imgProps>
                  </a:ext>
                </a:extLst>
              </a:blip>
              <a:srcRect/>
              <a:tile tx="0" ty="-50800" sx="100000" sy="100000" flip="none" algn="ctr"/>
            </a:blip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框 18">
              <a:extLst>
                <a:ext uri="{FF2B5EF4-FFF2-40B4-BE49-F238E27FC236}">
                  <a16:creationId xmlns:a16="http://schemas.microsoft.com/office/drawing/2014/main" xmlns="" id="{55CCCB8A-8D12-4427-8F60-2FCE7547E181}"/>
                </a:ext>
              </a:extLst>
            </p:cNvPr>
            <p:cNvSpPr txBox="1"/>
            <p:nvPr/>
          </p:nvSpPr>
          <p:spPr>
            <a:xfrm>
              <a:off x="4694918" y="4458384"/>
              <a:ext cx="2686050" cy="1113895"/>
            </a:xfrm>
            <a:prstGeom prst="rect">
              <a:avLst/>
            </a:prstGeom>
            <a:noFill/>
          </p:spPr>
          <p:txBody>
            <a:bodyPr wrap="square">
              <a:spAutoFit/>
            </a:bodyPr>
            <a:lstStyle/>
            <a:p>
              <a:pPr>
                <a:lnSpc>
                  <a:spcPct val="120000"/>
                </a:lnSpc>
              </a:pPr>
              <a:r>
                <a:rPr lang="zh-CN" altLang="en-US" sz="1400" dirty="0">
                  <a:solidFill>
                    <a:schemeClr val="tx2"/>
                  </a:solidFill>
                </a:rPr>
                <a:t>处理问题思路不够清晰，使得开展工作起来比较被动</a:t>
              </a:r>
              <a:r>
                <a:rPr lang="en-US" altLang="zh-CN" sz="1400" dirty="0">
                  <a:solidFill>
                    <a:schemeClr val="tx2"/>
                  </a:solidFill>
                </a:rPr>
                <a:t>;</a:t>
              </a:r>
              <a:r>
                <a:rPr lang="zh-CN" altLang="en-US" sz="1400" dirty="0">
                  <a:solidFill>
                    <a:schemeClr val="tx2"/>
                  </a:solidFill>
                </a:rPr>
                <a:t>工作开展中也缺少积极开拓创新，协调能力有待加强。	</a:t>
              </a:r>
            </a:p>
          </p:txBody>
        </p:sp>
      </p:grpSp>
      <p:grpSp>
        <p:nvGrpSpPr>
          <p:cNvPr id="11" name="组合 10">
            <a:extLst>
              <a:ext uri="{FF2B5EF4-FFF2-40B4-BE49-F238E27FC236}">
                <a16:creationId xmlns:a16="http://schemas.microsoft.com/office/drawing/2014/main" xmlns="" id="{63999C09-2251-48D4-8CAF-45697A83B091}"/>
              </a:ext>
            </a:extLst>
          </p:cNvPr>
          <p:cNvGrpSpPr/>
          <p:nvPr/>
        </p:nvGrpSpPr>
        <p:grpSpPr>
          <a:xfrm>
            <a:off x="4786811" y="3980179"/>
            <a:ext cx="718185" cy="312420"/>
            <a:chOff x="4786811" y="3980179"/>
            <a:chExt cx="718185" cy="312420"/>
          </a:xfrm>
        </p:grpSpPr>
        <p:sp>
          <p:nvSpPr>
            <p:cNvPr id="20" name="矩形: 圆角 19">
              <a:extLst>
                <a:ext uri="{FF2B5EF4-FFF2-40B4-BE49-F238E27FC236}">
                  <a16:creationId xmlns:a16="http://schemas.microsoft.com/office/drawing/2014/main" xmlns="" id="{E5109179-A192-454E-935B-4AAFF50BA397}"/>
                </a:ext>
              </a:extLst>
            </p:cNvPr>
            <p:cNvSpPr/>
            <p:nvPr/>
          </p:nvSpPr>
          <p:spPr>
            <a:xfrm>
              <a:off x="4786811" y="3980179"/>
              <a:ext cx="718185" cy="312420"/>
            </a:xfrm>
            <a:prstGeom prst="roundRect">
              <a:avLst>
                <a:gd name="adj" fmla="val 1422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A08839C3-2613-4AE1-A8A0-B853CE75D749}"/>
                </a:ext>
              </a:extLst>
            </p:cNvPr>
            <p:cNvSpPr txBox="1"/>
            <p:nvPr/>
          </p:nvSpPr>
          <p:spPr>
            <a:xfrm>
              <a:off x="4822040" y="3982501"/>
              <a:ext cx="647726" cy="307777"/>
            </a:xfrm>
            <a:prstGeom prst="rect">
              <a:avLst/>
            </a:prstGeom>
            <a:noFill/>
          </p:spPr>
          <p:txBody>
            <a:bodyPr wrap="square" rtlCol="0">
              <a:spAutoFit/>
            </a:bodyPr>
            <a:lstStyle/>
            <a:p>
              <a:pPr algn="dist"/>
              <a:r>
                <a:rPr lang="en-US" altLang="zh-CN" sz="1400" dirty="0">
                  <a:solidFill>
                    <a:schemeClr val="bg1"/>
                  </a:solidFill>
                </a:rPr>
                <a:t>TWO</a:t>
              </a:r>
              <a:endParaRPr lang="zh-CN" altLang="en-US" sz="1400" dirty="0">
                <a:solidFill>
                  <a:schemeClr val="bg1"/>
                </a:solidFill>
              </a:endParaRPr>
            </a:p>
          </p:txBody>
        </p:sp>
      </p:grpSp>
      <p:grpSp>
        <p:nvGrpSpPr>
          <p:cNvPr id="16" name="组合 15">
            <a:extLst>
              <a:ext uri="{FF2B5EF4-FFF2-40B4-BE49-F238E27FC236}">
                <a16:creationId xmlns:a16="http://schemas.microsoft.com/office/drawing/2014/main" xmlns="" id="{35782055-FA9D-4932-B0A7-BAF8FDB9FEF7}"/>
              </a:ext>
            </a:extLst>
          </p:cNvPr>
          <p:cNvGrpSpPr/>
          <p:nvPr/>
        </p:nvGrpSpPr>
        <p:grpSpPr>
          <a:xfrm>
            <a:off x="8128001" y="2329542"/>
            <a:ext cx="2917371" cy="3541486"/>
            <a:chOff x="8128001" y="2329542"/>
            <a:chExt cx="2917371" cy="3541486"/>
          </a:xfrm>
        </p:grpSpPr>
        <p:sp>
          <p:nvSpPr>
            <p:cNvPr id="23" name="矩形: 圆角 22">
              <a:extLst>
                <a:ext uri="{FF2B5EF4-FFF2-40B4-BE49-F238E27FC236}">
                  <a16:creationId xmlns:a16="http://schemas.microsoft.com/office/drawing/2014/main" xmlns="" id="{065ECAE7-8888-4F24-ACEA-40C704730FC3}"/>
                </a:ext>
              </a:extLst>
            </p:cNvPr>
            <p:cNvSpPr/>
            <p:nvPr/>
          </p:nvSpPr>
          <p:spPr>
            <a:xfrm>
              <a:off x="8128001" y="2329542"/>
              <a:ext cx="2917371" cy="3541486"/>
            </a:xfrm>
            <a:prstGeom prst="roundRect">
              <a:avLst>
                <a:gd name="adj" fmla="val 5224"/>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16988384-9E3E-4E2C-A376-5237F493A9D6}"/>
                </a:ext>
              </a:extLst>
            </p:cNvPr>
            <p:cNvSpPr/>
            <p:nvPr/>
          </p:nvSpPr>
          <p:spPr>
            <a:xfrm>
              <a:off x="8128001" y="2329542"/>
              <a:ext cx="2917371" cy="1857828"/>
            </a:xfrm>
            <a:custGeom>
              <a:avLst/>
              <a:gdLst>
                <a:gd name="connsiteX0" fmla="*/ 152403 w 2917371"/>
                <a:gd name="connsiteY0" fmla="*/ 0 h 1857828"/>
                <a:gd name="connsiteX1" fmla="*/ 2764968 w 2917371"/>
                <a:gd name="connsiteY1" fmla="*/ 0 h 1857828"/>
                <a:gd name="connsiteX2" fmla="*/ 2917371 w 2917371"/>
                <a:gd name="connsiteY2" fmla="*/ 152403 h 1857828"/>
                <a:gd name="connsiteX3" fmla="*/ 2917371 w 2917371"/>
                <a:gd name="connsiteY3" fmla="*/ 1857828 h 1857828"/>
                <a:gd name="connsiteX4" fmla="*/ 0 w 2917371"/>
                <a:gd name="connsiteY4" fmla="*/ 1857828 h 1857828"/>
                <a:gd name="connsiteX5" fmla="*/ 0 w 2917371"/>
                <a:gd name="connsiteY5" fmla="*/ 152403 h 1857828"/>
                <a:gd name="connsiteX6" fmla="*/ 152403 w 2917371"/>
                <a:gd name="connsiteY6" fmla="*/ 0 h 185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7371" h="1857828">
                  <a:moveTo>
                    <a:pt x="152403" y="0"/>
                  </a:moveTo>
                  <a:lnTo>
                    <a:pt x="2764968" y="0"/>
                  </a:lnTo>
                  <a:cubicBezTo>
                    <a:pt x="2849138" y="0"/>
                    <a:pt x="2917371" y="68233"/>
                    <a:pt x="2917371" y="152403"/>
                  </a:cubicBezTo>
                  <a:lnTo>
                    <a:pt x="2917371" y="1857828"/>
                  </a:lnTo>
                  <a:lnTo>
                    <a:pt x="0" y="1857828"/>
                  </a:lnTo>
                  <a:lnTo>
                    <a:pt x="0" y="152403"/>
                  </a:lnTo>
                  <a:cubicBezTo>
                    <a:pt x="0" y="68233"/>
                    <a:pt x="68233" y="0"/>
                    <a:pt x="152403" y="0"/>
                  </a:cubicBezTo>
                  <a:close/>
                </a:path>
              </a:pathLst>
            </a:custGeom>
            <a:blipFill dpi="0" rotWithShape="1">
              <a:blip r:embed="rId6">
                <a:extLst>
                  <a:ext uri="{BEBA8EAE-BF5A-486C-A8C5-ECC9F3942E4B}">
                    <a14:imgProps xmlns:a14="http://schemas.microsoft.com/office/drawing/2010/main">
                      <a14:imgLayer r:embed="rId7">
                        <a14:imgEffect>
                          <a14:saturation sat="106000"/>
                        </a14:imgEffect>
                      </a14:imgLayer>
                    </a14:imgProps>
                  </a:ext>
                </a:extLst>
              </a:blip>
              <a:srcRect/>
              <a:tile tx="0" ty="-50800" sx="100000" sy="100000" flip="none" algn="ctr"/>
            </a:blip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24">
              <a:extLst>
                <a:ext uri="{FF2B5EF4-FFF2-40B4-BE49-F238E27FC236}">
                  <a16:creationId xmlns:a16="http://schemas.microsoft.com/office/drawing/2014/main" xmlns="" id="{18DE5E58-211A-40D8-A803-91EE182CE465}"/>
                </a:ext>
              </a:extLst>
            </p:cNvPr>
            <p:cNvSpPr txBox="1"/>
            <p:nvPr/>
          </p:nvSpPr>
          <p:spPr>
            <a:xfrm>
              <a:off x="8243661" y="4458384"/>
              <a:ext cx="2686050" cy="855362"/>
            </a:xfrm>
            <a:prstGeom prst="rect">
              <a:avLst/>
            </a:prstGeom>
            <a:noFill/>
          </p:spPr>
          <p:txBody>
            <a:bodyPr wrap="square">
              <a:spAutoFit/>
            </a:bodyPr>
            <a:lstStyle/>
            <a:p>
              <a:pPr>
                <a:lnSpc>
                  <a:spcPct val="120000"/>
                </a:lnSpc>
              </a:pPr>
              <a:r>
                <a:rPr lang="zh-CN" altLang="en-US" sz="1400" dirty="0">
                  <a:solidFill>
                    <a:schemeClr val="tx2"/>
                  </a:solidFill>
                </a:rPr>
                <a:t>团队积极性有待提高，产品功能有待完善造成销售受到一定阻碍，销售增长缓慢。</a:t>
              </a:r>
            </a:p>
          </p:txBody>
        </p:sp>
      </p:grpSp>
      <p:grpSp>
        <p:nvGrpSpPr>
          <p:cNvPr id="15" name="组合 14">
            <a:extLst>
              <a:ext uri="{FF2B5EF4-FFF2-40B4-BE49-F238E27FC236}">
                <a16:creationId xmlns:a16="http://schemas.microsoft.com/office/drawing/2014/main" xmlns="" id="{F04810D0-DA8B-416D-B33E-3A278BBA1F8C}"/>
              </a:ext>
            </a:extLst>
          </p:cNvPr>
          <p:cNvGrpSpPr/>
          <p:nvPr/>
        </p:nvGrpSpPr>
        <p:grpSpPr>
          <a:xfrm>
            <a:off x="8306489" y="3980179"/>
            <a:ext cx="794648" cy="312420"/>
            <a:chOff x="8306489" y="3980179"/>
            <a:chExt cx="794648" cy="312420"/>
          </a:xfrm>
        </p:grpSpPr>
        <p:sp>
          <p:nvSpPr>
            <p:cNvPr id="26" name="矩形: 圆角 25">
              <a:extLst>
                <a:ext uri="{FF2B5EF4-FFF2-40B4-BE49-F238E27FC236}">
                  <a16:creationId xmlns:a16="http://schemas.microsoft.com/office/drawing/2014/main" xmlns="" id="{B3C03F25-1340-4FAE-9DBC-E0C5DFF5B86F}"/>
                </a:ext>
              </a:extLst>
            </p:cNvPr>
            <p:cNvSpPr/>
            <p:nvPr/>
          </p:nvSpPr>
          <p:spPr>
            <a:xfrm>
              <a:off x="8335554" y="3980179"/>
              <a:ext cx="718185" cy="312420"/>
            </a:xfrm>
            <a:prstGeom prst="roundRect">
              <a:avLst>
                <a:gd name="adj" fmla="val 14228"/>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A14FE1E2-9FCC-440F-A399-9EC8657CDD5B}"/>
                </a:ext>
              </a:extLst>
            </p:cNvPr>
            <p:cNvSpPr txBox="1"/>
            <p:nvPr/>
          </p:nvSpPr>
          <p:spPr>
            <a:xfrm>
              <a:off x="8306489" y="3982501"/>
              <a:ext cx="794648" cy="307777"/>
            </a:xfrm>
            <a:prstGeom prst="rect">
              <a:avLst/>
            </a:prstGeom>
            <a:noFill/>
          </p:spPr>
          <p:txBody>
            <a:bodyPr wrap="square" rtlCol="0">
              <a:spAutoFit/>
            </a:bodyPr>
            <a:lstStyle/>
            <a:p>
              <a:r>
                <a:rPr lang="en-US" altLang="zh-CN" sz="1400" dirty="0">
                  <a:solidFill>
                    <a:schemeClr val="bg1"/>
                  </a:solidFill>
                </a:rPr>
                <a:t>THREE</a:t>
              </a:r>
              <a:endParaRPr lang="zh-CN" altLang="en-US" sz="1400" dirty="0">
                <a:solidFill>
                  <a:schemeClr val="bg1"/>
                </a:solidFill>
              </a:endParaRPr>
            </a:p>
          </p:txBody>
        </p:sp>
      </p:grpSp>
    </p:spTree>
    <p:extLst>
      <p:ext uri="{BB962C8B-B14F-4D97-AF65-F5344CB8AC3E}">
        <p14:creationId xmlns:p14="http://schemas.microsoft.com/office/powerpoint/2010/main" val="406606518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35" presetClass="path" presetSubtype="0" decel="100000" fill="hold" nodeType="withEffect">
                                  <p:stCondLst>
                                    <p:cond delay="0"/>
                                  </p:stCondLst>
                                  <p:childTnLst>
                                    <p:animMotion origin="layout" path="M 3.33333E-6 4.81481E-6 L -0.08854 4.81481E-6 " pathEditMode="relative" rAng="0" ptsTypes="AA">
                                      <p:cBhvr>
                                        <p:cTn id="9" dur="1000" spd="-100000" fill="hold"/>
                                        <p:tgtEl>
                                          <p:spTgt spid="4"/>
                                        </p:tgtEl>
                                        <p:attrNameLst>
                                          <p:attrName>ppt_x</p:attrName>
                                          <p:attrName>ppt_y</p:attrName>
                                        </p:attrNameLst>
                                      </p:cBhvr>
                                      <p:rCtr x="-4427" y="0"/>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0"/>
                                  </p:stCondLst>
                                  <p:childTnLst>
                                    <p:animMotion origin="layout" path="M 4.16667E-7 7.40741E-7 L 4.16667E-7 0.02268 " pathEditMode="relative" rAng="0" ptsTypes="AA">
                                      <p:cBhvr>
                                        <p:cTn id="14" dur="1000" spd="-100000" fill="hold"/>
                                        <p:tgtEl>
                                          <p:spTgt spid="9"/>
                                        </p:tgtEl>
                                        <p:attrNameLst>
                                          <p:attrName>ppt_x</p:attrName>
                                          <p:attrName>ppt_y</p:attrName>
                                        </p:attrNameLst>
                                      </p:cBhvr>
                                      <p:rCtr x="0" y="1134"/>
                                    </p:animMotion>
                                  </p:childTnLst>
                                </p:cTn>
                              </p:par>
                              <p:par>
                                <p:cTn id="15" presetID="10" presetClass="entr" presetSubtype="0" fill="hold"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35" presetClass="path" presetSubtype="0" decel="100000" fill="hold" nodeType="withEffect">
                                  <p:stCondLst>
                                    <p:cond delay="500"/>
                                  </p:stCondLst>
                                  <p:childTnLst>
                                    <p:animMotion origin="layout" path="M 3.33333E-6 4.81481E-6 L -0.08854 4.81481E-6 " pathEditMode="relative" rAng="0" ptsTypes="AA">
                                      <p:cBhvr>
                                        <p:cTn id="19" dur="1000" spd="-100000" fill="hold"/>
                                        <p:tgtEl>
                                          <p:spTgt spid="8"/>
                                        </p:tgtEl>
                                        <p:attrNameLst>
                                          <p:attrName>ppt_x</p:attrName>
                                          <p:attrName>ppt_y</p:attrName>
                                        </p:attrNameLst>
                                      </p:cBhvr>
                                      <p:rCtr x="-4427" y="0"/>
                                    </p:animMotion>
                                  </p:childTnLst>
                                </p:cTn>
                              </p:par>
                              <p:par>
                                <p:cTn id="20" presetID="10" presetClass="entr" presetSubtype="0" fill="hold" nodeType="withEffect">
                                  <p:stCondLst>
                                    <p:cond delay="75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42" presetClass="path" presetSubtype="0" decel="100000" fill="hold" nodeType="withEffect">
                                  <p:stCondLst>
                                    <p:cond delay="750"/>
                                  </p:stCondLst>
                                  <p:childTnLst>
                                    <p:animMotion origin="layout" path="M 4.16667E-7 7.40741E-7 L 4.16667E-7 0.02268 " pathEditMode="relative" rAng="0" ptsTypes="AA">
                                      <p:cBhvr>
                                        <p:cTn id="24" dur="1000" spd="-100000" fill="hold"/>
                                        <p:tgtEl>
                                          <p:spTgt spid="11"/>
                                        </p:tgtEl>
                                        <p:attrNameLst>
                                          <p:attrName>ppt_x</p:attrName>
                                          <p:attrName>ppt_y</p:attrName>
                                        </p:attrNameLst>
                                      </p:cBhvr>
                                      <p:rCtr x="0" y="1134"/>
                                    </p:animMotion>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35" presetClass="path" presetSubtype="0" decel="100000" fill="hold" nodeType="withEffect">
                                  <p:stCondLst>
                                    <p:cond delay="1000"/>
                                  </p:stCondLst>
                                  <p:childTnLst>
                                    <p:animMotion origin="layout" path="M 3.33333E-6 4.81481E-6 L -0.08854 4.81481E-6 " pathEditMode="relative" rAng="0" ptsTypes="AA">
                                      <p:cBhvr>
                                        <p:cTn id="29" dur="1000" spd="-100000" fill="hold"/>
                                        <p:tgtEl>
                                          <p:spTgt spid="16"/>
                                        </p:tgtEl>
                                        <p:attrNameLst>
                                          <p:attrName>ppt_x</p:attrName>
                                          <p:attrName>ppt_y</p:attrName>
                                        </p:attrNameLst>
                                      </p:cBhvr>
                                      <p:rCtr x="-4427" y="0"/>
                                    </p:animMotion>
                                  </p:childTnLst>
                                </p:cTn>
                              </p:par>
                              <p:par>
                                <p:cTn id="30" presetID="10" presetClass="entr" presetSubtype="0" fill="hold" nodeType="withEffect">
                                  <p:stCondLst>
                                    <p:cond delay="1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42" presetClass="path" presetSubtype="0" decel="100000" fill="hold" nodeType="withEffect">
                                  <p:stCondLst>
                                    <p:cond delay="1250"/>
                                  </p:stCondLst>
                                  <p:childTnLst>
                                    <p:animMotion origin="layout" path="M 4.16667E-7 7.40741E-7 L 4.16667E-7 0.02268 " pathEditMode="relative" rAng="0" ptsTypes="AA">
                                      <p:cBhvr>
                                        <p:cTn id="34" dur="1000" spd="-100000" fill="hold"/>
                                        <p:tgtEl>
                                          <p:spTgt spid="15"/>
                                        </p:tgtEl>
                                        <p:attrNameLst>
                                          <p:attrName>ppt_x</p:attrName>
                                          <p:attrName>ppt_y</p:attrName>
                                        </p:attrNameLst>
                                      </p:cBhvr>
                                      <p:rCtr x="0" y="1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蓝色的天空和建筑&#10;&#10;描述已自动生成">
            <a:extLst>
              <a:ext uri="{FF2B5EF4-FFF2-40B4-BE49-F238E27FC236}">
                <a16:creationId xmlns:a16="http://schemas.microsoft.com/office/drawing/2014/main" xmlns="" id="{2F14829B-0747-4B14-9407-B00823F6A63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0"/>
            <a:ext cx="12192002" cy="6858000"/>
          </a:xfrm>
          <a:prstGeom prst="rect">
            <a:avLst/>
          </a:prstGeom>
        </p:spPr>
      </p:pic>
      <p:sp>
        <p:nvSpPr>
          <p:cNvPr id="4" name="矩形 3">
            <a:extLst>
              <a:ext uri="{FF2B5EF4-FFF2-40B4-BE49-F238E27FC236}">
                <a16:creationId xmlns:a16="http://schemas.microsoft.com/office/drawing/2014/main" xmlns="" id="{1F6176D2-78F3-4DFC-957B-6C54A4F8C469}"/>
              </a:ext>
            </a:extLst>
          </p:cNvPr>
          <p:cNvSpPr/>
          <p:nvPr/>
        </p:nvSpPr>
        <p:spPr>
          <a:xfrm>
            <a:off x="0" y="0"/>
            <a:ext cx="12192000" cy="6858000"/>
          </a:xfrm>
          <a:prstGeom prst="rect">
            <a:avLst/>
          </a:prstGeom>
          <a:gradFill flip="none" rotWithShape="1">
            <a:gsLst>
              <a:gs pos="19000">
                <a:schemeClr val="bg1"/>
              </a:gs>
              <a:gs pos="98000">
                <a:schemeClr val="accent3">
                  <a:alpha val="8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FA6F13DD-DA29-4FC5-866B-158CD79FD4EA}"/>
              </a:ext>
            </a:extLst>
          </p:cNvPr>
          <p:cNvSpPr txBox="1"/>
          <p:nvPr/>
        </p:nvSpPr>
        <p:spPr>
          <a:xfrm>
            <a:off x="3165475" y="4203184"/>
            <a:ext cx="4060825" cy="338554"/>
          </a:xfrm>
          <a:prstGeom prst="rect">
            <a:avLst/>
          </a:prstGeom>
          <a:noFill/>
        </p:spPr>
        <p:txBody>
          <a:bodyPr wrap="square">
            <a:spAutoFit/>
          </a:bodyPr>
          <a:lstStyle/>
          <a:p>
            <a:pPr algn="dist"/>
            <a:r>
              <a:rPr lang="en-US" altLang="zh-CN" sz="1600" dirty="0">
                <a:solidFill>
                  <a:schemeClr val="bg1">
                    <a:lumMod val="65000"/>
                  </a:schemeClr>
                </a:solidFill>
              </a:rPr>
              <a:t>PLANNING &amp; PROSPECT</a:t>
            </a:r>
          </a:p>
        </p:txBody>
      </p:sp>
      <p:sp>
        <p:nvSpPr>
          <p:cNvPr id="9" name="文本框 8">
            <a:extLst>
              <a:ext uri="{FF2B5EF4-FFF2-40B4-BE49-F238E27FC236}">
                <a16:creationId xmlns:a16="http://schemas.microsoft.com/office/drawing/2014/main" xmlns="" id="{480F2A5E-F4D6-4256-A665-E87B9C5908D6}"/>
              </a:ext>
            </a:extLst>
          </p:cNvPr>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ONE</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a:extLst>
              <a:ext uri="{FF2B5EF4-FFF2-40B4-BE49-F238E27FC236}">
                <a16:creationId xmlns:a16="http://schemas.microsoft.com/office/drawing/2014/main" xmlns="" id="{5F75D7B9-67F7-495C-992A-0D06EDE67BFF}"/>
              </a:ext>
            </a:extLst>
          </p:cNvPr>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69AEB5FB-14EC-4C5F-ABB8-CD8728216526}"/>
              </a:ext>
            </a:extLst>
          </p:cNvPr>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第四部分</a:t>
            </a:r>
          </a:p>
        </p:txBody>
      </p:sp>
      <p:grpSp>
        <p:nvGrpSpPr>
          <p:cNvPr id="12" name="组合 11">
            <a:extLst>
              <a:ext uri="{FF2B5EF4-FFF2-40B4-BE49-F238E27FC236}">
                <a16:creationId xmlns:a16="http://schemas.microsoft.com/office/drawing/2014/main" xmlns="" id="{8D123CD3-DDB6-474F-AE10-DE1908094198}"/>
              </a:ext>
            </a:extLst>
          </p:cNvPr>
          <p:cNvGrpSpPr/>
          <p:nvPr/>
        </p:nvGrpSpPr>
        <p:grpSpPr>
          <a:xfrm>
            <a:off x="10940571" y="3111500"/>
            <a:ext cx="140791" cy="1332486"/>
            <a:chOff x="4746625" y="2273300"/>
            <a:chExt cx="222250" cy="2103438"/>
          </a:xfrm>
        </p:grpSpPr>
        <p:sp>
          <p:nvSpPr>
            <p:cNvPr id="14" name="椭圆 13">
              <a:extLst>
                <a:ext uri="{FF2B5EF4-FFF2-40B4-BE49-F238E27FC236}">
                  <a16:creationId xmlns:a16="http://schemas.microsoft.com/office/drawing/2014/main" xmlns="" id="{038845FC-531B-4A00-AB12-47ECD13325F7}"/>
                </a:ext>
              </a:extLst>
            </p:cNvPr>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xmlns="" id="{01CB2298-4056-41DE-AE67-9E226BF6C055}"/>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74E9338C-21C4-4B78-9839-499F143C1710}"/>
              </a:ext>
            </a:extLst>
          </p:cNvPr>
          <p:cNvGrpSpPr/>
          <p:nvPr/>
        </p:nvGrpSpPr>
        <p:grpSpPr>
          <a:xfrm>
            <a:off x="10648861" y="3858061"/>
            <a:ext cx="139176" cy="1317196"/>
            <a:chOff x="4746625" y="2273300"/>
            <a:chExt cx="222250" cy="2103438"/>
          </a:xfrm>
        </p:grpSpPr>
        <p:sp>
          <p:nvSpPr>
            <p:cNvPr id="17" name="椭圆 16">
              <a:extLst>
                <a:ext uri="{FF2B5EF4-FFF2-40B4-BE49-F238E27FC236}">
                  <a16:creationId xmlns:a16="http://schemas.microsoft.com/office/drawing/2014/main" xmlns="" id="{A8D4169A-10F8-4EE0-BE15-07A0123B70E5}"/>
                </a:ext>
              </a:extLst>
            </p:cNvPr>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B7255159-AA8B-4905-9FE9-D2A6F4D99BF7}"/>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a:extLst>
              <a:ext uri="{FF2B5EF4-FFF2-40B4-BE49-F238E27FC236}">
                <a16:creationId xmlns:a16="http://schemas.microsoft.com/office/drawing/2014/main" xmlns="" id="{C0A1F2B2-6001-44DB-9FE3-0C18B386A20B}"/>
              </a:ext>
            </a:extLst>
          </p:cNvPr>
          <p:cNvCxnSpPr>
            <a:cxnSpLocks/>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1" name="图片 10" descr="徽标&#10;&#10;描述已自动生成">
            <a:extLst>
              <a:ext uri="{FF2B5EF4-FFF2-40B4-BE49-F238E27FC236}">
                <a16:creationId xmlns:a16="http://schemas.microsoft.com/office/drawing/2014/main" xmlns="" id="{06E3941C-8888-4FDC-9E53-D2F8EEBE9B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77374" y="601889"/>
            <a:ext cx="1688911" cy="628650"/>
          </a:xfrm>
          <a:prstGeom prst="rect">
            <a:avLst/>
          </a:prstGeom>
        </p:spPr>
      </p:pic>
      <p:grpSp>
        <p:nvGrpSpPr>
          <p:cNvPr id="28" name="组合 27">
            <a:extLst>
              <a:ext uri="{FF2B5EF4-FFF2-40B4-BE49-F238E27FC236}">
                <a16:creationId xmlns:a16="http://schemas.microsoft.com/office/drawing/2014/main" xmlns="" id="{02F6EABA-DFC8-4C8E-9212-86E35E2F99E7}"/>
              </a:ext>
            </a:extLst>
          </p:cNvPr>
          <p:cNvGrpSpPr/>
          <p:nvPr/>
        </p:nvGrpSpPr>
        <p:grpSpPr>
          <a:xfrm rot="17535812" flipH="1">
            <a:off x="8408259" y="1846073"/>
            <a:ext cx="2487899" cy="3888972"/>
            <a:chOff x="6880648" y="1185672"/>
            <a:chExt cx="3134070" cy="4899036"/>
          </a:xfrm>
        </p:grpSpPr>
        <p:sp>
          <p:nvSpPr>
            <p:cNvPr id="26" name="椭圆 25">
              <a:extLst>
                <a:ext uri="{FF2B5EF4-FFF2-40B4-BE49-F238E27FC236}">
                  <a16:creationId xmlns:a16="http://schemas.microsoft.com/office/drawing/2014/main" xmlns="" id="{B1C40357-EEAB-49C7-8320-A704CB8AB969}"/>
                </a:ext>
              </a:extLst>
            </p:cNvPr>
            <p:cNvSpPr/>
            <p:nvPr/>
          </p:nvSpPr>
          <p:spPr>
            <a:xfrm rot="6940917">
              <a:off x="6880648" y="2950638"/>
              <a:ext cx="3134070" cy="3134070"/>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a:extLst>
                <a:ext uri="{FF2B5EF4-FFF2-40B4-BE49-F238E27FC236}">
                  <a16:creationId xmlns:a16="http://schemas.microsoft.com/office/drawing/2014/main" xmlns="" id="{49B22630-0B8E-482B-BAB3-564ED6052A28}"/>
                </a:ext>
              </a:extLst>
            </p:cNvPr>
            <p:cNvSpPr/>
            <p:nvPr/>
          </p:nvSpPr>
          <p:spPr>
            <a:xfrm rot="17980162">
              <a:off x="6880648" y="1185672"/>
              <a:ext cx="3134070" cy="3134070"/>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grpSp>
      <p:sp>
        <p:nvSpPr>
          <p:cNvPr id="29" name="文本框 28">
            <a:extLst>
              <a:ext uri="{FF2B5EF4-FFF2-40B4-BE49-F238E27FC236}">
                <a16:creationId xmlns:a16="http://schemas.microsoft.com/office/drawing/2014/main" xmlns="" id="{416433B5-1520-428C-B8E3-0BE38D33B02C}"/>
              </a:ext>
            </a:extLst>
          </p:cNvPr>
          <p:cNvSpPr txBox="1"/>
          <p:nvPr/>
        </p:nvSpPr>
        <p:spPr>
          <a:xfrm>
            <a:off x="8076819" y="2413001"/>
            <a:ext cx="2884123" cy="2646878"/>
          </a:xfrm>
          <a:prstGeom prst="rect">
            <a:avLst/>
          </a:prstGeom>
          <a:noFill/>
        </p:spPr>
        <p:txBody>
          <a:bodyPr wrap="none" rtlCol="0">
            <a:spAutoFit/>
          </a:bodyPr>
          <a:lstStyle>
            <a:defPPr>
              <a:defRPr lang="zh-CN"/>
            </a:defPPr>
            <a:lvl1pPr algn="ctr">
              <a:defRPr sz="16600">
                <a:gradFill flip="none" rotWithShape="1">
                  <a:gsLst>
                    <a:gs pos="35000">
                      <a:schemeClr val="bg1"/>
                    </a:gs>
                    <a:gs pos="78000">
                      <a:schemeClr val="bg1">
                        <a:alpha val="0"/>
                      </a:schemeClr>
                    </a:gs>
                  </a:gsLst>
                  <a:lin ang="5400000" scaled="1"/>
                  <a:tileRect/>
                </a:gradFill>
              </a:defRPr>
            </a:lvl1pPr>
          </a:lstStyle>
          <a:p>
            <a:r>
              <a:rPr lang="en-US" altLang="zh-CN" dirty="0"/>
              <a:t>04</a:t>
            </a:r>
            <a:endParaRPr lang="zh-CN" altLang="en-US" dirty="0"/>
          </a:p>
        </p:txBody>
      </p:sp>
      <p:sp>
        <p:nvSpPr>
          <p:cNvPr id="31" name="矩形 30">
            <a:extLst>
              <a:ext uri="{FF2B5EF4-FFF2-40B4-BE49-F238E27FC236}">
                <a16:creationId xmlns:a16="http://schemas.microsoft.com/office/drawing/2014/main" xmlns="" id="{7831A331-0077-4B57-BE8F-87AB3C2F856C}"/>
              </a:ext>
            </a:extLst>
          </p:cNvPr>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31">
            <a:extLst>
              <a:ext uri="{FF2B5EF4-FFF2-40B4-BE49-F238E27FC236}">
                <a16:creationId xmlns:a16="http://schemas.microsoft.com/office/drawing/2014/main" xmlns="" id="{A6019FD0-4DF6-42F1-A935-5C00D19D3FAF}"/>
              </a:ext>
            </a:extLst>
          </p:cNvPr>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C909B299-40EA-4ABF-B419-1C0C99C94FFF}"/>
              </a:ext>
            </a:extLst>
          </p:cNvPr>
          <p:cNvSpPr txBox="1"/>
          <p:nvPr/>
        </p:nvSpPr>
        <p:spPr>
          <a:xfrm>
            <a:off x="1079500" y="2876033"/>
            <a:ext cx="53848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规划与展望</a:t>
            </a:r>
          </a:p>
        </p:txBody>
      </p:sp>
      <p:sp>
        <p:nvSpPr>
          <p:cNvPr id="23" name="椭圆 22">
            <a:extLst>
              <a:ext uri="{FF2B5EF4-FFF2-40B4-BE49-F238E27FC236}">
                <a16:creationId xmlns:a16="http://schemas.microsoft.com/office/drawing/2014/main" xmlns="" id="{12864239-3F33-495E-AFE3-11D254EFF065}"/>
              </a:ext>
            </a:extLst>
          </p:cNvPr>
          <p:cNvSpPr/>
          <p:nvPr/>
        </p:nvSpPr>
        <p:spPr>
          <a:xfrm rot="21391395">
            <a:off x="1236875" y="3245900"/>
            <a:ext cx="5182717" cy="775537"/>
          </a:xfrm>
          <a:prstGeom prst="ellipse">
            <a:avLst/>
          </a:prstGeom>
          <a:noFill/>
          <a:ln w="12700">
            <a:gradFill flip="none" rotWithShape="1">
              <a:gsLst>
                <a:gs pos="70000">
                  <a:srgbClr val="CDD3ED">
                    <a:alpha val="84000"/>
                  </a:srgbClr>
                </a:gs>
                <a:gs pos="35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a:extLst>
              <a:ext uri="{FF2B5EF4-FFF2-40B4-BE49-F238E27FC236}">
                <a16:creationId xmlns:a16="http://schemas.microsoft.com/office/drawing/2014/main" xmlns="" id="{890C4E04-9C45-4E3B-A600-34645B5E103E}"/>
              </a:ext>
            </a:extLst>
          </p:cNvPr>
          <p:cNvSpPr/>
          <p:nvPr/>
        </p:nvSpPr>
        <p:spPr>
          <a:xfrm rot="4888083">
            <a:off x="6205555" y="2776689"/>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7374893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4D7E421-147F-473B-975D-A5AC38519E9D}"/>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a:extLst>
              <a:ext uri="{FF2B5EF4-FFF2-40B4-BE49-F238E27FC236}">
                <a16:creationId xmlns:a16="http://schemas.microsoft.com/office/drawing/2014/main" xmlns="" id="{6B098F2B-4EA5-4B30-B156-85205D0550E5}"/>
              </a:ext>
            </a:extLst>
          </p:cNvPr>
          <p:cNvSpPr/>
          <p:nvPr/>
        </p:nvSpPr>
        <p:spPr>
          <a:xfrm rot="1823639" flipH="1">
            <a:off x="4069581" y="3430281"/>
            <a:ext cx="8902699" cy="3446858"/>
          </a:xfrm>
          <a:prstGeom prst="roundRect">
            <a:avLst>
              <a:gd name="adj" fmla="val 50000"/>
            </a:avLst>
          </a:prstGeom>
          <a:gradFill>
            <a:gsLst>
              <a:gs pos="98000">
                <a:schemeClr val="accent2">
                  <a:lumMod val="20000"/>
                  <a:lumOff val="80000"/>
                  <a:alpha val="51000"/>
                </a:schemeClr>
              </a:gs>
              <a:gs pos="14000">
                <a:schemeClr val="accent2">
                  <a:lumMod val="20000"/>
                  <a:lumOff val="8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3D1C33D3-4A27-4837-AD9E-351E053CF99A}"/>
              </a:ext>
            </a:extLst>
          </p:cNvPr>
          <p:cNvSpPr/>
          <p:nvPr/>
        </p:nvSpPr>
        <p:spPr>
          <a:xfrm>
            <a:off x="4292600" y="1841500"/>
            <a:ext cx="3835400" cy="3835400"/>
          </a:xfrm>
          <a:prstGeom prst="ellipse">
            <a:avLst/>
          </a:prstGeom>
          <a:gradFill flip="none" rotWithShape="1">
            <a:gsLst>
              <a:gs pos="72000">
                <a:schemeClr val="accent1">
                  <a:lumMod val="20000"/>
                  <a:lumOff val="80000"/>
                  <a:alpha val="0"/>
                </a:schemeClr>
              </a:gs>
              <a:gs pos="29000">
                <a:schemeClr val="accent1">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a:extLst>
              <a:ext uri="{FF2B5EF4-FFF2-40B4-BE49-F238E27FC236}">
                <a16:creationId xmlns:a16="http://schemas.microsoft.com/office/drawing/2014/main" xmlns="" id="{18D51926-7FC6-4B92-9254-FF58E510FA8A}"/>
              </a:ext>
            </a:extLst>
          </p:cNvPr>
          <p:cNvSpPr/>
          <p:nvPr/>
        </p:nvSpPr>
        <p:spPr>
          <a:xfrm>
            <a:off x="4777740" y="2425700"/>
            <a:ext cx="2667000" cy="266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5A258BF3-F934-4C80-99C5-C6289F8C7E92}"/>
              </a:ext>
            </a:extLst>
          </p:cNvPr>
          <p:cNvSpPr/>
          <p:nvPr/>
        </p:nvSpPr>
        <p:spPr>
          <a:xfrm rot="5400000" flipH="1">
            <a:off x="7142485"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893673C3-88D7-4BB6-86CE-F079A4E64054}"/>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加强部门支持配合</a:t>
            </a:r>
          </a:p>
        </p:txBody>
      </p:sp>
      <p:sp>
        <p:nvSpPr>
          <p:cNvPr id="5" name="椭圆 4">
            <a:extLst>
              <a:ext uri="{FF2B5EF4-FFF2-40B4-BE49-F238E27FC236}">
                <a16:creationId xmlns:a16="http://schemas.microsoft.com/office/drawing/2014/main" xmlns="" id="{B96FE182-E203-4A36-B7F9-852A14E3A6FE}"/>
              </a:ext>
            </a:extLst>
          </p:cNvPr>
          <p:cNvSpPr/>
          <p:nvPr/>
        </p:nvSpPr>
        <p:spPr>
          <a:xfrm>
            <a:off x="38776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65B107A8-588D-4C69-988E-8F1667B3F86B}"/>
              </a:ext>
            </a:extLst>
          </p:cNvPr>
          <p:cNvSpPr/>
          <p:nvPr/>
        </p:nvSpPr>
        <p:spPr>
          <a:xfrm>
            <a:off x="4431030" y="2063750"/>
            <a:ext cx="3390900" cy="3390900"/>
          </a:xfrm>
          <a:prstGeom prst="ellipse">
            <a:avLst/>
          </a:prstGeom>
          <a:noFill/>
          <a:ln w="9525">
            <a:solidFill>
              <a:schemeClr val="tx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游戏机&#10;&#10;描述已自动生成">
            <a:extLst>
              <a:ext uri="{FF2B5EF4-FFF2-40B4-BE49-F238E27FC236}">
                <a16:creationId xmlns:a16="http://schemas.microsoft.com/office/drawing/2014/main" xmlns="" id="{A72519C1-6F14-43BE-AC95-3CC704EB67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3203" y="2119267"/>
            <a:ext cx="3398520" cy="3398520"/>
          </a:xfrm>
          <a:prstGeom prst="rect">
            <a:avLst/>
          </a:prstGeom>
          <a:effectLst>
            <a:outerShdw blurRad="292100" dist="152400" sx="102000" sy="102000" algn="ctr" rotWithShape="0">
              <a:schemeClr val="accent1">
                <a:alpha val="13000"/>
              </a:schemeClr>
            </a:outerShdw>
          </a:effectLst>
        </p:spPr>
      </p:pic>
      <p:sp>
        <p:nvSpPr>
          <p:cNvPr id="9" name="文本框 8">
            <a:extLst>
              <a:ext uri="{FF2B5EF4-FFF2-40B4-BE49-F238E27FC236}">
                <a16:creationId xmlns:a16="http://schemas.microsoft.com/office/drawing/2014/main" xmlns="" id="{C814EF97-28B7-4123-A2C6-AD5F5A25D258}"/>
              </a:ext>
            </a:extLst>
          </p:cNvPr>
          <p:cNvSpPr txBox="1"/>
          <p:nvPr/>
        </p:nvSpPr>
        <p:spPr>
          <a:xfrm>
            <a:off x="1642545" y="3167515"/>
            <a:ext cx="2874845"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根据工作需要，及时做好后勤保障工作</a:t>
            </a:r>
            <a:endParaRPr lang="en-US" altLang="zh-CN" sz="1200" dirty="0">
              <a:solidFill>
                <a:schemeClr val="tx2">
                  <a:lumMod val="60000"/>
                  <a:lumOff val="40000"/>
                </a:schemeClr>
              </a:solidFill>
            </a:endParaRPr>
          </a:p>
          <a:p>
            <a:pPr>
              <a:lnSpc>
                <a:spcPct val="120000"/>
              </a:lnSpc>
            </a:pPr>
            <a:r>
              <a:rPr lang="zh-CN" altLang="en-US" sz="1200" dirty="0">
                <a:solidFill>
                  <a:schemeClr val="tx2">
                    <a:lumMod val="60000"/>
                    <a:lumOff val="40000"/>
                  </a:schemeClr>
                </a:solidFill>
              </a:rPr>
              <a:t>例如团餐配送、用车调配等</a:t>
            </a:r>
          </a:p>
        </p:txBody>
      </p:sp>
      <p:sp>
        <p:nvSpPr>
          <p:cNvPr id="20" name="文本框 19">
            <a:extLst>
              <a:ext uri="{FF2B5EF4-FFF2-40B4-BE49-F238E27FC236}">
                <a16:creationId xmlns:a16="http://schemas.microsoft.com/office/drawing/2014/main" xmlns="" id="{2F053679-5A45-4335-BC80-206DD333EF0B}"/>
              </a:ext>
            </a:extLst>
          </p:cNvPr>
          <p:cNvSpPr txBox="1"/>
          <p:nvPr/>
        </p:nvSpPr>
        <p:spPr>
          <a:xfrm>
            <a:off x="1642545" y="2731935"/>
            <a:ext cx="1437963" cy="372613"/>
          </a:xfrm>
          <a:prstGeom prst="rect">
            <a:avLst/>
          </a:prstGeom>
          <a:noFill/>
        </p:spPr>
        <p:txBody>
          <a:bodyPr wrap="square">
            <a:spAutoFit/>
          </a:bodyPr>
          <a:lstStyle/>
          <a:p>
            <a:r>
              <a:rPr lang="zh-CN" altLang="en-US" sz="2400" dirty="0">
                <a:solidFill>
                  <a:schemeClr val="tx2"/>
                </a:solidFill>
                <a:latin typeface="+mj-ea"/>
                <a:ea typeface="+mj-ea"/>
              </a:rPr>
              <a:t>后勤保障</a:t>
            </a:r>
          </a:p>
        </p:txBody>
      </p:sp>
      <p:sp>
        <p:nvSpPr>
          <p:cNvPr id="39" name="文本框 38">
            <a:extLst>
              <a:ext uri="{FF2B5EF4-FFF2-40B4-BE49-F238E27FC236}">
                <a16:creationId xmlns:a16="http://schemas.microsoft.com/office/drawing/2014/main" xmlns="" id="{1CCE8F33-0921-4C8B-BD83-C1F7BF1BDDC8}"/>
              </a:ext>
            </a:extLst>
          </p:cNvPr>
          <p:cNvSpPr txBox="1"/>
          <p:nvPr/>
        </p:nvSpPr>
        <p:spPr>
          <a:xfrm>
            <a:off x="1642545" y="4748665"/>
            <a:ext cx="2874845"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根据工作需要，及时做好后勤保障工作例如团餐配送、用车调配等</a:t>
            </a:r>
          </a:p>
        </p:txBody>
      </p:sp>
      <p:grpSp>
        <p:nvGrpSpPr>
          <p:cNvPr id="25" name="组合 24">
            <a:extLst>
              <a:ext uri="{FF2B5EF4-FFF2-40B4-BE49-F238E27FC236}">
                <a16:creationId xmlns:a16="http://schemas.microsoft.com/office/drawing/2014/main" xmlns="" id="{EF1B18F1-4CAA-4E08-B600-F01A636BE266}"/>
              </a:ext>
            </a:extLst>
          </p:cNvPr>
          <p:cNvGrpSpPr/>
          <p:nvPr/>
        </p:nvGrpSpPr>
        <p:grpSpPr>
          <a:xfrm>
            <a:off x="493712" y="4293870"/>
            <a:ext cx="996324" cy="984024"/>
            <a:chOff x="501650" y="4293870"/>
            <a:chExt cx="996324" cy="984024"/>
          </a:xfrm>
        </p:grpSpPr>
        <p:sp>
          <p:nvSpPr>
            <p:cNvPr id="41" name="弧形 40">
              <a:extLst>
                <a:ext uri="{FF2B5EF4-FFF2-40B4-BE49-F238E27FC236}">
                  <a16:creationId xmlns:a16="http://schemas.microsoft.com/office/drawing/2014/main" xmlns="" id="{FBE994C4-85C1-401C-8941-D403771DD2C3}"/>
                </a:ext>
              </a:extLst>
            </p:cNvPr>
            <p:cNvSpPr/>
            <p:nvPr/>
          </p:nvSpPr>
          <p:spPr>
            <a:xfrm>
              <a:off x="513950" y="429387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弧形 41">
              <a:extLst>
                <a:ext uri="{FF2B5EF4-FFF2-40B4-BE49-F238E27FC236}">
                  <a16:creationId xmlns:a16="http://schemas.microsoft.com/office/drawing/2014/main" xmlns="" id="{138E2B80-5AE7-4AE7-B90B-ED65D05A7F70}"/>
                </a:ext>
              </a:extLst>
            </p:cNvPr>
            <p:cNvSpPr/>
            <p:nvPr/>
          </p:nvSpPr>
          <p:spPr>
            <a:xfrm flipH="1">
              <a:off x="501650" y="429387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xmlns="" id="{450139C5-0F56-40DC-B59E-78DBC7E7AD36}"/>
              </a:ext>
            </a:extLst>
          </p:cNvPr>
          <p:cNvSpPr txBox="1"/>
          <p:nvPr/>
        </p:nvSpPr>
        <p:spPr>
          <a:xfrm>
            <a:off x="1642545" y="4313085"/>
            <a:ext cx="1437963" cy="461665"/>
          </a:xfrm>
          <a:prstGeom prst="rect">
            <a:avLst/>
          </a:prstGeom>
          <a:noFill/>
        </p:spPr>
        <p:txBody>
          <a:bodyPr wrap="square">
            <a:spAutoFit/>
          </a:bodyPr>
          <a:lstStyle/>
          <a:p>
            <a:r>
              <a:rPr lang="zh-CN" altLang="en-US" sz="2400" dirty="0">
                <a:solidFill>
                  <a:schemeClr val="tx2"/>
                </a:solidFill>
                <a:latin typeface="+mj-ea"/>
                <a:ea typeface="+mj-ea"/>
              </a:rPr>
              <a:t>资源调配</a:t>
            </a:r>
          </a:p>
        </p:txBody>
      </p:sp>
      <p:sp>
        <p:nvSpPr>
          <p:cNvPr id="45" name="文本框 44">
            <a:extLst>
              <a:ext uri="{FF2B5EF4-FFF2-40B4-BE49-F238E27FC236}">
                <a16:creationId xmlns:a16="http://schemas.microsoft.com/office/drawing/2014/main" xmlns="" id="{DFA04282-62F5-4431-BA81-E6229CCAB7F5}"/>
              </a:ext>
            </a:extLst>
          </p:cNvPr>
          <p:cNvSpPr txBox="1"/>
          <p:nvPr/>
        </p:nvSpPr>
        <p:spPr>
          <a:xfrm>
            <a:off x="9218096" y="3167515"/>
            <a:ext cx="2744216"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突发情况下及时发现问题及时处理，保障大家工作顺利进行</a:t>
            </a:r>
          </a:p>
        </p:txBody>
      </p:sp>
      <p:grpSp>
        <p:nvGrpSpPr>
          <p:cNvPr id="24" name="组合 23">
            <a:extLst>
              <a:ext uri="{FF2B5EF4-FFF2-40B4-BE49-F238E27FC236}">
                <a16:creationId xmlns:a16="http://schemas.microsoft.com/office/drawing/2014/main" xmlns="" id="{5216AE50-3CF1-4EB5-B815-0056114F88C3}"/>
              </a:ext>
            </a:extLst>
          </p:cNvPr>
          <p:cNvGrpSpPr/>
          <p:nvPr/>
        </p:nvGrpSpPr>
        <p:grpSpPr>
          <a:xfrm>
            <a:off x="8077200" y="2714307"/>
            <a:ext cx="996324" cy="984024"/>
            <a:chOff x="8077200" y="2712720"/>
            <a:chExt cx="996324" cy="984024"/>
          </a:xfrm>
        </p:grpSpPr>
        <p:sp>
          <p:nvSpPr>
            <p:cNvPr id="47" name="弧形 46">
              <a:extLst>
                <a:ext uri="{FF2B5EF4-FFF2-40B4-BE49-F238E27FC236}">
                  <a16:creationId xmlns:a16="http://schemas.microsoft.com/office/drawing/2014/main" xmlns="" id="{5313AF98-5775-4A79-8A2C-58DB997E7A36}"/>
                </a:ext>
              </a:extLst>
            </p:cNvPr>
            <p:cNvSpPr/>
            <p:nvPr/>
          </p:nvSpPr>
          <p:spPr>
            <a:xfrm>
              <a:off x="8089500" y="271272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弧形 47">
              <a:extLst>
                <a:ext uri="{FF2B5EF4-FFF2-40B4-BE49-F238E27FC236}">
                  <a16:creationId xmlns:a16="http://schemas.microsoft.com/office/drawing/2014/main" xmlns="" id="{12CCEC91-D6C8-4BEE-AD12-E0C0B56820C0}"/>
                </a:ext>
              </a:extLst>
            </p:cNvPr>
            <p:cNvSpPr/>
            <p:nvPr/>
          </p:nvSpPr>
          <p:spPr>
            <a:xfrm flipH="1">
              <a:off x="8077200" y="271272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xmlns="" id="{4001E5BA-5E83-450E-96D8-A18B9B8FE26B}"/>
              </a:ext>
            </a:extLst>
          </p:cNvPr>
          <p:cNvSpPr txBox="1"/>
          <p:nvPr/>
        </p:nvSpPr>
        <p:spPr>
          <a:xfrm>
            <a:off x="9218095" y="2731935"/>
            <a:ext cx="1437963" cy="461665"/>
          </a:xfrm>
          <a:prstGeom prst="rect">
            <a:avLst/>
          </a:prstGeom>
          <a:noFill/>
        </p:spPr>
        <p:txBody>
          <a:bodyPr wrap="square">
            <a:spAutoFit/>
          </a:bodyPr>
          <a:lstStyle/>
          <a:p>
            <a:r>
              <a:rPr lang="zh-CN" altLang="en-US" sz="2400" dirty="0">
                <a:solidFill>
                  <a:schemeClr val="tx2"/>
                </a:solidFill>
                <a:latin typeface="+mj-ea"/>
                <a:ea typeface="+mj-ea"/>
              </a:rPr>
              <a:t>问题处理</a:t>
            </a:r>
          </a:p>
        </p:txBody>
      </p:sp>
      <p:sp>
        <p:nvSpPr>
          <p:cNvPr id="51" name="文本框 50">
            <a:extLst>
              <a:ext uri="{FF2B5EF4-FFF2-40B4-BE49-F238E27FC236}">
                <a16:creationId xmlns:a16="http://schemas.microsoft.com/office/drawing/2014/main" xmlns="" id="{DB709A01-466A-42C8-9A0B-85D344801921}"/>
              </a:ext>
            </a:extLst>
          </p:cNvPr>
          <p:cNvSpPr txBox="1"/>
          <p:nvPr/>
        </p:nvSpPr>
        <p:spPr>
          <a:xfrm>
            <a:off x="9218095" y="4748665"/>
            <a:ext cx="2874845" cy="524824"/>
          </a:xfrm>
          <a:prstGeom prst="rect">
            <a:avLst/>
          </a:prstGeom>
          <a:noFill/>
        </p:spPr>
        <p:txBody>
          <a:bodyPr wrap="square">
            <a:spAutoFit/>
          </a:bodyPr>
          <a:lstStyle/>
          <a:p>
            <a:pPr>
              <a:lnSpc>
                <a:spcPct val="120000"/>
              </a:lnSpc>
            </a:pPr>
            <a:r>
              <a:rPr lang="zh-CN" altLang="en-US" sz="1200" dirty="0">
                <a:solidFill>
                  <a:schemeClr val="tx2">
                    <a:lumMod val="60000"/>
                    <a:lumOff val="40000"/>
                  </a:schemeClr>
                </a:solidFill>
              </a:rPr>
              <a:t>办公用品分发、设备的采购和日常管理，提高员工对行政服务的满意度</a:t>
            </a:r>
          </a:p>
        </p:txBody>
      </p:sp>
      <p:grpSp>
        <p:nvGrpSpPr>
          <p:cNvPr id="19" name="组合 18">
            <a:extLst>
              <a:ext uri="{FF2B5EF4-FFF2-40B4-BE49-F238E27FC236}">
                <a16:creationId xmlns:a16="http://schemas.microsoft.com/office/drawing/2014/main" xmlns="" id="{42E2E3E9-BFBC-4752-B38A-3A8F84FD6AB0}"/>
              </a:ext>
            </a:extLst>
          </p:cNvPr>
          <p:cNvGrpSpPr/>
          <p:nvPr/>
        </p:nvGrpSpPr>
        <p:grpSpPr>
          <a:xfrm>
            <a:off x="8077200" y="4293870"/>
            <a:ext cx="996324" cy="984024"/>
            <a:chOff x="8077200" y="4293870"/>
            <a:chExt cx="996324" cy="984024"/>
          </a:xfrm>
        </p:grpSpPr>
        <p:sp>
          <p:nvSpPr>
            <p:cNvPr id="53" name="弧形 52">
              <a:extLst>
                <a:ext uri="{FF2B5EF4-FFF2-40B4-BE49-F238E27FC236}">
                  <a16:creationId xmlns:a16="http://schemas.microsoft.com/office/drawing/2014/main" xmlns="" id="{B8845AB3-91AD-4D0D-B6E3-968F4B7B9C3C}"/>
                </a:ext>
              </a:extLst>
            </p:cNvPr>
            <p:cNvSpPr/>
            <p:nvPr/>
          </p:nvSpPr>
          <p:spPr>
            <a:xfrm>
              <a:off x="8089500" y="429387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a:extLst>
                <a:ext uri="{FF2B5EF4-FFF2-40B4-BE49-F238E27FC236}">
                  <a16:creationId xmlns:a16="http://schemas.microsoft.com/office/drawing/2014/main" xmlns="" id="{E5ABF16F-C8FB-4691-9DDB-6433027C94F4}"/>
                </a:ext>
              </a:extLst>
            </p:cNvPr>
            <p:cNvSpPr/>
            <p:nvPr/>
          </p:nvSpPr>
          <p:spPr>
            <a:xfrm flipH="1">
              <a:off x="8077200" y="429387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xmlns="" id="{9C3B5453-6B28-4BC6-81E5-B76B6CE3FF8A}"/>
              </a:ext>
            </a:extLst>
          </p:cNvPr>
          <p:cNvSpPr txBox="1"/>
          <p:nvPr/>
        </p:nvSpPr>
        <p:spPr>
          <a:xfrm>
            <a:off x="9218095" y="4313085"/>
            <a:ext cx="1437963" cy="461665"/>
          </a:xfrm>
          <a:prstGeom prst="rect">
            <a:avLst/>
          </a:prstGeom>
          <a:noFill/>
        </p:spPr>
        <p:txBody>
          <a:bodyPr wrap="square">
            <a:spAutoFit/>
          </a:bodyPr>
          <a:lstStyle/>
          <a:p>
            <a:r>
              <a:rPr lang="zh-CN" altLang="en-US" sz="2400" dirty="0">
                <a:solidFill>
                  <a:schemeClr val="tx2"/>
                </a:solidFill>
                <a:latin typeface="+mj-ea"/>
                <a:ea typeface="+mj-ea"/>
              </a:rPr>
              <a:t>用品采购</a:t>
            </a:r>
          </a:p>
        </p:txBody>
      </p:sp>
      <p:grpSp>
        <p:nvGrpSpPr>
          <p:cNvPr id="10" name="组合 9">
            <a:extLst>
              <a:ext uri="{FF2B5EF4-FFF2-40B4-BE49-F238E27FC236}">
                <a16:creationId xmlns:a16="http://schemas.microsoft.com/office/drawing/2014/main" xmlns="" id="{35ADBAA7-03D6-4E5B-B439-449FEFE34A05}"/>
              </a:ext>
            </a:extLst>
          </p:cNvPr>
          <p:cNvGrpSpPr/>
          <p:nvPr/>
        </p:nvGrpSpPr>
        <p:grpSpPr>
          <a:xfrm>
            <a:off x="493712" y="2714307"/>
            <a:ext cx="996324" cy="984024"/>
            <a:chOff x="501650" y="2712720"/>
            <a:chExt cx="996324" cy="984024"/>
          </a:xfrm>
        </p:grpSpPr>
        <p:sp>
          <p:nvSpPr>
            <p:cNvPr id="17" name="弧形 16">
              <a:extLst>
                <a:ext uri="{FF2B5EF4-FFF2-40B4-BE49-F238E27FC236}">
                  <a16:creationId xmlns:a16="http://schemas.microsoft.com/office/drawing/2014/main" xmlns="" id="{7B9F6D6C-BAE2-44A2-883A-7824FAF28312}"/>
                </a:ext>
              </a:extLst>
            </p:cNvPr>
            <p:cNvSpPr/>
            <p:nvPr/>
          </p:nvSpPr>
          <p:spPr>
            <a:xfrm>
              <a:off x="513950" y="2712720"/>
              <a:ext cx="984024" cy="984024"/>
            </a:xfrm>
            <a:prstGeom prst="arc">
              <a:avLst>
                <a:gd name="adj1" fmla="val 4818724"/>
                <a:gd name="adj2" fmla="val 11290017"/>
              </a:avLst>
            </a:prstGeom>
            <a:ln cap="rnd">
              <a:gradFill flip="none" rotWithShape="1">
                <a:gsLst>
                  <a:gs pos="0">
                    <a:schemeClr val="accent1"/>
                  </a:gs>
                  <a:gs pos="100000">
                    <a:schemeClr val="accent1">
                      <a:lumMod val="30000"/>
                      <a:lumOff val="70000"/>
                      <a:alpha val="0"/>
                    </a:schemeClr>
                  </a:gs>
                </a:gsLst>
                <a:lin ang="2700000" scaled="1"/>
                <a:tileRect/>
              </a:gradFill>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xmlns="" id="{C9A91544-72C8-4BB9-98F1-9A15B560342C}"/>
                </a:ext>
              </a:extLst>
            </p:cNvPr>
            <p:cNvSpPr/>
            <p:nvPr/>
          </p:nvSpPr>
          <p:spPr>
            <a:xfrm flipH="1">
              <a:off x="501650" y="2712720"/>
              <a:ext cx="984024" cy="984024"/>
            </a:xfrm>
            <a:prstGeom prst="arc">
              <a:avLst>
                <a:gd name="adj1" fmla="val 12218310"/>
                <a:gd name="adj2" fmla="val 19334024"/>
              </a:avLst>
            </a:prstGeom>
            <a:ln cap="rnd">
              <a:gradFill flip="none" rotWithShape="1">
                <a:gsLst>
                  <a:gs pos="0">
                    <a:schemeClr val="accent1"/>
                  </a:gs>
                  <a:gs pos="100000">
                    <a:schemeClr val="accent1">
                      <a:lumMod val="30000"/>
                      <a:lumOff val="70000"/>
                      <a:alpha val="0"/>
                    </a:schemeClr>
                  </a:gs>
                </a:gsLst>
                <a:lin ang="0" scaled="1"/>
                <a:tileRect/>
              </a:gradFill>
              <a:round/>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40597E88-6204-4B33-8937-C14833B24D49}"/>
              </a:ext>
            </a:extLst>
          </p:cNvPr>
          <p:cNvGrpSpPr/>
          <p:nvPr/>
        </p:nvGrpSpPr>
        <p:grpSpPr>
          <a:xfrm>
            <a:off x="576739" y="2791184"/>
            <a:ext cx="830270" cy="830270"/>
            <a:chOff x="585702" y="2778322"/>
            <a:chExt cx="830270" cy="830270"/>
          </a:xfrm>
        </p:grpSpPr>
        <p:sp>
          <p:nvSpPr>
            <p:cNvPr id="16" name="椭圆 15">
              <a:extLst>
                <a:ext uri="{FF2B5EF4-FFF2-40B4-BE49-F238E27FC236}">
                  <a16:creationId xmlns:a16="http://schemas.microsoft.com/office/drawing/2014/main" xmlns="" id="{132AB07F-4B13-4403-86A7-8B41C070414B}"/>
                </a:ext>
              </a:extLst>
            </p:cNvPr>
            <p:cNvSpPr/>
            <p:nvPr/>
          </p:nvSpPr>
          <p:spPr>
            <a:xfrm>
              <a:off x="585702" y="277832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ray_348732">
              <a:extLst>
                <a:ext uri="{FF2B5EF4-FFF2-40B4-BE49-F238E27FC236}">
                  <a16:creationId xmlns:a16="http://schemas.microsoft.com/office/drawing/2014/main" xmlns="" id="{1BC06722-3E16-478C-B546-02AF0DE0E9D1}"/>
                </a:ext>
              </a:extLst>
            </p:cNvPr>
            <p:cNvSpPr/>
            <p:nvPr/>
          </p:nvSpPr>
          <p:spPr>
            <a:xfrm>
              <a:off x="783465" y="2953723"/>
              <a:ext cx="434744" cy="479468"/>
            </a:xfrm>
            <a:custGeom>
              <a:avLst/>
              <a:gdLst>
                <a:gd name="connsiteX0" fmla="*/ 165290 w 550128"/>
                <a:gd name="connsiteY0" fmla="*/ 338785 h 606722"/>
                <a:gd name="connsiteX1" fmla="*/ 322925 w 550128"/>
                <a:gd name="connsiteY1" fmla="*/ 338785 h 606722"/>
                <a:gd name="connsiteX2" fmla="*/ 349806 w 550128"/>
                <a:gd name="connsiteY2" fmla="*/ 365623 h 606722"/>
                <a:gd name="connsiteX3" fmla="*/ 322925 w 550128"/>
                <a:gd name="connsiteY3" fmla="*/ 392550 h 606722"/>
                <a:gd name="connsiteX4" fmla="*/ 259016 w 550128"/>
                <a:gd name="connsiteY4" fmla="*/ 392550 h 606722"/>
                <a:gd name="connsiteX5" fmla="*/ 227952 w 550128"/>
                <a:gd name="connsiteY5" fmla="*/ 392550 h 606722"/>
                <a:gd name="connsiteX6" fmla="*/ 201072 w 550128"/>
                <a:gd name="connsiteY6" fmla="*/ 419477 h 606722"/>
                <a:gd name="connsiteX7" fmla="*/ 227952 w 550128"/>
                <a:gd name="connsiteY7" fmla="*/ 446316 h 606722"/>
                <a:gd name="connsiteX8" fmla="*/ 326841 w 550128"/>
                <a:gd name="connsiteY8" fmla="*/ 446316 h 606722"/>
                <a:gd name="connsiteX9" fmla="*/ 384341 w 550128"/>
                <a:gd name="connsiteY9" fmla="*/ 425520 h 606722"/>
                <a:gd name="connsiteX10" fmla="*/ 467921 w 550128"/>
                <a:gd name="connsiteY10" fmla="*/ 356026 h 606722"/>
                <a:gd name="connsiteX11" fmla="*/ 508153 w 550128"/>
                <a:gd name="connsiteY11" fmla="*/ 359314 h 606722"/>
                <a:gd name="connsiteX12" fmla="*/ 504237 w 550128"/>
                <a:gd name="connsiteY12" fmla="*/ 400726 h 606722"/>
                <a:gd name="connsiteX13" fmla="*/ 369655 w 550128"/>
                <a:gd name="connsiteY13" fmla="*/ 515010 h 606722"/>
                <a:gd name="connsiteX14" fmla="*/ 289013 w 550128"/>
                <a:gd name="connsiteY14" fmla="*/ 544692 h 606722"/>
                <a:gd name="connsiteX15" fmla="*/ 163243 w 550128"/>
                <a:gd name="connsiteY15" fmla="*/ 544692 h 606722"/>
                <a:gd name="connsiteX16" fmla="*/ 118738 w 550128"/>
                <a:gd name="connsiteY16" fmla="*/ 562199 h 606722"/>
                <a:gd name="connsiteX17" fmla="*/ 71118 w 550128"/>
                <a:gd name="connsiteY17" fmla="*/ 606722 h 606722"/>
                <a:gd name="connsiteX18" fmla="*/ 0 w 550128"/>
                <a:gd name="connsiteY18" fmla="*/ 488706 h 606722"/>
                <a:gd name="connsiteX19" fmla="*/ 49400 w 550128"/>
                <a:gd name="connsiteY19" fmla="*/ 441339 h 606722"/>
                <a:gd name="connsiteX20" fmla="*/ 80019 w 550128"/>
                <a:gd name="connsiteY20" fmla="*/ 402059 h 606722"/>
                <a:gd name="connsiteX21" fmla="*/ 92124 w 550128"/>
                <a:gd name="connsiteY21" fmla="*/ 381086 h 606722"/>
                <a:gd name="connsiteX22" fmla="*/ 165290 w 550128"/>
                <a:gd name="connsiteY22" fmla="*/ 338785 h 606722"/>
                <a:gd name="connsiteX23" fmla="*/ 280356 w 550128"/>
                <a:gd name="connsiteY23" fmla="*/ 0 h 606722"/>
                <a:gd name="connsiteX24" fmla="*/ 326105 w 550128"/>
                <a:gd name="connsiteY24" fmla="*/ 45774 h 606722"/>
                <a:gd name="connsiteX25" fmla="*/ 325126 w 550128"/>
                <a:gd name="connsiteY25" fmla="*/ 55462 h 606722"/>
                <a:gd name="connsiteX26" fmla="*/ 506427 w 550128"/>
                <a:gd name="connsiteY26" fmla="*/ 257487 h 606722"/>
                <a:gd name="connsiteX27" fmla="*/ 550128 w 550128"/>
                <a:gd name="connsiteY27" fmla="*/ 257487 h 606722"/>
                <a:gd name="connsiteX28" fmla="*/ 550128 w 550128"/>
                <a:gd name="connsiteY28" fmla="*/ 297927 h 606722"/>
                <a:gd name="connsiteX29" fmla="*/ 10585 w 550128"/>
                <a:gd name="connsiteY29" fmla="*/ 297927 h 606722"/>
                <a:gd name="connsiteX30" fmla="*/ 10585 w 550128"/>
                <a:gd name="connsiteY30" fmla="*/ 257487 h 606722"/>
                <a:gd name="connsiteX31" fmla="*/ 54197 w 550128"/>
                <a:gd name="connsiteY31" fmla="*/ 257487 h 606722"/>
                <a:gd name="connsiteX32" fmla="*/ 235587 w 550128"/>
                <a:gd name="connsiteY32" fmla="*/ 55462 h 606722"/>
                <a:gd name="connsiteX33" fmla="*/ 234519 w 550128"/>
                <a:gd name="connsiteY33" fmla="*/ 45774 h 606722"/>
                <a:gd name="connsiteX34" fmla="*/ 280356 w 550128"/>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0128" h="606722">
                  <a:moveTo>
                    <a:pt x="165290" y="338785"/>
                  </a:moveTo>
                  <a:lnTo>
                    <a:pt x="322925" y="338785"/>
                  </a:lnTo>
                  <a:cubicBezTo>
                    <a:pt x="337790" y="338785"/>
                    <a:pt x="349806" y="350782"/>
                    <a:pt x="349806" y="365623"/>
                  </a:cubicBezTo>
                  <a:cubicBezTo>
                    <a:pt x="349806" y="380553"/>
                    <a:pt x="337790" y="392550"/>
                    <a:pt x="322925" y="392550"/>
                  </a:cubicBezTo>
                  <a:lnTo>
                    <a:pt x="259016" y="392550"/>
                  </a:lnTo>
                  <a:lnTo>
                    <a:pt x="227952" y="392550"/>
                  </a:lnTo>
                  <a:cubicBezTo>
                    <a:pt x="213088" y="392550"/>
                    <a:pt x="201072" y="404548"/>
                    <a:pt x="201072" y="419477"/>
                  </a:cubicBezTo>
                  <a:cubicBezTo>
                    <a:pt x="201072" y="434318"/>
                    <a:pt x="213088" y="446316"/>
                    <a:pt x="227952" y="446316"/>
                  </a:cubicBezTo>
                  <a:lnTo>
                    <a:pt x="326841" y="446316"/>
                  </a:lnTo>
                  <a:cubicBezTo>
                    <a:pt x="347848" y="446316"/>
                    <a:pt x="368142" y="438939"/>
                    <a:pt x="384341" y="425520"/>
                  </a:cubicBezTo>
                  <a:lnTo>
                    <a:pt x="467921" y="356026"/>
                  </a:lnTo>
                  <a:cubicBezTo>
                    <a:pt x="480026" y="345984"/>
                    <a:pt x="497917" y="347494"/>
                    <a:pt x="508153" y="359314"/>
                  </a:cubicBezTo>
                  <a:cubicBezTo>
                    <a:pt x="518656" y="371489"/>
                    <a:pt x="516609" y="390418"/>
                    <a:pt x="504237" y="400726"/>
                  </a:cubicBezTo>
                  <a:lnTo>
                    <a:pt x="369655" y="515010"/>
                  </a:lnTo>
                  <a:cubicBezTo>
                    <a:pt x="347135" y="534117"/>
                    <a:pt x="318564" y="544692"/>
                    <a:pt x="289013" y="544692"/>
                  </a:cubicBezTo>
                  <a:lnTo>
                    <a:pt x="163243" y="544692"/>
                  </a:lnTo>
                  <a:cubicBezTo>
                    <a:pt x="146776" y="544692"/>
                    <a:pt x="130843" y="550913"/>
                    <a:pt x="118738" y="562199"/>
                  </a:cubicBezTo>
                  <a:lnTo>
                    <a:pt x="71118" y="606722"/>
                  </a:lnTo>
                  <a:lnTo>
                    <a:pt x="0" y="488706"/>
                  </a:lnTo>
                  <a:lnTo>
                    <a:pt x="49400" y="441339"/>
                  </a:lnTo>
                  <a:cubicBezTo>
                    <a:pt x="61416" y="429786"/>
                    <a:pt x="71741" y="416545"/>
                    <a:pt x="80019" y="402059"/>
                  </a:cubicBezTo>
                  <a:lnTo>
                    <a:pt x="92124" y="381086"/>
                  </a:lnTo>
                  <a:cubicBezTo>
                    <a:pt x="107167" y="354870"/>
                    <a:pt x="135116" y="338785"/>
                    <a:pt x="165290" y="338785"/>
                  </a:cubicBezTo>
                  <a:close/>
                  <a:moveTo>
                    <a:pt x="280356" y="0"/>
                  </a:moveTo>
                  <a:cubicBezTo>
                    <a:pt x="305634" y="0"/>
                    <a:pt x="326105" y="20532"/>
                    <a:pt x="326105" y="45774"/>
                  </a:cubicBezTo>
                  <a:cubicBezTo>
                    <a:pt x="326105" y="49062"/>
                    <a:pt x="325749" y="52262"/>
                    <a:pt x="325126" y="55462"/>
                  </a:cubicBezTo>
                  <a:cubicBezTo>
                    <a:pt x="422496" y="74926"/>
                    <a:pt x="497527" y="156874"/>
                    <a:pt x="506427" y="257487"/>
                  </a:cubicBezTo>
                  <a:lnTo>
                    <a:pt x="550128" y="257487"/>
                  </a:lnTo>
                  <a:lnTo>
                    <a:pt x="550128" y="297927"/>
                  </a:lnTo>
                  <a:lnTo>
                    <a:pt x="10585" y="297927"/>
                  </a:lnTo>
                  <a:lnTo>
                    <a:pt x="10585" y="257487"/>
                  </a:lnTo>
                  <a:lnTo>
                    <a:pt x="54197" y="257487"/>
                  </a:lnTo>
                  <a:cubicBezTo>
                    <a:pt x="63186" y="156874"/>
                    <a:pt x="138217" y="74926"/>
                    <a:pt x="235587" y="55462"/>
                  </a:cubicBezTo>
                  <a:cubicBezTo>
                    <a:pt x="234875" y="52262"/>
                    <a:pt x="234519" y="49062"/>
                    <a:pt x="234519" y="45774"/>
                  </a:cubicBezTo>
                  <a:cubicBezTo>
                    <a:pt x="234519" y="20532"/>
                    <a:pt x="255079" y="0"/>
                    <a:pt x="280356" y="0"/>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组合 14">
            <a:extLst>
              <a:ext uri="{FF2B5EF4-FFF2-40B4-BE49-F238E27FC236}">
                <a16:creationId xmlns:a16="http://schemas.microsoft.com/office/drawing/2014/main" xmlns="" id="{AD863556-A698-4015-A9C8-BDE77D640472}"/>
              </a:ext>
            </a:extLst>
          </p:cNvPr>
          <p:cNvGrpSpPr/>
          <p:nvPr/>
        </p:nvGrpSpPr>
        <p:grpSpPr>
          <a:xfrm>
            <a:off x="576739" y="4370747"/>
            <a:ext cx="830270" cy="830270"/>
            <a:chOff x="585702" y="4359472"/>
            <a:chExt cx="830270" cy="830270"/>
          </a:xfrm>
        </p:grpSpPr>
        <p:sp>
          <p:nvSpPr>
            <p:cNvPr id="40" name="椭圆 39">
              <a:extLst>
                <a:ext uri="{FF2B5EF4-FFF2-40B4-BE49-F238E27FC236}">
                  <a16:creationId xmlns:a16="http://schemas.microsoft.com/office/drawing/2014/main" xmlns="" id="{987B8C36-A8BE-4AD3-B68C-E3BDC05A53DD}"/>
                </a:ext>
              </a:extLst>
            </p:cNvPr>
            <p:cNvSpPr/>
            <p:nvPr/>
          </p:nvSpPr>
          <p:spPr>
            <a:xfrm>
              <a:off x="585702" y="435947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ray_348732">
              <a:extLst>
                <a:ext uri="{FF2B5EF4-FFF2-40B4-BE49-F238E27FC236}">
                  <a16:creationId xmlns:a16="http://schemas.microsoft.com/office/drawing/2014/main" xmlns="" id="{5E194E71-74AC-4E1A-A41D-C29F60184AC1}"/>
                </a:ext>
              </a:extLst>
            </p:cNvPr>
            <p:cNvSpPr/>
            <p:nvPr/>
          </p:nvSpPr>
          <p:spPr>
            <a:xfrm>
              <a:off x="761103" y="4618560"/>
              <a:ext cx="479468" cy="312094"/>
            </a:xfrm>
            <a:custGeom>
              <a:avLst/>
              <a:gdLst>
                <a:gd name="connsiteX0" fmla="*/ 516258 w 606439"/>
                <a:gd name="connsiteY0" fmla="*/ 287978 h 394743"/>
                <a:gd name="connsiteX1" fmla="*/ 569314 w 606439"/>
                <a:gd name="connsiteY1" fmla="*/ 338681 h 394743"/>
                <a:gd name="connsiteX2" fmla="*/ 569604 w 606439"/>
                <a:gd name="connsiteY2" fmla="*/ 341288 h 394743"/>
                <a:gd name="connsiteX3" fmla="*/ 516258 w 606439"/>
                <a:gd name="connsiteY3" fmla="*/ 394743 h 394743"/>
                <a:gd name="connsiteX4" fmla="*/ 462768 w 606439"/>
                <a:gd name="connsiteY4" fmla="*/ 341288 h 394743"/>
                <a:gd name="connsiteX5" fmla="*/ 463058 w 606439"/>
                <a:gd name="connsiteY5" fmla="*/ 338681 h 394743"/>
                <a:gd name="connsiteX6" fmla="*/ 516258 w 606439"/>
                <a:gd name="connsiteY6" fmla="*/ 287978 h 394743"/>
                <a:gd name="connsiteX7" fmla="*/ 116575 w 606439"/>
                <a:gd name="connsiteY7" fmla="*/ 287978 h 394743"/>
                <a:gd name="connsiteX8" fmla="*/ 169776 w 606439"/>
                <a:gd name="connsiteY8" fmla="*/ 338681 h 394743"/>
                <a:gd name="connsiteX9" fmla="*/ 169921 w 606439"/>
                <a:gd name="connsiteY9" fmla="*/ 341288 h 394743"/>
                <a:gd name="connsiteX10" fmla="*/ 116575 w 606439"/>
                <a:gd name="connsiteY10" fmla="*/ 394743 h 394743"/>
                <a:gd name="connsiteX11" fmla="*/ 63085 w 606439"/>
                <a:gd name="connsiteY11" fmla="*/ 341288 h 394743"/>
                <a:gd name="connsiteX12" fmla="*/ 63375 w 606439"/>
                <a:gd name="connsiteY12" fmla="*/ 338681 h 394743"/>
                <a:gd name="connsiteX13" fmla="*/ 116575 w 606439"/>
                <a:gd name="connsiteY13" fmla="*/ 287978 h 394743"/>
                <a:gd name="connsiteX14" fmla="*/ 492460 w 606439"/>
                <a:gd name="connsiteY14" fmla="*/ 83973 h 394743"/>
                <a:gd name="connsiteX15" fmla="*/ 472158 w 606439"/>
                <a:gd name="connsiteY15" fmla="*/ 104966 h 394743"/>
                <a:gd name="connsiteX16" fmla="*/ 472158 w 606439"/>
                <a:gd name="connsiteY16" fmla="*/ 160272 h 394743"/>
                <a:gd name="connsiteX17" fmla="*/ 493185 w 606439"/>
                <a:gd name="connsiteY17" fmla="*/ 181266 h 394743"/>
                <a:gd name="connsiteX18" fmla="*/ 546114 w 606439"/>
                <a:gd name="connsiteY18" fmla="*/ 181266 h 394743"/>
                <a:gd name="connsiteX19" fmla="*/ 567141 w 606439"/>
                <a:gd name="connsiteY19" fmla="*/ 160272 h 394743"/>
                <a:gd name="connsiteX20" fmla="*/ 567141 w 606439"/>
                <a:gd name="connsiteY20" fmla="*/ 150138 h 394743"/>
                <a:gd name="connsiteX21" fmla="*/ 551044 w 606439"/>
                <a:gd name="connsiteY21" fmla="*/ 115680 h 394743"/>
                <a:gd name="connsiteX22" fmla="*/ 528858 w 606439"/>
                <a:gd name="connsiteY22" fmla="*/ 97292 h 394743"/>
                <a:gd name="connsiteX23" fmla="*/ 492460 w 606439"/>
                <a:gd name="connsiteY23" fmla="*/ 83973 h 394743"/>
                <a:gd name="connsiteX24" fmla="*/ 443446 w 606439"/>
                <a:gd name="connsiteY24" fmla="*/ 41986 h 394743"/>
                <a:gd name="connsiteX25" fmla="*/ 501306 w 606439"/>
                <a:gd name="connsiteY25" fmla="*/ 41986 h 394743"/>
                <a:gd name="connsiteX26" fmla="*/ 538428 w 606439"/>
                <a:gd name="connsiteY26" fmla="*/ 55451 h 394743"/>
                <a:gd name="connsiteX27" fmla="*/ 590343 w 606439"/>
                <a:gd name="connsiteY27" fmla="*/ 98596 h 394743"/>
                <a:gd name="connsiteX28" fmla="*/ 606439 w 606439"/>
                <a:gd name="connsiteY28" fmla="*/ 133053 h 394743"/>
                <a:gd name="connsiteX29" fmla="*/ 606439 w 606439"/>
                <a:gd name="connsiteY29" fmla="*/ 317650 h 394743"/>
                <a:gd name="connsiteX30" fmla="*/ 590488 w 606439"/>
                <a:gd name="connsiteY30" fmla="*/ 337919 h 394743"/>
                <a:gd name="connsiteX31" fmla="*/ 516242 w 606439"/>
                <a:gd name="connsiteY31" fmla="*/ 266831 h 394743"/>
                <a:gd name="connsiteX32" fmla="*/ 452147 w 606439"/>
                <a:gd name="connsiteY32" fmla="*/ 303316 h 394743"/>
                <a:gd name="connsiteX33" fmla="*/ 441851 w 606439"/>
                <a:gd name="connsiteY33" fmla="*/ 338498 h 394743"/>
                <a:gd name="connsiteX34" fmla="*/ 441851 w 606439"/>
                <a:gd name="connsiteY34" fmla="*/ 338643 h 394743"/>
                <a:gd name="connsiteX35" fmla="*/ 190980 w 606439"/>
                <a:gd name="connsiteY35" fmla="*/ 338643 h 394743"/>
                <a:gd name="connsiteX36" fmla="*/ 116589 w 606439"/>
                <a:gd name="connsiteY36" fmla="*/ 266831 h 394743"/>
                <a:gd name="connsiteX37" fmla="*/ 42198 w 606439"/>
                <a:gd name="connsiteY37" fmla="*/ 338643 h 394743"/>
                <a:gd name="connsiteX38" fmla="*/ 0 w 606439"/>
                <a:gd name="connsiteY38" fmla="*/ 338643 h 394743"/>
                <a:gd name="connsiteX39" fmla="*/ 0 w 606439"/>
                <a:gd name="connsiteY39" fmla="*/ 250326 h 394743"/>
                <a:gd name="connsiteX40" fmla="*/ 422419 w 606439"/>
                <a:gd name="connsiteY40" fmla="*/ 250326 h 394743"/>
                <a:gd name="connsiteX41" fmla="*/ 422419 w 606439"/>
                <a:gd name="connsiteY41" fmla="*/ 62979 h 394743"/>
                <a:gd name="connsiteX42" fmla="*/ 443446 w 606439"/>
                <a:gd name="connsiteY42" fmla="*/ 41986 h 394743"/>
                <a:gd name="connsiteX43" fmla="*/ 196344 w 606439"/>
                <a:gd name="connsiteY43" fmla="*/ 38515 h 394743"/>
                <a:gd name="connsiteX44" fmla="*/ 40313 w 606439"/>
                <a:gd name="connsiteY44" fmla="*/ 111202 h 394743"/>
                <a:gd name="connsiteX45" fmla="*/ 196344 w 606439"/>
                <a:gd name="connsiteY45" fmla="*/ 183744 h 394743"/>
                <a:gd name="connsiteX46" fmla="*/ 352230 w 606439"/>
                <a:gd name="connsiteY46" fmla="*/ 111202 h 394743"/>
                <a:gd name="connsiteX47" fmla="*/ 196344 w 606439"/>
                <a:gd name="connsiteY47" fmla="*/ 38515 h 394743"/>
                <a:gd name="connsiteX48" fmla="*/ 126159 w 606439"/>
                <a:gd name="connsiteY48" fmla="*/ 0 h 394743"/>
                <a:gd name="connsiteX49" fmla="*/ 274794 w 606439"/>
                <a:gd name="connsiteY49" fmla="*/ 0 h 394743"/>
                <a:gd name="connsiteX50" fmla="*/ 400953 w 606439"/>
                <a:gd name="connsiteY50" fmla="*/ 94551 h 394743"/>
                <a:gd name="connsiteX51" fmla="*/ 400953 w 606439"/>
                <a:gd name="connsiteY51" fmla="*/ 223128 h 394743"/>
                <a:gd name="connsiteX52" fmla="*/ 0 w 606439"/>
                <a:gd name="connsiteY52" fmla="*/ 223128 h 394743"/>
                <a:gd name="connsiteX53" fmla="*/ 0 w 606439"/>
                <a:gd name="connsiteY53" fmla="*/ 94551 h 394743"/>
                <a:gd name="connsiteX54" fmla="*/ 126159 w 606439"/>
                <a:gd name="connsiteY54" fmla="*/ 0 h 39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439" h="394743">
                  <a:moveTo>
                    <a:pt x="516258" y="287978"/>
                  </a:moveTo>
                  <a:cubicBezTo>
                    <a:pt x="544816" y="287978"/>
                    <a:pt x="568009" y="310432"/>
                    <a:pt x="569314" y="338681"/>
                  </a:cubicBezTo>
                  <a:cubicBezTo>
                    <a:pt x="569459" y="339550"/>
                    <a:pt x="569604" y="340419"/>
                    <a:pt x="569604" y="341288"/>
                  </a:cubicBezTo>
                  <a:cubicBezTo>
                    <a:pt x="569604" y="370696"/>
                    <a:pt x="545685" y="394743"/>
                    <a:pt x="516258" y="394743"/>
                  </a:cubicBezTo>
                  <a:cubicBezTo>
                    <a:pt x="486687" y="394743"/>
                    <a:pt x="462768" y="370696"/>
                    <a:pt x="462768" y="341288"/>
                  </a:cubicBezTo>
                  <a:cubicBezTo>
                    <a:pt x="462768" y="340419"/>
                    <a:pt x="462913" y="339550"/>
                    <a:pt x="463058" y="338681"/>
                  </a:cubicBezTo>
                  <a:cubicBezTo>
                    <a:pt x="464363" y="310432"/>
                    <a:pt x="487556" y="287978"/>
                    <a:pt x="516258" y="287978"/>
                  </a:cubicBezTo>
                  <a:close/>
                  <a:moveTo>
                    <a:pt x="116575" y="287978"/>
                  </a:moveTo>
                  <a:cubicBezTo>
                    <a:pt x="145133" y="287978"/>
                    <a:pt x="168326" y="310432"/>
                    <a:pt x="169776" y="338681"/>
                  </a:cubicBezTo>
                  <a:cubicBezTo>
                    <a:pt x="169776" y="339550"/>
                    <a:pt x="169921" y="340419"/>
                    <a:pt x="169921" y="341288"/>
                  </a:cubicBezTo>
                  <a:cubicBezTo>
                    <a:pt x="169921" y="370696"/>
                    <a:pt x="146002" y="394743"/>
                    <a:pt x="116575" y="394743"/>
                  </a:cubicBezTo>
                  <a:cubicBezTo>
                    <a:pt x="87004" y="394743"/>
                    <a:pt x="63085" y="370696"/>
                    <a:pt x="63085" y="341288"/>
                  </a:cubicBezTo>
                  <a:cubicBezTo>
                    <a:pt x="63085" y="340419"/>
                    <a:pt x="63375" y="339550"/>
                    <a:pt x="63375" y="338681"/>
                  </a:cubicBezTo>
                  <a:cubicBezTo>
                    <a:pt x="64825" y="310432"/>
                    <a:pt x="88018" y="287978"/>
                    <a:pt x="116575" y="287978"/>
                  </a:cubicBezTo>
                  <a:close/>
                  <a:moveTo>
                    <a:pt x="492460" y="83973"/>
                  </a:moveTo>
                  <a:cubicBezTo>
                    <a:pt x="481294" y="83973"/>
                    <a:pt x="472158" y="93383"/>
                    <a:pt x="472158" y="104966"/>
                  </a:cubicBezTo>
                  <a:lnTo>
                    <a:pt x="472158" y="160272"/>
                  </a:lnTo>
                  <a:cubicBezTo>
                    <a:pt x="472158" y="171855"/>
                    <a:pt x="481584" y="181266"/>
                    <a:pt x="493185" y="181266"/>
                  </a:cubicBezTo>
                  <a:lnTo>
                    <a:pt x="546114" y="181266"/>
                  </a:lnTo>
                  <a:cubicBezTo>
                    <a:pt x="557715" y="181266"/>
                    <a:pt x="567141" y="171855"/>
                    <a:pt x="567141" y="160272"/>
                  </a:cubicBezTo>
                  <a:lnTo>
                    <a:pt x="567141" y="150138"/>
                  </a:lnTo>
                  <a:cubicBezTo>
                    <a:pt x="567141" y="138555"/>
                    <a:pt x="559890" y="123208"/>
                    <a:pt x="551044" y="115680"/>
                  </a:cubicBezTo>
                  <a:lnTo>
                    <a:pt x="528858" y="97292"/>
                  </a:lnTo>
                  <a:cubicBezTo>
                    <a:pt x="520012" y="89909"/>
                    <a:pt x="503626" y="83973"/>
                    <a:pt x="492460" y="83973"/>
                  </a:cubicBezTo>
                  <a:close/>
                  <a:moveTo>
                    <a:pt x="443446" y="41986"/>
                  </a:moveTo>
                  <a:lnTo>
                    <a:pt x="501306" y="41986"/>
                  </a:lnTo>
                  <a:cubicBezTo>
                    <a:pt x="512906" y="41986"/>
                    <a:pt x="529583" y="48067"/>
                    <a:pt x="538428" y="55451"/>
                  </a:cubicBezTo>
                  <a:lnTo>
                    <a:pt x="590343" y="98596"/>
                  </a:lnTo>
                  <a:cubicBezTo>
                    <a:pt x="599188" y="105979"/>
                    <a:pt x="606439" y="121471"/>
                    <a:pt x="606439" y="133053"/>
                  </a:cubicBezTo>
                  <a:lnTo>
                    <a:pt x="606439" y="317650"/>
                  </a:lnTo>
                  <a:cubicBezTo>
                    <a:pt x="606439" y="327495"/>
                    <a:pt x="599623" y="335747"/>
                    <a:pt x="590488" y="337919"/>
                  </a:cubicBezTo>
                  <a:cubicBezTo>
                    <a:pt x="588748" y="298539"/>
                    <a:pt x="556120" y="266831"/>
                    <a:pt x="516242" y="266831"/>
                  </a:cubicBezTo>
                  <a:cubicBezTo>
                    <a:pt x="488980" y="266831"/>
                    <a:pt x="465198" y="281599"/>
                    <a:pt x="452147" y="303316"/>
                  </a:cubicBezTo>
                  <a:cubicBezTo>
                    <a:pt x="446056" y="313741"/>
                    <a:pt x="442286" y="325613"/>
                    <a:pt x="441851" y="338498"/>
                  </a:cubicBezTo>
                  <a:cubicBezTo>
                    <a:pt x="441851" y="338498"/>
                    <a:pt x="441851" y="338643"/>
                    <a:pt x="441851" y="338643"/>
                  </a:cubicBezTo>
                  <a:lnTo>
                    <a:pt x="190980" y="338643"/>
                  </a:lnTo>
                  <a:cubicBezTo>
                    <a:pt x="189530" y="298828"/>
                    <a:pt x="156758" y="266831"/>
                    <a:pt x="116589" y="266831"/>
                  </a:cubicBezTo>
                  <a:cubicBezTo>
                    <a:pt x="76421" y="266831"/>
                    <a:pt x="43649" y="298828"/>
                    <a:pt x="42198" y="338643"/>
                  </a:cubicBezTo>
                  <a:lnTo>
                    <a:pt x="0" y="338643"/>
                  </a:lnTo>
                  <a:lnTo>
                    <a:pt x="0" y="250326"/>
                  </a:lnTo>
                  <a:lnTo>
                    <a:pt x="422419" y="250326"/>
                  </a:lnTo>
                  <a:lnTo>
                    <a:pt x="422419" y="62979"/>
                  </a:lnTo>
                  <a:cubicBezTo>
                    <a:pt x="422419" y="51397"/>
                    <a:pt x="431845" y="41986"/>
                    <a:pt x="443446" y="41986"/>
                  </a:cubicBezTo>
                  <a:close/>
                  <a:moveTo>
                    <a:pt x="196344" y="38515"/>
                  </a:moveTo>
                  <a:cubicBezTo>
                    <a:pt x="110208" y="38515"/>
                    <a:pt x="40313" y="71094"/>
                    <a:pt x="40313" y="111202"/>
                  </a:cubicBezTo>
                  <a:cubicBezTo>
                    <a:pt x="40313" y="151310"/>
                    <a:pt x="110208" y="183744"/>
                    <a:pt x="196344" y="183744"/>
                  </a:cubicBezTo>
                  <a:cubicBezTo>
                    <a:pt x="282480" y="183744"/>
                    <a:pt x="352230" y="151310"/>
                    <a:pt x="352230" y="111202"/>
                  </a:cubicBezTo>
                  <a:cubicBezTo>
                    <a:pt x="352230" y="71094"/>
                    <a:pt x="282480" y="38515"/>
                    <a:pt x="196344" y="38515"/>
                  </a:cubicBezTo>
                  <a:close/>
                  <a:moveTo>
                    <a:pt x="126159" y="0"/>
                  </a:moveTo>
                  <a:lnTo>
                    <a:pt x="274794" y="0"/>
                  </a:lnTo>
                  <a:cubicBezTo>
                    <a:pt x="344399" y="0"/>
                    <a:pt x="400953" y="24905"/>
                    <a:pt x="400953" y="94551"/>
                  </a:cubicBezTo>
                  <a:lnTo>
                    <a:pt x="400953" y="223128"/>
                  </a:lnTo>
                  <a:lnTo>
                    <a:pt x="0" y="223128"/>
                  </a:lnTo>
                  <a:lnTo>
                    <a:pt x="0" y="94551"/>
                  </a:lnTo>
                  <a:cubicBezTo>
                    <a:pt x="0" y="24905"/>
                    <a:pt x="56554" y="0"/>
                    <a:pt x="126159" y="0"/>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4" name="组合 13">
            <a:extLst>
              <a:ext uri="{FF2B5EF4-FFF2-40B4-BE49-F238E27FC236}">
                <a16:creationId xmlns:a16="http://schemas.microsoft.com/office/drawing/2014/main" xmlns="" id="{D1C253D7-4C8F-436B-AFE4-4DA5A82EC404}"/>
              </a:ext>
            </a:extLst>
          </p:cNvPr>
          <p:cNvGrpSpPr/>
          <p:nvPr/>
        </p:nvGrpSpPr>
        <p:grpSpPr>
          <a:xfrm>
            <a:off x="8160227" y="4370747"/>
            <a:ext cx="830270" cy="830270"/>
            <a:chOff x="8161252" y="4359472"/>
            <a:chExt cx="830270" cy="830270"/>
          </a:xfrm>
        </p:grpSpPr>
        <p:sp>
          <p:nvSpPr>
            <p:cNvPr id="52" name="椭圆 51">
              <a:extLst>
                <a:ext uri="{FF2B5EF4-FFF2-40B4-BE49-F238E27FC236}">
                  <a16:creationId xmlns:a16="http://schemas.microsoft.com/office/drawing/2014/main" xmlns="" id="{8945773F-D56D-4540-A047-2370CC40CD25}"/>
                </a:ext>
              </a:extLst>
            </p:cNvPr>
            <p:cNvSpPr/>
            <p:nvPr/>
          </p:nvSpPr>
          <p:spPr>
            <a:xfrm>
              <a:off x="8161252" y="435947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ray_348732">
              <a:extLst>
                <a:ext uri="{FF2B5EF4-FFF2-40B4-BE49-F238E27FC236}">
                  <a16:creationId xmlns:a16="http://schemas.microsoft.com/office/drawing/2014/main" xmlns="" id="{A1344F9F-2D1F-4102-B365-7B35DD05D3DC}"/>
                </a:ext>
              </a:extLst>
            </p:cNvPr>
            <p:cNvSpPr/>
            <p:nvPr/>
          </p:nvSpPr>
          <p:spPr>
            <a:xfrm>
              <a:off x="8336653" y="4547239"/>
              <a:ext cx="479468" cy="454737"/>
            </a:xfrm>
            <a:custGeom>
              <a:avLst/>
              <a:gdLst>
                <a:gd name="connsiteX0" fmla="*/ 235016 w 607369"/>
                <a:gd name="connsiteY0" fmla="*/ 336915 h 576042"/>
                <a:gd name="connsiteX1" fmla="*/ 244797 w 607369"/>
                <a:gd name="connsiteY1" fmla="*/ 338628 h 576042"/>
                <a:gd name="connsiteX2" fmla="*/ 298326 w 607369"/>
                <a:gd name="connsiteY2" fmla="*/ 341613 h 576042"/>
                <a:gd name="connsiteX3" fmla="*/ 325362 w 607369"/>
                <a:gd name="connsiteY3" fmla="*/ 359115 h 576042"/>
                <a:gd name="connsiteX4" fmla="*/ 367071 w 607369"/>
                <a:gd name="connsiteY4" fmla="*/ 385707 h 576042"/>
                <a:gd name="connsiteX5" fmla="*/ 241537 w 607369"/>
                <a:gd name="connsiteY5" fmla="*/ 343648 h 576042"/>
                <a:gd name="connsiteX6" fmla="*/ 235016 w 607369"/>
                <a:gd name="connsiteY6" fmla="*/ 336915 h 576042"/>
                <a:gd name="connsiteX7" fmla="*/ 72165 w 607369"/>
                <a:gd name="connsiteY7" fmla="*/ 241466 h 576042"/>
                <a:gd name="connsiteX8" fmla="*/ 201216 w 607369"/>
                <a:gd name="connsiteY8" fmla="*/ 387430 h 576042"/>
                <a:gd name="connsiteX9" fmla="*/ 371429 w 607369"/>
                <a:gd name="connsiteY9" fmla="*/ 457021 h 576042"/>
                <a:gd name="connsiteX10" fmla="*/ 376862 w 607369"/>
                <a:gd name="connsiteY10" fmla="*/ 457157 h 576042"/>
                <a:gd name="connsiteX11" fmla="*/ 509853 w 607369"/>
                <a:gd name="connsiteY11" fmla="*/ 366811 h 576042"/>
                <a:gd name="connsiteX12" fmla="*/ 530638 w 607369"/>
                <a:gd name="connsiteY12" fmla="*/ 382004 h 576042"/>
                <a:gd name="connsiteX13" fmla="*/ 529687 w 607369"/>
                <a:gd name="connsiteY13" fmla="*/ 407507 h 576042"/>
                <a:gd name="connsiteX14" fmla="*/ 272263 w 607369"/>
                <a:gd name="connsiteY14" fmla="*/ 572192 h 576042"/>
                <a:gd name="connsiteX15" fmla="*/ 238302 w 607369"/>
                <a:gd name="connsiteY15" fmla="*/ 567308 h 576042"/>
                <a:gd name="connsiteX16" fmla="*/ 4922 w 607369"/>
                <a:gd name="connsiteY16" fmla="*/ 299662 h 576042"/>
                <a:gd name="connsiteX17" fmla="*/ 10220 w 607369"/>
                <a:gd name="connsiteY17" fmla="*/ 272531 h 576042"/>
                <a:gd name="connsiteX18" fmla="*/ 305540 w 607369"/>
                <a:gd name="connsiteY18" fmla="*/ 22364 h 576042"/>
                <a:gd name="connsiteX19" fmla="*/ 297661 w 607369"/>
                <a:gd name="connsiteY19" fmla="*/ 24128 h 576042"/>
                <a:gd name="connsiteX20" fmla="*/ 62092 w 607369"/>
                <a:gd name="connsiteY20" fmla="*/ 155184 h 576042"/>
                <a:gd name="connsiteX21" fmla="*/ 57880 w 607369"/>
                <a:gd name="connsiteY21" fmla="*/ 159797 h 576042"/>
                <a:gd name="connsiteX22" fmla="*/ 59918 w 607369"/>
                <a:gd name="connsiteY22" fmla="*/ 165359 h 576042"/>
                <a:gd name="connsiteX23" fmla="*/ 222806 w 607369"/>
                <a:gd name="connsiteY23" fmla="*/ 349597 h 576042"/>
                <a:gd name="connsiteX24" fmla="*/ 367897 w 607369"/>
                <a:gd name="connsiteY24" fmla="*/ 408071 h 576042"/>
                <a:gd name="connsiteX25" fmla="*/ 582681 w 607369"/>
                <a:gd name="connsiteY25" fmla="*/ 262227 h 576042"/>
                <a:gd name="connsiteX26" fmla="*/ 583088 w 607369"/>
                <a:gd name="connsiteY26" fmla="*/ 261820 h 576042"/>
                <a:gd name="connsiteX27" fmla="*/ 582409 w 607369"/>
                <a:gd name="connsiteY27" fmla="*/ 261548 h 576042"/>
                <a:gd name="connsiteX28" fmla="*/ 350915 w 607369"/>
                <a:gd name="connsiteY28" fmla="*/ 66728 h 576042"/>
                <a:gd name="connsiteX29" fmla="*/ 320077 w 607369"/>
                <a:gd name="connsiteY29" fmla="*/ 27926 h 576042"/>
                <a:gd name="connsiteX30" fmla="*/ 305540 w 607369"/>
                <a:gd name="connsiteY30" fmla="*/ 22364 h 576042"/>
                <a:gd name="connsiteX31" fmla="*/ 312893 w 607369"/>
                <a:gd name="connsiteY31" fmla="*/ 606 h 576042"/>
                <a:gd name="connsiteX32" fmla="*/ 336107 w 607369"/>
                <a:gd name="connsiteY32" fmla="*/ 12053 h 576042"/>
                <a:gd name="connsiteX33" fmla="*/ 369120 w 607369"/>
                <a:gd name="connsiteY33" fmla="*/ 53432 h 576042"/>
                <a:gd name="connsiteX34" fmla="*/ 590560 w 607369"/>
                <a:gd name="connsiteY34" fmla="*/ 240520 h 576042"/>
                <a:gd name="connsiteX35" fmla="*/ 607270 w 607369"/>
                <a:gd name="connsiteY35" fmla="*/ 259106 h 576042"/>
                <a:gd name="connsiteX36" fmla="*/ 595315 w 607369"/>
                <a:gd name="connsiteY36" fmla="*/ 280813 h 576042"/>
                <a:gd name="connsiteX37" fmla="*/ 374554 w 607369"/>
                <a:gd name="connsiteY37" fmla="*/ 430863 h 576042"/>
                <a:gd name="connsiteX38" fmla="*/ 370886 w 607369"/>
                <a:gd name="connsiteY38" fmla="*/ 430727 h 576042"/>
                <a:gd name="connsiteX39" fmla="*/ 204873 w 607369"/>
                <a:gd name="connsiteY39" fmla="*/ 363300 h 576042"/>
                <a:gd name="connsiteX40" fmla="*/ 43072 w 607369"/>
                <a:gd name="connsiteY40" fmla="*/ 180283 h 576042"/>
                <a:gd name="connsiteX41" fmla="*/ 35736 w 607369"/>
                <a:gd name="connsiteY41" fmla="*/ 155726 h 576042"/>
                <a:gd name="connsiteX42" fmla="*/ 51359 w 607369"/>
                <a:gd name="connsiteY42" fmla="*/ 135376 h 576042"/>
                <a:gd name="connsiteX43" fmla="*/ 286929 w 607369"/>
                <a:gd name="connsiteY43" fmla="*/ 4320 h 576042"/>
                <a:gd name="connsiteX44" fmla="*/ 312893 w 607369"/>
                <a:gd name="connsiteY44" fmla="*/ 606 h 576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369" h="576042">
                  <a:moveTo>
                    <a:pt x="235016" y="336915"/>
                  </a:moveTo>
                  <a:cubicBezTo>
                    <a:pt x="235593" y="336152"/>
                    <a:pt x="238888" y="336797"/>
                    <a:pt x="244797" y="338628"/>
                  </a:cubicBezTo>
                  <a:cubicBezTo>
                    <a:pt x="263138" y="344462"/>
                    <a:pt x="283517" y="343648"/>
                    <a:pt x="298326" y="341613"/>
                  </a:cubicBezTo>
                  <a:cubicBezTo>
                    <a:pt x="310825" y="339985"/>
                    <a:pt x="320200" y="347718"/>
                    <a:pt x="325362" y="359115"/>
                  </a:cubicBezTo>
                  <a:cubicBezTo>
                    <a:pt x="335280" y="381230"/>
                    <a:pt x="368022" y="385843"/>
                    <a:pt x="367071" y="385707"/>
                  </a:cubicBezTo>
                  <a:cubicBezTo>
                    <a:pt x="305663" y="384622"/>
                    <a:pt x="263274" y="360201"/>
                    <a:pt x="241537" y="343648"/>
                  </a:cubicBezTo>
                  <a:cubicBezTo>
                    <a:pt x="236578" y="339849"/>
                    <a:pt x="234438" y="337679"/>
                    <a:pt x="235016" y="336915"/>
                  </a:cubicBezTo>
                  <a:close/>
                  <a:moveTo>
                    <a:pt x="72165" y="241466"/>
                  </a:moveTo>
                  <a:lnTo>
                    <a:pt x="201216" y="387430"/>
                  </a:lnTo>
                  <a:cubicBezTo>
                    <a:pt x="207465" y="395705"/>
                    <a:pt x="255826" y="453766"/>
                    <a:pt x="371429" y="457021"/>
                  </a:cubicBezTo>
                  <a:lnTo>
                    <a:pt x="376862" y="457157"/>
                  </a:lnTo>
                  <a:lnTo>
                    <a:pt x="509853" y="366811"/>
                  </a:lnTo>
                  <a:lnTo>
                    <a:pt x="530638" y="382004"/>
                  </a:lnTo>
                  <a:cubicBezTo>
                    <a:pt x="540554" y="389465"/>
                    <a:pt x="540282" y="400860"/>
                    <a:pt x="529687" y="407507"/>
                  </a:cubicBezTo>
                  <a:lnTo>
                    <a:pt x="272263" y="572192"/>
                  </a:lnTo>
                  <a:cubicBezTo>
                    <a:pt x="261667" y="578839"/>
                    <a:pt x="246588" y="576669"/>
                    <a:pt x="238302" y="567308"/>
                  </a:cubicBezTo>
                  <a:lnTo>
                    <a:pt x="4922" y="299662"/>
                  </a:lnTo>
                  <a:cubicBezTo>
                    <a:pt x="-3364" y="290302"/>
                    <a:pt x="-919" y="278093"/>
                    <a:pt x="10220" y="272531"/>
                  </a:cubicBezTo>
                  <a:close/>
                  <a:moveTo>
                    <a:pt x="305540" y="22364"/>
                  </a:moveTo>
                  <a:cubicBezTo>
                    <a:pt x="302552" y="22364"/>
                    <a:pt x="299835" y="22907"/>
                    <a:pt x="297661" y="24128"/>
                  </a:cubicBezTo>
                  <a:lnTo>
                    <a:pt x="62092" y="155184"/>
                  </a:lnTo>
                  <a:cubicBezTo>
                    <a:pt x="59646" y="156541"/>
                    <a:pt x="58288" y="158169"/>
                    <a:pt x="57880" y="159797"/>
                  </a:cubicBezTo>
                  <a:cubicBezTo>
                    <a:pt x="57609" y="161425"/>
                    <a:pt x="58288" y="163460"/>
                    <a:pt x="59918" y="165359"/>
                  </a:cubicBezTo>
                  <a:lnTo>
                    <a:pt x="222806" y="349597"/>
                  </a:lnTo>
                  <a:cubicBezTo>
                    <a:pt x="223213" y="350140"/>
                    <a:pt x="263562" y="403865"/>
                    <a:pt x="367897" y="408071"/>
                  </a:cubicBezTo>
                  <a:lnTo>
                    <a:pt x="582681" y="262227"/>
                  </a:lnTo>
                  <a:cubicBezTo>
                    <a:pt x="582816" y="262091"/>
                    <a:pt x="582952" y="261955"/>
                    <a:pt x="583088" y="261820"/>
                  </a:cubicBezTo>
                  <a:cubicBezTo>
                    <a:pt x="582952" y="261820"/>
                    <a:pt x="582681" y="261684"/>
                    <a:pt x="582409" y="261548"/>
                  </a:cubicBezTo>
                  <a:cubicBezTo>
                    <a:pt x="459598" y="214200"/>
                    <a:pt x="391535" y="121945"/>
                    <a:pt x="350915" y="66728"/>
                  </a:cubicBezTo>
                  <a:cubicBezTo>
                    <a:pt x="338960" y="50447"/>
                    <a:pt x="328500" y="36474"/>
                    <a:pt x="320077" y="27926"/>
                  </a:cubicBezTo>
                  <a:cubicBezTo>
                    <a:pt x="316680" y="24535"/>
                    <a:pt x="311110" y="22364"/>
                    <a:pt x="305540" y="22364"/>
                  </a:cubicBezTo>
                  <a:close/>
                  <a:moveTo>
                    <a:pt x="312893" y="606"/>
                  </a:moveTo>
                  <a:cubicBezTo>
                    <a:pt x="321741" y="2048"/>
                    <a:pt x="330130" y="6016"/>
                    <a:pt x="336107" y="12053"/>
                  </a:cubicBezTo>
                  <a:cubicBezTo>
                    <a:pt x="345753" y="21686"/>
                    <a:pt x="356078" y="35660"/>
                    <a:pt x="369120" y="53432"/>
                  </a:cubicBezTo>
                  <a:cubicBezTo>
                    <a:pt x="410826" y="110006"/>
                    <a:pt x="473862" y="195477"/>
                    <a:pt x="590560" y="240520"/>
                  </a:cubicBezTo>
                  <a:cubicBezTo>
                    <a:pt x="600206" y="244183"/>
                    <a:pt x="606319" y="250966"/>
                    <a:pt x="607270" y="259106"/>
                  </a:cubicBezTo>
                  <a:cubicBezTo>
                    <a:pt x="608085" y="267246"/>
                    <a:pt x="603874" y="275115"/>
                    <a:pt x="595315" y="280813"/>
                  </a:cubicBezTo>
                  <a:lnTo>
                    <a:pt x="374554" y="430863"/>
                  </a:lnTo>
                  <a:lnTo>
                    <a:pt x="370886" y="430727"/>
                  </a:lnTo>
                  <a:cubicBezTo>
                    <a:pt x="256362" y="427471"/>
                    <a:pt x="209900" y="369948"/>
                    <a:pt x="204873" y="363300"/>
                  </a:cubicBezTo>
                  <a:lnTo>
                    <a:pt x="43072" y="180283"/>
                  </a:lnTo>
                  <a:cubicBezTo>
                    <a:pt x="36823" y="173092"/>
                    <a:pt x="34106" y="164274"/>
                    <a:pt x="35736" y="155726"/>
                  </a:cubicBezTo>
                  <a:cubicBezTo>
                    <a:pt x="37231" y="147179"/>
                    <a:pt x="42936" y="139718"/>
                    <a:pt x="51359" y="135376"/>
                  </a:cubicBezTo>
                  <a:lnTo>
                    <a:pt x="286929" y="4320"/>
                  </a:lnTo>
                  <a:cubicBezTo>
                    <a:pt x="294740" y="250"/>
                    <a:pt x="304046" y="-835"/>
                    <a:pt x="312893" y="606"/>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3" name="组合 12">
            <a:extLst>
              <a:ext uri="{FF2B5EF4-FFF2-40B4-BE49-F238E27FC236}">
                <a16:creationId xmlns:a16="http://schemas.microsoft.com/office/drawing/2014/main" xmlns="" id="{14681BCC-F2FE-4307-B9BB-D33AF6A1C2AE}"/>
              </a:ext>
            </a:extLst>
          </p:cNvPr>
          <p:cNvGrpSpPr/>
          <p:nvPr/>
        </p:nvGrpSpPr>
        <p:grpSpPr>
          <a:xfrm>
            <a:off x="8160227" y="2791184"/>
            <a:ext cx="830270" cy="830270"/>
            <a:chOff x="8161252" y="2778322"/>
            <a:chExt cx="830270" cy="830270"/>
          </a:xfrm>
        </p:grpSpPr>
        <p:sp>
          <p:nvSpPr>
            <p:cNvPr id="46" name="椭圆 45">
              <a:extLst>
                <a:ext uri="{FF2B5EF4-FFF2-40B4-BE49-F238E27FC236}">
                  <a16:creationId xmlns:a16="http://schemas.microsoft.com/office/drawing/2014/main" xmlns="" id="{034AE478-6A1F-47DF-AB54-A71DE817EC9F}"/>
                </a:ext>
              </a:extLst>
            </p:cNvPr>
            <p:cNvSpPr/>
            <p:nvPr/>
          </p:nvSpPr>
          <p:spPr>
            <a:xfrm>
              <a:off x="8161252" y="2778322"/>
              <a:ext cx="830270" cy="830270"/>
            </a:xfrm>
            <a:prstGeom prst="ellipse">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ray_348732">
              <a:extLst>
                <a:ext uri="{FF2B5EF4-FFF2-40B4-BE49-F238E27FC236}">
                  <a16:creationId xmlns:a16="http://schemas.microsoft.com/office/drawing/2014/main" xmlns="" id="{7AED62D0-E626-4A13-9945-463700598A68}"/>
                </a:ext>
              </a:extLst>
            </p:cNvPr>
            <p:cNvSpPr/>
            <p:nvPr/>
          </p:nvSpPr>
          <p:spPr>
            <a:xfrm>
              <a:off x="8336653" y="2955121"/>
              <a:ext cx="479468" cy="476673"/>
            </a:xfrm>
            <a:custGeom>
              <a:avLst/>
              <a:gdLst>
                <a:gd name="T0" fmla="*/ 5808 w 7066"/>
                <a:gd name="T1" fmla="*/ 1257 h 7035"/>
                <a:gd name="T2" fmla="*/ 1256 w 7066"/>
                <a:gd name="T3" fmla="*/ 1257 h 7035"/>
                <a:gd name="T4" fmla="*/ 1120 w 7066"/>
                <a:gd name="T5" fmla="*/ 5665 h 7035"/>
                <a:gd name="T6" fmla="*/ 1154 w 7066"/>
                <a:gd name="T7" fmla="*/ 5692 h 7035"/>
                <a:gd name="T8" fmla="*/ 491 w 7066"/>
                <a:gd name="T9" fmla="*/ 6441 h 7035"/>
                <a:gd name="T10" fmla="*/ 527 w 7066"/>
                <a:gd name="T11" fmla="*/ 6677 h 7035"/>
                <a:gd name="T12" fmla="*/ 1895 w 7066"/>
                <a:gd name="T13" fmla="*/ 6304 h 7035"/>
                <a:gd name="T14" fmla="*/ 1902 w 7066"/>
                <a:gd name="T15" fmla="*/ 6309 h 7035"/>
                <a:gd name="T16" fmla="*/ 5808 w 7066"/>
                <a:gd name="T17" fmla="*/ 5809 h 7035"/>
                <a:gd name="T18" fmla="*/ 5808 w 7066"/>
                <a:gd name="T19" fmla="*/ 1257 h 7035"/>
                <a:gd name="T20" fmla="*/ 4875 w 7066"/>
                <a:gd name="T21" fmla="*/ 4324 h 7035"/>
                <a:gd name="T22" fmla="*/ 4803 w 7066"/>
                <a:gd name="T23" fmla="*/ 4396 h 7035"/>
                <a:gd name="T24" fmla="*/ 3056 w 7066"/>
                <a:gd name="T25" fmla="*/ 4396 h 7035"/>
                <a:gd name="T26" fmla="*/ 3056 w 7066"/>
                <a:gd name="T27" fmla="*/ 4628 h 7035"/>
                <a:gd name="T28" fmla="*/ 2974 w 7066"/>
                <a:gd name="T29" fmla="*/ 4675 h 7035"/>
                <a:gd name="T30" fmla="*/ 2216 w 7066"/>
                <a:gd name="T31" fmla="*/ 4203 h 7035"/>
                <a:gd name="T32" fmla="*/ 2216 w 7066"/>
                <a:gd name="T33" fmla="*/ 4111 h 7035"/>
                <a:gd name="T34" fmla="*/ 2974 w 7066"/>
                <a:gd name="T35" fmla="*/ 3639 h 7035"/>
                <a:gd name="T36" fmla="*/ 3056 w 7066"/>
                <a:gd name="T37" fmla="*/ 3685 h 7035"/>
                <a:gd name="T38" fmla="*/ 3056 w 7066"/>
                <a:gd name="T39" fmla="*/ 3917 h 7035"/>
                <a:gd name="T40" fmla="*/ 4803 w 7066"/>
                <a:gd name="T41" fmla="*/ 3917 h 7035"/>
                <a:gd name="T42" fmla="*/ 4875 w 7066"/>
                <a:gd name="T43" fmla="*/ 3989 h 7035"/>
                <a:gd name="T44" fmla="*/ 4875 w 7066"/>
                <a:gd name="T45" fmla="*/ 4324 h 7035"/>
                <a:gd name="T46" fmla="*/ 4850 w 7066"/>
                <a:gd name="T47" fmla="*/ 2956 h 7035"/>
                <a:gd name="T48" fmla="*/ 4092 w 7066"/>
                <a:gd name="T49" fmla="*/ 3428 h 7035"/>
                <a:gd name="T50" fmla="*/ 4010 w 7066"/>
                <a:gd name="T51" fmla="*/ 3381 h 7035"/>
                <a:gd name="T52" fmla="*/ 4010 w 7066"/>
                <a:gd name="T53" fmla="*/ 3149 h 7035"/>
                <a:gd name="T54" fmla="*/ 2263 w 7066"/>
                <a:gd name="T55" fmla="*/ 3149 h 7035"/>
                <a:gd name="T56" fmla="*/ 2191 w 7066"/>
                <a:gd name="T57" fmla="*/ 3077 h 7035"/>
                <a:gd name="T58" fmla="*/ 2191 w 7066"/>
                <a:gd name="T59" fmla="*/ 2743 h 7035"/>
                <a:gd name="T60" fmla="*/ 2263 w 7066"/>
                <a:gd name="T61" fmla="*/ 2671 h 7035"/>
                <a:gd name="T62" fmla="*/ 4010 w 7066"/>
                <a:gd name="T63" fmla="*/ 2671 h 7035"/>
                <a:gd name="T64" fmla="*/ 4010 w 7066"/>
                <a:gd name="T65" fmla="*/ 2439 h 7035"/>
                <a:gd name="T66" fmla="*/ 4092 w 7066"/>
                <a:gd name="T67" fmla="*/ 2392 h 7035"/>
                <a:gd name="T68" fmla="*/ 4850 w 7066"/>
                <a:gd name="T69" fmla="*/ 2864 h 7035"/>
                <a:gd name="T70" fmla="*/ 4850 w 7066"/>
                <a:gd name="T71" fmla="*/ 2956 h 7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66" h="7035">
                  <a:moveTo>
                    <a:pt x="5808" y="1257"/>
                  </a:moveTo>
                  <a:cubicBezTo>
                    <a:pt x="4551" y="0"/>
                    <a:pt x="2514" y="0"/>
                    <a:pt x="1256" y="1257"/>
                  </a:cubicBezTo>
                  <a:cubicBezTo>
                    <a:pt x="46" y="2467"/>
                    <a:pt x="0" y="4401"/>
                    <a:pt x="1120" y="5665"/>
                  </a:cubicBezTo>
                  <a:lnTo>
                    <a:pt x="1154" y="5692"/>
                  </a:lnTo>
                  <a:cubicBezTo>
                    <a:pt x="1032" y="5955"/>
                    <a:pt x="823" y="6279"/>
                    <a:pt x="491" y="6441"/>
                  </a:cubicBezTo>
                  <a:cubicBezTo>
                    <a:pt x="382" y="6495"/>
                    <a:pt x="407" y="6659"/>
                    <a:pt x="527" y="6677"/>
                  </a:cubicBezTo>
                  <a:cubicBezTo>
                    <a:pt x="890" y="6735"/>
                    <a:pt x="1411" y="6671"/>
                    <a:pt x="1895" y="6304"/>
                  </a:cubicBezTo>
                  <a:lnTo>
                    <a:pt x="1902" y="6309"/>
                  </a:lnTo>
                  <a:cubicBezTo>
                    <a:pt x="3135" y="7035"/>
                    <a:pt x="4750" y="6868"/>
                    <a:pt x="5808" y="5809"/>
                  </a:cubicBezTo>
                  <a:cubicBezTo>
                    <a:pt x="7066" y="4552"/>
                    <a:pt x="7066" y="2515"/>
                    <a:pt x="5808" y="1257"/>
                  </a:cubicBezTo>
                  <a:close/>
                  <a:moveTo>
                    <a:pt x="4875" y="4324"/>
                  </a:moveTo>
                  <a:cubicBezTo>
                    <a:pt x="4875" y="4364"/>
                    <a:pt x="4843" y="4396"/>
                    <a:pt x="4803" y="4396"/>
                  </a:cubicBezTo>
                  <a:lnTo>
                    <a:pt x="3056" y="4396"/>
                  </a:lnTo>
                  <a:lnTo>
                    <a:pt x="3056" y="4628"/>
                  </a:lnTo>
                  <a:cubicBezTo>
                    <a:pt x="3056" y="4671"/>
                    <a:pt x="3010" y="4697"/>
                    <a:pt x="2974" y="4675"/>
                  </a:cubicBezTo>
                  <a:lnTo>
                    <a:pt x="2216" y="4203"/>
                  </a:lnTo>
                  <a:cubicBezTo>
                    <a:pt x="2182" y="4181"/>
                    <a:pt x="2182" y="4132"/>
                    <a:pt x="2216" y="4111"/>
                  </a:cubicBezTo>
                  <a:lnTo>
                    <a:pt x="2974" y="3639"/>
                  </a:lnTo>
                  <a:cubicBezTo>
                    <a:pt x="3010" y="3616"/>
                    <a:pt x="3056" y="3643"/>
                    <a:pt x="3056" y="3685"/>
                  </a:cubicBezTo>
                  <a:lnTo>
                    <a:pt x="3056" y="3917"/>
                  </a:lnTo>
                  <a:lnTo>
                    <a:pt x="4803" y="3917"/>
                  </a:lnTo>
                  <a:cubicBezTo>
                    <a:pt x="4843" y="3917"/>
                    <a:pt x="4875" y="3949"/>
                    <a:pt x="4875" y="3989"/>
                  </a:cubicBezTo>
                  <a:lnTo>
                    <a:pt x="4875" y="4324"/>
                  </a:lnTo>
                  <a:close/>
                  <a:moveTo>
                    <a:pt x="4850" y="2956"/>
                  </a:moveTo>
                  <a:lnTo>
                    <a:pt x="4092" y="3428"/>
                  </a:lnTo>
                  <a:cubicBezTo>
                    <a:pt x="4056" y="3451"/>
                    <a:pt x="4010" y="3424"/>
                    <a:pt x="4010" y="3381"/>
                  </a:cubicBezTo>
                  <a:lnTo>
                    <a:pt x="4010" y="3149"/>
                  </a:lnTo>
                  <a:lnTo>
                    <a:pt x="2263" y="3149"/>
                  </a:lnTo>
                  <a:cubicBezTo>
                    <a:pt x="2223" y="3149"/>
                    <a:pt x="2191" y="3117"/>
                    <a:pt x="2191" y="3077"/>
                  </a:cubicBezTo>
                  <a:lnTo>
                    <a:pt x="2191" y="2743"/>
                  </a:lnTo>
                  <a:cubicBezTo>
                    <a:pt x="2191" y="2703"/>
                    <a:pt x="2223" y="2671"/>
                    <a:pt x="2263" y="2671"/>
                  </a:cubicBezTo>
                  <a:lnTo>
                    <a:pt x="4010" y="2671"/>
                  </a:lnTo>
                  <a:lnTo>
                    <a:pt x="4010" y="2439"/>
                  </a:lnTo>
                  <a:cubicBezTo>
                    <a:pt x="4010" y="2396"/>
                    <a:pt x="4056" y="2369"/>
                    <a:pt x="4092" y="2392"/>
                  </a:cubicBezTo>
                  <a:lnTo>
                    <a:pt x="4850" y="2864"/>
                  </a:lnTo>
                  <a:cubicBezTo>
                    <a:pt x="4883" y="2885"/>
                    <a:pt x="4883" y="2935"/>
                    <a:pt x="4850" y="2956"/>
                  </a:cubicBezTo>
                  <a:close/>
                </a:path>
              </a:pathLst>
            </a:cu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custDataLst>
      <p:tags r:id="rId1"/>
    </p:custDataLst>
    <p:extLst>
      <p:ext uri="{BB962C8B-B14F-4D97-AF65-F5344CB8AC3E}">
        <p14:creationId xmlns:p14="http://schemas.microsoft.com/office/powerpoint/2010/main" val="21291551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1.66667E-6 1.11111E-6 L 0.30104 0.32083 " pathEditMode="relative" rAng="0" ptsTypes="AA">
                                      <p:cBhvr>
                                        <p:cTn id="9" dur="1000" spd="-100000" fill="hold"/>
                                        <p:tgtEl>
                                          <p:spTgt spid="6"/>
                                        </p:tgtEl>
                                        <p:attrNameLst>
                                          <p:attrName>ppt_x</p:attrName>
                                          <p:attrName>ppt_y</p:attrName>
                                        </p:attrNameLst>
                                      </p:cBhvr>
                                      <p:rCtr x="15052" y="16042"/>
                                    </p:animMotion>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42" presetClass="path" presetSubtype="0" decel="100000" fill="hold" nodeType="withEffect">
                                  <p:stCondLst>
                                    <p:cond delay="0"/>
                                  </p:stCondLst>
                                  <p:childTnLst>
                                    <p:animMotion origin="layout" path="M 6.25E-7 -2.96296E-6 L 6.25E-7 0.09676 " pathEditMode="relative" rAng="0" ptsTypes="AA">
                                      <p:cBhvr>
                                        <p:cTn id="14" dur="1000" spd="-100000" fill="hold"/>
                                        <p:tgtEl>
                                          <p:spTgt spid="7"/>
                                        </p:tgtEl>
                                        <p:attrNameLst>
                                          <p:attrName>ppt_x</p:attrName>
                                          <p:attrName>ppt_y</p:attrName>
                                        </p:attrNameLst>
                                      </p:cBhvr>
                                      <p:rCtr x="0" y="4838"/>
                                    </p:animMotion>
                                  </p:childTnLst>
                                </p:cTn>
                              </p:par>
                              <p:par>
                                <p:cTn id="15" presetID="23" presetClass="entr" presetSubtype="16" decel="100000" fill="hold" grpId="0" nodeType="withEffect">
                                  <p:stCondLst>
                                    <p:cond delay="250"/>
                                  </p:stCondLst>
                                  <p:childTnLst>
                                    <p:set>
                                      <p:cBhvr>
                                        <p:cTn id="16" dur="1" fill="hold">
                                          <p:stCondLst>
                                            <p:cond delay="0"/>
                                          </p:stCondLst>
                                        </p:cTn>
                                        <p:tgtEl>
                                          <p:spTgt spid="21"/>
                                        </p:tgtEl>
                                        <p:attrNameLst>
                                          <p:attrName>style.visibility</p:attrName>
                                        </p:attrNameLst>
                                      </p:cBhvr>
                                      <p:to>
                                        <p:strVal val="visible"/>
                                      </p:to>
                                    </p:set>
                                    <p:anim calcmode="lin" valueType="num">
                                      <p:cBhvr>
                                        <p:cTn id="17" dur="273" fill="hold"/>
                                        <p:tgtEl>
                                          <p:spTgt spid="21"/>
                                        </p:tgtEl>
                                        <p:attrNameLst>
                                          <p:attrName>ppt_w</p:attrName>
                                        </p:attrNameLst>
                                      </p:cBhvr>
                                      <p:tavLst>
                                        <p:tav tm="0">
                                          <p:val>
                                            <p:strVal val="0"/>
                                          </p:val>
                                        </p:tav>
                                        <p:tav tm="100000">
                                          <p:val>
                                            <p:strVal val="#ppt_w"/>
                                          </p:val>
                                        </p:tav>
                                      </p:tavLst>
                                    </p:anim>
                                    <p:anim calcmode="lin" valueType="num">
                                      <p:cBhvr>
                                        <p:cTn id="18" dur="273" fill="hold"/>
                                        <p:tgtEl>
                                          <p:spTgt spid="21"/>
                                        </p:tgtEl>
                                        <p:attrNameLst>
                                          <p:attrName>ppt_h</p:attrName>
                                        </p:attrNameLst>
                                      </p:cBhvr>
                                      <p:tavLst>
                                        <p:tav tm="0">
                                          <p:val>
                                            <p:fltVal val="0"/>
                                          </p:val>
                                        </p:tav>
                                        <p:tav tm="100000">
                                          <p:val>
                                            <p:strVal val="#ppt_h"/>
                                          </p:val>
                                        </p:tav>
                                      </p:tavLst>
                                    </p:anim>
                                    <p:animScale>
                                      <p:cBhvr>
                                        <p:cTn id="19" dur="182" autoRev="1" fill="hold">
                                          <p:stCondLst>
                                            <p:cond delay="273"/>
                                          </p:stCondLst>
                                        </p:cTn>
                                        <p:tgtEl>
                                          <p:spTgt spid="21"/>
                                        </p:tgtEl>
                                      </p:cBhvr>
                                      <p:by x="110000" y="110000"/>
                                      <p:from x="100000" y="100000"/>
                                      <p:to x="110000" y="110000"/>
                                    </p:animScale>
                                    <p:animScale>
                                      <p:cBhvr>
                                        <p:cTn id="20" dur="182" autoRev="1" fill="hold">
                                          <p:stCondLst>
                                            <p:cond delay="636"/>
                                          </p:stCondLst>
                                        </p:cTn>
                                        <p:tgtEl>
                                          <p:spTgt spid="21"/>
                                        </p:tgtEl>
                                      </p:cBhvr>
                                      <p:by x="95000" y="95000"/>
                                      <p:from x="100000" y="100000"/>
                                      <p:to x="95000" y="95000"/>
                                    </p:animScale>
                                  </p:childTnLst>
                                </p:cTn>
                              </p:par>
                              <p:par>
                                <p:cTn id="21" presetID="8" presetClass="emph" presetSubtype="0" repeatCount="indefinite" fill="hold" grpId="1" nodeType="withEffect">
                                  <p:stCondLst>
                                    <p:cond delay="250"/>
                                  </p:stCondLst>
                                  <p:childTnLst>
                                    <p:animRot by="21600000">
                                      <p:cBhvr>
                                        <p:cTn id="22" dur="3750" fill="hold"/>
                                        <p:tgtEl>
                                          <p:spTgt spid="21"/>
                                        </p:tgtEl>
                                        <p:attrNameLst>
                                          <p:attrName>r</p:attrName>
                                        </p:attrNameLst>
                                      </p:cBhvr>
                                    </p:animRot>
                                  </p:childTnLst>
                                </p:cTn>
                              </p:par>
                              <p:par>
                                <p:cTn id="23" presetID="23" presetClass="entr" presetSubtype="16" decel="10000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 calcmode="lin" valueType="num">
                                      <p:cBhvr>
                                        <p:cTn id="25" dur="273" fill="hold"/>
                                        <p:tgtEl>
                                          <p:spTgt spid="23"/>
                                        </p:tgtEl>
                                        <p:attrNameLst>
                                          <p:attrName>ppt_w</p:attrName>
                                        </p:attrNameLst>
                                      </p:cBhvr>
                                      <p:tavLst>
                                        <p:tav tm="0">
                                          <p:val>
                                            <p:strVal val="0"/>
                                          </p:val>
                                        </p:tav>
                                        <p:tav tm="100000">
                                          <p:val>
                                            <p:strVal val="#ppt_w"/>
                                          </p:val>
                                        </p:tav>
                                      </p:tavLst>
                                    </p:anim>
                                    <p:anim calcmode="lin" valueType="num">
                                      <p:cBhvr>
                                        <p:cTn id="26" dur="273" fill="hold"/>
                                        <p:tgtEl>
                                          <p:spTgt spid="23"/>
                                        </p:tgtEl>
                                        <p:attrNameLst>
                                          <p:attrName>ppt_h</p:attrName>
                                        </p:attrNameLst>
                                      </p:cBhvr>
                                      <p:tavLst>
                                        <p:tav tm="0">
                                          <p:val>
                                            <p:fltVal val="0"/>
                                          </p:val>
                                        </p:tav>
                                        <p:tav tm="100000">
                                          <p:val>
                                            <p:strVal val="#ppt_h"/>
                                          </p:val>
                                        </p:tav>
                                      </p:tavLst>
                                    </p:anim>
                                    <p:animScale>
                                      <p:cBhvr>
                                        <p:cTn id="27" dur="182" autoRev="1" fill="hold">
                                          <p:stCondLst>
                                            <p:cond delay="273"/>
                                          </p:stCondLst>
                                        </p:cTn>
                                        <p:tgtEl>
                                          <p:spTgt spid="23"/>
                                        </p:tgtEl>
                                      </p:cBhvr>
                                      <p:by x="110000" y="110000"/>
                                      <p:from x="100000" y="100000"/>
                                      <p:to x="110000" y="110000"/>
                                    </p:animScale>
                                    <p:animScale>
                                      <p:cBhvr>
                                        <p:cTn id="28" dur="182" autoRev="1" fill="hold">
                                          <p:stCondLst>
                                            <p:cond delay="636"/>
                                          </p:stCondLst>
                                        </p:cTn>
                                        <p:tgtEl>
                                          <p:spTgt spid="23"/>
                                        </p:tgtEl>
                                      </p:cBhvr>
                                      <p:by x="95000" y="95000"/>
                                      <p:from x="100000" y="100000"/>
                                      <p:to x="95000" y="95000"/>
                                    </p:animScale>
                                  </p:childTnLst>
                                </p:cTn>
                              </p:par>
                              <p:par>
                                <p:cTn id="29" presetID="8" presetClass="emph" presetSubtype="0" repeatCount="indefinite" fill="hold" grpId="1" nodeType="withEffect">
                                  <p:stCondLst>
                                    <p:cond delay="250"/>
                                  </p:stCondLst>
                                  <p:childTnLst>
                                    <p:animRot by="5400000">
                                      <p:cBhvr>
                                        <p:cTn id="30" dur="5000" fill="hold"/>
                                        <p:tgtEl>
                                          <p:spTgt spid="23"/>
                                        </p:tgtEl>
                                        <p:attrNameLst>
                                          <p:attrName>r</p:attrName>
                                        </p:attrNameLst>
                                      </p:cBhvr>
                                    </p:animRot>
                                  </p:childTnLst>
                                </p:cTn>
                              </p:par>
                              <p:par>
                                <p:cTn id="31" presetID="23" presetClass="entr" presetSubtype="16" decel="100000" fill="hold"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273" fill="hold"/>
                                        <p:tgtEl>
                                          <p:spTgt spid="11"/>
                                        </p:tgtEl>
                                        <p:attrNameLst>
                                          <p:attrName>ppt_w</p:attrName>
                                        </p:attrNameLst>
                                      </p:cBhvr>
                                      <p:tavLst>
                                        <p:tav tm="0">
                                          <p:val>
                                            <p:strVal val="0"/>
                                          </p:val>
                                        </p:tav>
                                        <p:tav tm="100000">
                                          <p:val>
                                            <p:strVal val="#ppt_w"/>
                                          </p:val>
                                        </p:tav>
                                      </p:tavLst>
                                    </p:anim>
                                    <p:anim calcmode="lin" valueType="num">
                                      <p:cBhvr>
                                        <p:cTn id="34" dur="273" fill="hold"/>
                                        <p:tgtEl>
                                          <p:spTgt spid="11"/>
                                        </p:tgtEl>
                                        <p:attrNameLst>
                                          <p:attrName>ppt_h</p:attrName>
                                        </p:attrNameLst>
                                      </p:cBhvr>
                                      <p:tavLst>
                                        <p:tav tm="0">
                                          <p:val>
                                            <p:fltVal val="0"/>
                                          </p:val>
                                        </p:tav>
                                        <p:tav tm="100000">
                                          <p:val>
                                            <p:strVal val="#ppt_h"/>
                                          </p:val>
                                        </p:tav>
                                      </p:tavLst>
                                    </p:anim>
                                    <p:animScale>
                                      <p:cBhvr>
                                        <p:cTn id="35" dur="182" autoRev="1" fill="hold">
                                          <p:stCondLst>
                                            <p:cond delay="273"/>
                                          </p:stCondLst>
                                        </p:cTn>
                                        <p:tgtEl>
                                          <p:spTgt spid="11"/>
                                        </p:tgtEl>
                                      </p:cBhvr>
                                      <p:by x="110000" y="110000"/>
                                      <p:from x="100000" y="100000"/>
                                      <p:to x="110000" y="110000"/>
                                    </p:animScale>
                                    <p:animScale>
                                      <p:cBhvr>
                                        <p:cTn id="36" dur="182" autoRev="1" fill="hold">
                                          <p:stCondLst>
                                            <p:cond delay="636"/>
                                          </p:stCondLst>
                                        </p:cTn>
                                        <p:tgtEl>
                                          <p:spTgt spid="11"/>
                                        </p:tgtEl>
                                      </p:cBhvr>
                                      <p:by x="95000" y="95000"/>
                                      <p:from x="100000" y="100000"/>
                                      <p:to x="95000" y="95000"/>
                                    </p:animScale>
                                  </p:childTnLst>
                                </p:cTn>
                              </p:par>
                              <p:par>
                                <p:cTn id="37" presetID="23" presetClass="entr" presetSubtype="16" decel="100000" fill="hold"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p:cTn id="39" dur="273" fill="hold"/>
                                        <p:tgtEl>
                                          <p:spTgt spid="10"/>
                                        </p:tgtEl>
                                        <p:attrNameLst>
                                          <p:attrName>ppt_w</p:attrName>
                                        </p:attrNameLst>
                                      </p:cBhvr>
                                      <p:tavLst>
                                        <p:tav tm="0">
                                          <p:val>
                                            <p:strVal val="0"/>
                                          </p:val>
                                        </p:tav>
                                        <p:tav tm="100000">
                                          <p:val>
                                            <p:strVal val="#ppt_w"/>
                                          </p:val>
                                        </p:tav>
                                      </p:tavLst>
                                    </p:anim>
                                    <p:anim calcmode="lin" valueType="num">
                                      <p:cBhvr>
                                        <p:cTn id="40" dur="273" fill="hold"/>
                                        <p:tgtEl>
                                          <p:spTgt spid="10"/>
                                        </p:tgtEl>
                                        <p:attrNameLst>
                                          <p:attrName>ppt_h</p:attrName>
                                        </p:attrNameLst>
                                      </p:cBhvr>
                                      <p:tavLst>
                                        <p:tav tm="0">
                                          <p:val>
                                            <p:fltVal val="0"/>
                                          </p:val>
                                        </p:tav>
                                        <p:tav tm="100000">
                                          <p:val>
                                            <p:strVal val="#ppt_h"/>
                                          </p:val>
                                        </p:tav>
                                      </p:tavLst>
                                    </p:anim>
                                    <p:animScale>
                                      <p:cBhvr>
                                        <p:cTn id="41" dur="182" autoRev="1" fill="hold">
                                          <p:stCondLst>
                                            <p:cond delay="273"/>
                                          </p:stCondLst>
                                        </p:cTn>
                                        <p:tgtEl>
                                          <p:spTgt spid="10"/>
                                        </p:tgtEl>
                                      </p:cBhvr>
                                      <p:by x="110000" y="110000"/>
                                      <p:from x="100000" y="100000"/>
                                      <p:to x="110000" y="110000"/>
                                    </p:animScale>
                                    <p:animScale>
                                      <p:cBhvr>
                                        <p:cTn id="42" dur="182" autoRev="1" fill="hold">
                                          <p:stCondLst>
                                            <p:cond delay="636"/>
                                          </p:stCondLst>
                                        </p:cTn>
                                        <p:tgtEl>
                                          <p:spTgt spid="10"/>
                                        </p:tgtEl>
                                      </p:cBhvr>
                                      <p:by x="95000" y="95000"/>
                                      <p:from x="100000" y="100000"/>
                                      <p:to x="95000" y="95000"/>
                                    </p:animScale>
                                  </p:childTnLst>
                                </p:cTn>
                              </p:par>
                              <p:par>
                                <p:cTn id="43" presetID="8" presetClass="emph" presetSubtype="0" repeatCount="indefinite" fill="hold" nodeType="withEffect">
                                  <p:stCondLst>
                                    <p:cond delay="500"/>
                                  </p:stCondLst>
                                  <p:childTnLst>
                                    <p:animRot by="5400000">
                                      <p:cBhvr>
                                        <p:cTn id="44" dur="3000" fill="hold"/>
                                        <p:tgtEl>
                                          <p:spTgt spid="10"/>
                                        </p:tgtEl>
                                        <p:attrNameLst>
                                          <p:attrName>r</p:attrName>
                                        </p:attrNameLst>
                                      </p:cBhvr>
                                    </p:animRot>
                                  </p:childTnLst>
                                </p:cTn>
                              </p:par>
                              <p:par>
                                <p:cTn id="45" presetID="0" presetClass="entr" presetSubtype="0" decel="100000" fill="hold" grpId="0" nodeType="withEffect">
                                  <p:stCondLst>
                                    <p:cond delay="500"/>
                                  </p:stCondLst>
                                  <p:iterate type="lt">
                                    <p:tmPct val="10000"/>
                                  </p:iterate>
                                  <p:childTnLst>
                                    <p:set>
                                      <p:cBhvr>
                                        <p:cTn id="46" dur="1" fill="hold">
                                          <p:stCondLst>
                                            <p:cond delay="0"/>
                                          </p:stCondLst>
                                        </p:cTn>
                                        <p:tgtEl>
                                          <p:spTgt spid="20"/>
                                        </p:tgtEl>
                                        <p:attrNameLst>
                                          <p:attrName>style.visibility</p:attrName>
                                        </p:attrNameLst>
                                      </p:cBhvr>
                                      <p:to>
                                        <p:strVal val="visible"/>
                                      </p:to>
                                    </p:set>
                                    <p:animEffect transition="in" filter="fade">
                                      <p:cBhvr>
                                        <p:cTn id="47" dur="500">
                                          <p:stCondLst>
                                            <p:cond delay="0"/>
                                          </p:stCondLst>
                                        </p:cTn>
                                        <p:tgtEl>
                                          <p:spTgt spid="20"/>
                                        </p:tgtEl>
                                      </p:cBhvr>
                                    </p:animEffect>
                                    <p:anim to="" calcmode="lin" valueType="num">
                                      <p:cBhvr>
                                        <p:cTn id="48" dur="500" fill="hold">
                                          <p:stCondLst>
                                            <p:cond delay="0"/>
                                          </p:stCondLst>
                                        </p:cTn>
                                        <p:tgtEl>
                                          <p:spTgt spid="20"/>
                                        </p:tgtEl>
                                        <p:attrNameLst>
                                          <p:attrName>ppt_x</p:attrName>
                                        </p:attrNameLst>
                                      </p:cBhvr>
                                      <p:tavLst>
                                        <p:tav tm="0">
                                          <p:val>
                                            <p:strVal val="#ppt_x+0.03"/>
                                          </p:val>
                                        </p:tav>
                                        <p:tav tm="100000">
                                          <p:val>
                                            <p:strVal val="#ppt_x"/>
                                          </p:val>
                                        </p:tav>
                                      </p:tavLst>
                                    </p:anim>
                                  </p:childTnLst>
                                </p:cTn>
                              </p:par>
                              <p:par>
                                <p:cTn id="49" presetID="0" presetClass="entr" presetSubtype="0" decel="100000" fill="hold" grpId="0" nodeType="withEffect">
                                  <p:stCondLst>
                                    <p:cond delay="500"/>
                                  </p:stCondLst>
                                  <p:iterate type="lt">
                                    <p:tmPct val="10000"/>
                                  </p:iterate>
                                  <p:childTnLst>
                                    <p:set>
                                      <p:cBhvr>
                                        <p:cTn id="50" dur="1" fill="hold">
                                          <p:stCondLst>
                                            <p:cond delay="0"/>
                                          </p:stCondLst>
                                        </p:cTn>
                                        <p:tgtEl>
                                          <p:spTgt spid="9"/>
                                        </p:tgtEl>
                                        <p:attrNameLst>
                                          <p:attrName>style.visibility</p:attrName>
                                        </p:attrNameLst>
                                      </p:cBhvr>
                                      <p:to>
                                        <p:strVal val="visible"/>
                                      </p:to>
                                    </p:set>
                                    <p:animEffect transition="in" filter="fade">
                                      <p:cBhvr>
                                        <p:cTn id="51" dur="250">
                                          <p:stCondLst>
                                            <p:cond delay="0"/>
                                          </p:stCondLst>
                                        </p:cTn>
                                        <p:tgtEl>
                                          <p:spTgt spid="9"/>
                                        </p:tgtEl>
                                      </p:cBhvr>
                                    </p:animEffect>
                                    <p:anim to="" calcmode="lin" valueType="num">
                                      <p:cBhvr>
                                        <p:cTn id="52" dur="250" fill="hold">
                                          <p:stCondLst>
                                            <p:cond delay="0"/>
                                          </p:stCondLst>
                                        </p:cTn>
                                        <p:tgtEl>
                                          <p:spTgt spid="9"/>
                                        </p:tgtEl>
                                        <p:attrNameLst>
                                          <p:attrName>ppt_x</p:attrName>
                                        </p:attrNameLst>
                                      </p:cBhvr>
                                      <p:tavLst>
                                        <p:tav tm="0">
                                          <p:val>
                                            <p:strVal val="#ppt_x+0.03"/>
                                          </p:val>
                                        </p:tav>
                                        <p:tav tm="100000">
                                          <p:val>
                                            <p:strVal val="#ppt_x"/>
                                          </p:val>
                                        </p:tav>
                                      </p:tavLst>
                                    </p:anim>
                                  </p:childTnLst>
                                </p:cTn>
                              </p:par>
                              <p:par>
                                <p:cTn id="53" presetID="23" presetClass="entr" presetSubtype="16" decel="100000" fill="hold" nodeType="withEffect">
                                  <p:stCondLst>
                                    <p:cond delay="750"/>
                                  </p:stCondLst>
                                  <p:childTnLst>
                                    <p:set>
                                      <p:cBhvr>
                                        <p:cTn id="54" dur="1" fill="hold">
                                          <p:stCondLst>
                                            <p:cond delay="0"/>
                                          </p:stCondLst>
                                        </p:cTn>
                                        <p:tgtEl>
                                          <p:spTgt spid="13"/>
                                        </p:tgtEl>
                                        <p:attrNameLst>
                                          <p:attrName>style.visibility</p:attrName>
                                        </p:attrNameLst>
                                      </p:cBhvr>
                                      <p:to>
                                        <p:strVal val="visible"/>
                                      </p:to>
                                    </p:set>
                                    <p:anim calcmode="lin" valueType="num">
                                      <p:cBhvr>
                                        <p:cTn id="55" dur="273" fill="hold"/>
                                        <p:tgtEl>
                                          <p:spTgt spid="13"/>
                                        </p:tgtEl>
                                        <p:attrNameLst>
                                          <p:attrName>ppt_w</p:attrName>
                                        </p:attrNameLst>
                                      </p:cBhvr>
                                      <p:tavLst>
                                        <p:tav tm="0">
                                          <p:val>
                                            <p:strVal val="0"/>
                                          </p:val>
                                        </p:tav>
                                        <p:tav tm="100000">
                                          <p:val>
                                            <p:strVal val="#ppt_w"/>
                                          </p:val>
                                        </p:tav>
                                      </p:tavLst>
                                    </p:anim>
                                    <p:anim calcmode="lin" valueType="num">
                                      <p:cBhvr>
                                        <p:cTn id="56" dur="273" fill="hold"/>
                                        <p:tgtEl>
                                          <p:spTgt spid="13"/>
                                        </p:tgtEl>
                                        <p:attrNameLst>
                                          <p:attrName>ppt_h</p:attrName>
                                        </p:attrNameLst>
                                      </p:cBhvr>
                                      <p:tavLst>
                                        <p:tav tm="0">
                                          <p:val>
                                            <p:fltVal val="0"/>
                                          </p:val>
                                        </p:tav>
                                        <p:tav tm="100000">
                                          <p:val>
                                            <p:strVal val="#ppt_h"/>
                                          </p:val>
                                        </p:tav>
                                      </p:tavLst>
                                    </p:anim>
                                    <p:animScale>
                                      <p:cBhvr>
                                        <p:cTn id="57" dur="182" autoRev="1" fill="hold">
                                          <p:stCondLst>
                                            <p:cond delay="273"/>
                                          </p:stCondLst>
                                        </p:cTn>
                                        <p:tgtEl>
                                          <p:spTgt spid="13"/>
                                        </p:tgtEl>
                                      </p:cBhvr>
                                      <p:by x="110000" y="110000"/>
                                      <p:from x="100000" y="100000"/>
                                      <p:to x="110000" y="110000"/>
                                    </p:animScale>
                                    <p:animScale>
                                      <p:cBhvr>
                                        <p:cTn id="58" dur="182" autoRev="1" fill="hold">
                                          <p:stCondLst>
                                            <p:cond delay="636"/>
                                          </p:stCondLst>
                                        </p:cTn>
                                        <p:tgtEl>
                                          <p:spTgt spid="13"/>
                                        </p:tgtEl>
                                      </p:cBhvr>
                                      <p:by x="95000" y="95000"/>
                                      <p:from x="100000" y="100000"/>
                                      <p:to x="95000" y="95000"/>
                                    </p:animScale>
                                  </p:childTnLst>
                                </p:cTn>
                              </p:par>
                              <p:par>
                                <p:cTn id="59" presetID="23" presetClass="entr" presetSubtype="16" decel="100000" fill="hold" nodeType="withEffect">
                                  <p:stCondLst>
                                    <p:cond delay="750"/>
                                  </p:stCondLst>
                                  <p:childTnLst>
                                    <p:set>
                                      <p:cBhvr>
                                        <p:cTn id="60" dur="1" fill="hold">
                                          <p:stCondLst>
                                            <p:cond delay="0"/>
                                          </p:stCondLst>
                                        </p:cTn>
                                        <p:tgtEl>
                                          <p:spTgt spid="24"/>
                                        </p:tgtEl>
                                        <p:attrNameLst>
                                          <p:attrName>style.visibility</p:attrName>
                                        </p:attrNameLst>
                                      </p:cBhvr>
                                      <p:to>
                                        <p:strVal val="visible"/>
                                      </p:to>
                                    </p:set>
                                    <p:anim calcmode="lin" valueType="num">
                                      <p:cBhvr>
                                        <p:cTn id="61" dur="273" fill="hold"/>
                                        <p:tgtEl>
                                          <p:spTgt spid="24"/>
                                        </p:tgtEl>
                                        <p:attrNameLst>
                                          <p:attrName>ppt_w</p:attrName>
                                        </p:attrNameLst>
                                      </p:cBhvr>
                                      <p:tavLst>
                                        <p:tav tm="0">
                                          <p:val>
                                            <p:strVal val="0"/>
                                          </p:val>
                                        </p:tav>
                                        <p:tav tm="100000">
                                          <p:val>
                                            <p:strVal val="#ppt_w"/>
                                          </p:val>
                                        </p:tav>
                                      </p:tavLst>
                                    </p:anim>
                                    <p:anim calcmode="lin" valueType="num">
                                      <p:cBhvr>
                                        <p:cTn id="62" dur="273" fill="hold"/>
                                        <p:tgtEl>
                                          <p:spTgt spid="24"/>
                                        </p:tgtEl>
                                        <p:attrNameLst>
                                          <p:attrName>ppt_h</p:attrName>
                                        </p:attrNameLst>
                                      </p:cBhvr>
                                      <p:tavLst>
                                        <p:tav tm="0">
                                          <p:val>
                                            <p:fltVal val="0"/>
                                          </p:val>
                                        </p:tav>
                                        <p:tav tm="100000">
                                          <p:val>
                                            <p:strVal val="#ppt_h"/>
                                          </p:val>
                                        </p:tav>
                                      </p:tavLst>
                                    </p:anim>
                                    <p:animScale>
                                      <p:cBhvr>
                                        <p:cTn id="63" dur="182" autoRev="1" fill="hold">
                                          <p:stCondLst>
                                            <p:cond delay="273"/>
                                          </p:stCondLst>
                                        </p:cTn>
                                        <p:tgtEl>
                                          <p:spTgt spid="24"/>
                                        </p:tgtEl>
                                      </p:cBhvr>
                                      <p:by x="110000" y="110000"/>
                                      <p:from x="100000" y="100000"/>
                                      <p:to x="110000" y="110000"/>
                                    </p:animScale>
                                    <p:animScale>
                                      <p:cBhvr>
                                        <p:cTn id="64" dur="182" autoRev="1" fill="hold">
                                          <p:stCondLst>
                                            <p:cond delay="636"/>
                                          </p:stCondLst>
                                        </p:cTn>
                                        <p:tgtEl>
                                          <p:spTgt spid="24"/>
                                        </p:tgtEl>
                                      </p:cBhvr>
                                      <p:by x="95000" y="95000"/>
                                      <p:from x="100000" y="100000"/>
                                      <p:to x="95000" y="95000"/>
                                    </p:animScale>
                                  </p:childTnLst>
                                </p:cTn>
                              </p:par>
                              <p:par>
                                <p:cTn id="65" presetID="8" presetClass="emph" presetSubtype="0" repeatCount="indefinite" fill="hold" nodeType="withEffect">
                                  <p:stCondLst>
                                    <p:cond delay="750"/>
                                  </p:stCondLst>
                                  <p:childTnLst>
                                    <p:animRot by="5400000">
                                      <p:cBhvr>
                                        <p:cTn id="66" dur="3000" fill="hold"/>
                                        <p:tgtEl>
                                          <p:spTgt spid="24"/>
                                        </p:tgtEl>
                                        <p:attrNameLst>
                                          <p:attrName>r</p:attrName>
                                        </p:attrNameLst>
                                      </p:cBhvr>
                                    </p:animRot>
                                  </p:childTnLst>
                                </p:cTn>
                              </p:par>
                              <p:par>
                                <p:cTn id="67" presetID="0" presetClass="entr" presetSubtype="0" decel="100000" fill="hold" grpId="0" nodeType="withEffect">
                                  <p:stCondLst>
                                    <p:cond delay="750"/>
                                  </p:stCondLst>
                                  <p:iterate type="lt">
                                    <p:tmPct val="10000"/>
                                  </p:iterate>
                                  <p:childTnLst>
                                    <p:set>
                                      <p:cBhvr>
                                        <p:cTn id="68" dur="1" fill="hold">
                                          <p:stCondLst>
                                            <p:cond delay="0"/>
                                          </p:stCondLst>
                                        </p:cTn>
                                        <p:tgtEl>
                                          <p:spTgt spid="49"/>
                                        </p:tgtEl>
                                        <p:attrNameLst>
                                          <p:attrName>style.visibility</p:attrName>
                                        </p:attrNameLst>
                                      </p:cBhvr>
                                      <p:to>
                                        <p:strVal val="visible"/>
                                      </p:to>
                                    </p:set>
                                    <p:animEffect transition="in" filter="fade">
                                      <p:cBhvr>
                                        <p:cTn id="69" dur="500">
                                          <p:stCondLst>
                                            <p:cond delay="0"/>
                                          </p:stCondLst>
                                        </p:cTn>
                                        <p:tgtEl>
                                          <p:spTgt spid="49"/>
                                        </p:tgtEl>
                                      </p:cBhvr>
                                    </p:animEffect>
                                    <p:anim to="" calcmode="lin" valueType="num">
                                      <p:cBhvr>
                                        <p:cTn id="70" dur="500" fill="hold">
                                          <p:stCondLst>
                                            <p:cond delay="0"/>
                                          </p:stCondLst>
                                        </p:cTn>
                                        <p:tgtEl>
                                          <p:spTgt spid="49"/>
                                        </p:tgtEl>
                                        <p:attrNameLst>
                                          <p:attrName>ppt_x</p:attrName>
                                        </p:attrNameLst>
                                      </p:cBhvr>
                                      <p:tavLst>
                                        <p:tav tm="0">
                                          <p:val>
                                            <p:strVal val="#ppt_x+0.03"/>
                                          </p:val>
                                        </p:tav>
                                        <p:tav tm="100000">
                                          <p:val>
                                            <p:strVal val="#ppt_x"/>
                                          </p:val>
                                        </p:tav>
                                      </p:tavLst>
                                    </p:anim>
                                  </p:childTnLst>
                                </p:cTn>
                              </p:par>
                              <p:par>
                                <p:cTn id="71" presetID="0" presetClass="entr" presetSubtype="0" decel="100000" fill="hold" grpId="0" nodeType="withEffect">
                                  <p:stCondLst>
                                    <p:cond delay="750"/>
                                  </p:stCondLst>
                                  <p:iterate type="lt">
                                    <p:tmPct val="10000"/>
                                  </p:iterate>
                                  <p:childTnLst>
                                    <p:set>
                                      <p:cBhvr>
                                        <p:cTn id="72" dur="1" fill="hold">
                                          <p:stCondLst>
                                            <p:cond delay="0"/>
                                          </p:stCondLst>
                                        </p:cTn>
                                        <p:tgtEl>
                                          <p:spTgt spid="45"/>
                                        </p:tgtEl>
                                        <p:attrNameLst>
                                          <p:attrName>style.visibility</p:attrName>
                                        </p:attrNameLst>
                                      </p:cBhvr>
                                      <p:to>
                                        <p:strVal val="visible"/>
                                      </p:to>
                                    </p:set>
                                    <p:animEffect transition="in" filter="fade">
                                      <p:cBhvr>
                                        <p:cTn id="73" dur="250">
                                          <p:stCondLst>
                                            <p:cond delay="0"/>
                                          </p:stCondLst>
                                        </p:cTn>
                                        <p:tgtEl>
                                          <p:spTgt spid="45"/>
                                        </p:tgtEl>
                                      </p:cBhvr>
                                    </p:animEffect>
                                    <p:anim to="" calcmode="lin" valueType="num">
                                      <p:cBhvr>
                                        <p:cTn id="74" dur="250" fill="hold">
                                          <p:stCondLst>
                                            <p:cond delay="0"/>
                                          </p:stCondLst>
                                        </p:cTn>
                                        <p:tgtEl>
                                          <p:spTgt spid="45"/>
                                        </p:tgtEl>
                                        <p:attrNameLst>
                                          <p:attrName>ppt_x</p:attrName>
                                        </p:attrNameLst>
                                      </p:cBhvr>
                                      <p:tavLst>
                                        <p:tav tm="0">
                                          <p:val>
                                            <p:strVal val="#ppt_x+0.03"/>
                                          </p:val>
                                        </p:tav>
                                        <p:tav tm="100000">
                                          <p:val>
                                            <p:strVal val="#ppt_x"/>
                                          </p:val>
                                        </p:tav>
                                      </p:tavLst>
                                    </p:anim>
                                  </p:childTnLst>
                                </p:cTn>
                              </p:par>
                              <p:par>
                                <p:cTn id="75" presetID="23" presetClass="entr" presetSubtype="16" decel="100000" fill="hold" nodeType="withEffect">
                                  <p:stCondLst>
                                    <p:cond delay="1000"/>
                                  </p:stCondLst>
                                  <p:childTnLst>
                                    <p:set>
                                      <p:cBhvr>
                                        <p:cTn id="76" dur="1" fill="hold">
                                          <p:stCondLst>
                                            <p:cond delay="0"/>
                                          </p:stCondLst>
                                        </p:cTn>
                                        <p:tgtEl>
                                          <p:spTgt spid="15"/>
                                        </p:tgtEl>
                                        <p:attrNameLst>
                                          <p:attrName>style.visibility</p:attrName>
                                        </p:attrNameLst>
                                      </p:cBhvr>
                                      <p:to>
                                        <p:strVal val="visible"/>
                                      </p:to>
                                    </p:set>
                                    <p:anim calcmode="lin" valueType="num">
                                      <p:cBhvr>
                                        <p:cTn id="77" dur="273" fill="hold"/>
                                        <p:tgtEl>
                                          <p:spTgt spid="15"/>
                                        </p:tgtEl>
                                        <p:attrNameLst>
                                          <p:attrName>ppt_w</p:attrName>
                                        </p:attrNameLst>
                                      </p:cBhvr>
                                      <p:tavLst>
                                        <p:tav tm="0">
                                          <p:val>
                                            <p:strVal val="0"/>
                                          </p:val>
                                        </p:tav>
                                        <p:tav tm="100000">
                                          <p:val>
                                            <p:strVal val="#ppt_w"/>
                                          </p:val>
                                        </p:tav>
                                      </p:tavLst>
                                    </p:anim>
                                    <p:anim calcmode="lin" valueType="num">
                                      <p:cBhvr>
                                        <p:cTn id="78" dur="273" fill="hold"/>
                                        <p:tgtEl>
                                          <p:spTgt spid="15"/>
                                        </p:tgtEl>
                                        <p:attrNameLst>
                                          <p:attrName>ppt_h</p:attrName>
                                        </p:attrNameLst>
                                      </p:cBhvr>
                                      <p:tavLst>
                                        <p:tav tm="0">
                                          <p:val>
                                            <p:fltVal val="0"/>
                                          </p:val>
                                        </p:tav>
                                        <p:tav tm="100000">
                                          <p:val>
                                            <p:strVal val="#ppt_h"/>
                                          </p:val>
                                        </p:tav>
                                      </p:tavLst>
                                    </p:anim>
                                    <p:animScale>
                                      <p:cBhvr>
                                        <p:cTn id="79" dur="182" autoRev="1" fill="hold">
                                          <p:stCondLst>
                                            <p:cond delay="273"/>
                                          </p:stCondLst>
                                        </p:cTn>
                                        <p:tgtEl>
                                          <p:spTgt spid="15"/>
                                        </p:tgtEl>
                                      </p:cBhvr>
                                      <p:by x="110000" y="110000"/>
                                      <p:from x="100000" y="100000"/>
                                      <p:to x="110000" y="110000"/>
                                    </p:animScale>
                                    <p:animScale>
                                      <p:cBhvr>
                                        <p:cTn id="80" dur="182" autoRev="1" fill="hold">
                                          <p:stCondLst>
                                            <p:cond delay="636"/>
                                          </p:stCondLst>
                                        </p:cTn>
                                        <p:tgtEl>
                                          <p:spTgt spid="15"/>
                                        </p:tgtEl>
                                      </p:cBhvr>
                                      <p:by x="95000" y="95000"/>
                                      <p:from x="100000" y="100000"/>
                                      <p:to x="95000" y="95000"/>
                                    </p:animScale>
                                  </p:childTnLst>
                                </p:cTn>
                              </p:par>
                              <p:par>
                                <p:cTn id="81" presetID="23" presetClass="entr" presetSubtype="16" decel="100000" fill="hold" nodeType="withEffect">
                                  <p:stCondLst>
                                    <p:cond delay="1000"/>
                                  </p:stCondLst>
                                  <p:childTnLst>
                                    <p:set>
                                      <p:cBhvr>
                                        <p:cTn id="82" dur="1" fill="hold">
                                          <p:stCondLst>
                                            <p:cond delay="0"/>
                                          </p:stCondLst>
                                        </p:cTn>
                                        <p:tgtEl>
                                          <p:spTgt spid="25"/>
                                        </p:tgtEl>
                                        <p:attrNameLst>
                                          <p:attrName>style.visibility</p:attrName>
                                        </p:attrNameLst>
                                      </p:cBhvr>
                                      <p:to>
                                        <p:strVal val="visible"/>
                                      </p:to>
                                    </p:set>
                                    <p:anim calcmode="lin" valueType="num">
                                      <p:cBhvr>
                                        <p:cTn id="83" dur="273" fill="hold"/>
                                        <p:tgtEl>
                                          <p:spTgt spid="25"/>
                                        </p:tgtEl>
                                        <p:attrNameLst>
                                          <p:attrName>ppt_w</p:attrName>
                                        </p:attrNameLst>
                                      </p:cBhvr>
                                      <p:tavLst>
                                        <p:tav tm="0">
                                          <p:val>
                                            <p:strVal val="0"/>
                                          </p:val>
                                        </p:tav>
                                        <p:tav tm="100000">
                                          <p:val>
                                            <p:strVal val="#ppt_w"/>
                                          </p:val>
                                        </p:tav>
                                      </p:tavLst>
                                    </p:anim>
                                    <p:anim calcmode="lin" valueType="num">
                                      <p:cBhvr>
                                        <p:cTn id="84" dur="273" fill="hold"/>
                                        <p:tgtEl>
                                          <p:spTgt spid="25"/>
                                        </p:tgtEl>
                                        <p:attrNameLst>
                                          <p:attrName>ppt_h</p:attrName>
                                        </p:attrNameLst>
                                      </p:cBhvr>
                                      <p:tavLst>
                                        <p:tav tm="0">
                                          <p:val>
                                            <p:fltVal val="0"/>
                                          </p:val>
                                        </p:tav>
                                        <p:tav tm="100000">
                                          <p:val>
                                            <p:strVal val="#ppt_h"/>
                                          </p:val>
                                        </p:tav>
                                      </p:tavLst>
                                    </p:anim>
                                    <p:animScale>
                                      <p:cBhvr>
                                        <p:cTn id="85" dur="182" autoRev="1" fill="hold">
                                          <p:stCondLst>
                                            <p:cond delay="273"/>
                                          </p:stCondLst>
                                        </p:cTn>
                                        <p:tgtEl>
                                          <p:spTgt spid="25"/>
                                        </p:tgtEl>
                                      </p:cBhvr>
                                      <p:by x="110000" y="110000"/>
                                      <p:from x="100000" y="100000"/>
                                      <p:to x="110000" y="110000"/>
                                    </p:animScale>
                                    <p:animScale>
                                      <p:cBhvr>
                                        <p:cTn id="86" dur="182" autoRev="1" fill="hold">
                                          <p:stCondLst>
                                            <p:cond delay="636"/>
                                          </p:stCondLst>
                                        </p:cTn>
                                        <p:tgtEl>
                                          <p:spTgt spid="25"/>
                                        </p:tgtEl>
                                      </p:cBhvr>
                                      <p:by x="95000" y="95000"/>
                                      <p:from x="100000" y="100000"/>
                                      <p:to x="95000" y="95000"/>
                                    </p:animScale>
                                  </p:childTnLst>
                                </p:cTn>
                              </p:par>
                              <p:par>
                                <p:cTn id="87" presetID="8" presetClass="emph" presetSubtype="0" repeatCount="indefinite" fill="hold" nodeType="withEffect">
                                  <p:stCondLst>
                                    <p:cond delay="1000"/>
                                  </p:stCondLst>
                                  <p:childTnLst>
                                    <p:animRot by="5400000">
                                      <p:cBhvr>
                                        <p:cTn id="88" dur="3000" fill="hold"/>
                                        <p:tgtEl>
                                          <p:spTgt spid="25"/>
                                        </p:tgtEl>
                                        <p:attrNameLst>
                                          <p:attrName>r</p:attrName>
                                        </p:attrNameLst>
                                      </p:cBhvr>
                                    </p:animRot>
                                  </p:childTnLst>
                                </p:cTn>
                              </p:par>
                              <p:par>
                                <p:cTn id="89" presetID="0" presetClass="entr" presetSubtype="0" decel="100000" fill="hold" grpId="0" nodeType="withEffect">
                                  <p:stCondLst>
                                    <p:cond delay="1000"/>
                                  </p:stCondLst>
                                  <p:iterate type="lt">
                                    <p:tmPct val="10000"/>
                                  </p:iterate>
                                  <p:childTnLst>
                                    <p:set>
                                      <p:cBhvr>
                                        <p:cTn id="90" dur="1" fill="hold">
                                          <p:stCondLst>
                                            <p:cond delay="0"/>
                                          </p:stCondLst>
                                        </p:cTn>
                                        <p:tgtEl>
                                          <p:spTgt spid="43"/>
                                        </p:tgtEl>
                                        <p:attrNameLst>
                                          <p:attrName>style.visibility</p:attrName>
                                        </p:attrNameLst>
                                      </p:cBhvr>
                                      <p:to>
                                        <p:strVal val="visible"/>
                                      </p:to>
                                    </p:set>
                                    <p:animEffect transition="in" filter="fade">
                                      <p:cBhvr>
                                        <p:cTn id="91" dur="500">
                                          <p:stCondLst>
                                            <p:cond delay="0"/>
                                          </p:stCondLst>
                                        </p:cTn>
                                        <p:tgtEl>
                                          <p:spTgt spid="43"/>
                                        </p:tgtEl>
                                      </p:cBhvr>
                                    </p:animEffect>
                                    <p:anim to="" calcmode="lin" valueType="num">
                                      <p:cBhvr>
                                        <p:cTn id="92" dur="500" fill="hold">
                                          <p:stCondLst>
                                            <p:cond delay="0"/>
                                          </p:stCondLst>
                                        </p:cTn>
                                        <p:tgtEl>
                                          <p:spTgt spid="43"/>
                                        </p:tgtEl>
                                        <p:attrNameLst>
                                          <p:attrName>ppt_x</p:attrName>
                                        </p:attrNameLst>
                                      </p:cBhvr>
                                      <p:tavLst>
                                        <p:tav tm="0">
                                          <p:val>
                                            <p:strVal val="#ppt_x+0.03"/>
                                          </p:val>
                                        </p:tav>
                                        <p:tav tm="100000">
                                          <p:val>
                                            <p:strVal val="#ppt_x"/>
                                          </p:val>
                                        </p:tav>
                                      </p:tavLst>
                                    </p:anim>
                                  </p:childTnLst>
                                </p:cTn>
                              </p:par>
                              <p:par>
                                <p:cTn id="93" presetID="0" presetClass="entr" presetSubtype="0" decel="100000" fill="hold" grpId="0" nodeType="withEffect">
                                  <p:stCondLst>
                                    <p:cond delay="1000"/>
                                  </p:stCondLst>
                                  <p:iterate type="lt">
                                    <p:tmPct val="10000"/>
                                  </p:iterate>
                                  <p:childTnLst>
                                    <p:set>
                                      <p:cBhvr>
                                        <p:cTn id="94" dur="1" fill="hold">
                                          <p:stCondLst>
                                            <p:cond delay="0"/>
                                          </p:stCondLst>
                                        </p:cTn>
                                        <p:tgtEl>
                                          <p:spTgt spid="39"/>
                                        </p:tgtEl>
                                        <p:attrNameLst>
                                          <p:attrName>style.visibility</p:attrName>
                                        </p:attrNameLst>
                                      </p:cBhvr>
                                      <p:to>
                                        <p:strVal val="visible"/>
                                      </p:to>
                                    </p:set>
                                    <p:animEffect transition="in" filter="fade">
                                      <p:cBhvr>
                                        <p:cTn id="95" dur="250">
                                          <p:stCondLst>
                                            <p:cond delay="0"/>
                                          </p:stCondLst>
                                        </p:cTn>
                                        <p:tgtEl>
                                          <p:spTgt spid="39"/>
                                        </p:tgtEl>
                                      </p:cBhvr>
                                    </p:animEffect>
                                    <p:anim to="" calcmode="lin" valueType="num">
                                      <p:cBhvr>
                                        <p:cTn id="96" dur="250" fill="hold">
                                          <p:stCondLst>
                                            <p:cond delay="0"/>
                                          </p:stCondLst>
                                        </p:cTn>
                                        <p:tgtEl>
                                          <p:spTgt spid="39"/>
                                        </p:tgtEl>
                                        <p:attrNameLst>
                                          <p:attrName>ppt_x</p:attrName>
                                        </p:attrNameLst>
                                      </p:cBhvr>
                                      <p:tavLst>
                                        <p:tav tm="0">
                                          <p:val>
                                            <p:strVal val="#ppt_x+0.03"/>
                                          </p:val>
                                        </p:tav>
                                        <p:tav tm="100000">
                                          <p:val>
                                            <p:strVal val="#ppt_x"/>
                                          </p:val>
                                        </p:tav>
                                      </p:tavLst>
                                    </p:anim>
                                  </p:childTnLst>
                                </p:cTn>
                              </p:par>
                              <p:par>
                                <p:cTn id="97" presetID="23" presetClass="entr" presetSubtype="16" decel="100000" fill="hold" nodeType="withEffect">
                                  <p:stCondLst>
                                    <p:cond delay="1250"/>
                                  </p:stCondLst>
                                  <p:childTnLst>
                                    <p:set>
                                      <p:cBhvr>
                                        <p:cTn id="98" dur="1" fill="hold">
                                          <p:stCondLst>
                                            <p:cond delay="0"/>
                                          </p:stCondLst>
                                        </p:cTn>
                                        <p:tgtEl>
                                          <p:spTgt spid="14"/>
                                        </p:tgtEl>
                                        <p:attrNameLst>
                                          <p:attrName>style.visibility</p:attrName>
                                        </p:attrNameLst>
                                      </p:cBhvr>
                                      <p:to>
                                        <p:strVal val="visible"/>
                                      </p:to>
                                    </p:set>
                                    <p:anim calcmode="lin" valueType="num">
                                      <p:cBhvr>
                                        <p:cTn id="99" dur="273" fill="hold"/>
                                        <p:tgtEl>
                                          <p:spTgt spid="14"/>
                                        </p:tgtEl>
                                        <p:attrNameLst>
                                          <p:attrName>ppt_w</p:attrName>
                                        </p:attrNameLst>
                                      </p:cBhvr>
                                      <p:tavLst>
                                        <p:tav tm="0">
                                          <p:val>
                                            <p:strVal val="0"/>
                                          </p:val>
                                        </p:tav>
                                        <p:tav tm="100000">
                                          <p:val>
                                            <p:strVal val="#ppt_w"/>
                                          </p:val>
                                        </p:tav>
                                      </p:tavLst>
                                    </p:anim>
                                    <p:anim calcmode="lin" valueType="num">
                                      <p:cBhvr>
                                        <p:cTn id="100" dur="273" fill="hold"/>
                                        <p:tgtEl>
                                          <p:spTgt spid="14"/>
                                        </p:tgtEl>
                                        <p:attrNameLst>
                                          <p:attrName>ppt_h</p:attrName>
                                        </p:attrNameLst>
                                      </p:cBhvr>
                                      <p:tavLst>
                                        <p:tav tm="0">
                                          <p:val>
                                            <p:fltVal val="0"/>
                                          </p:val>
                                        </p:tav>
                                        <p:tav tm="100000">
                                          <p:val>
                                            <p:strVal val="#ppt_h"/>
                                          </p:val>
                                        </p:tav>
                                      </p:tavLst>
                                    </p:anim>
                                    <p:animScale>
                                      <p:cBhvr>
                                        <p:cTn id="101" dur="182" autoRev="1" fill="hold">
                                          <p:stCondLst>
                                            <p:cond delay="273"/>
                                          </p:stCondLst>
                                        </p:cTn>
                                        <p:tgtEl>
                                          <p:spTgt spid="14"/>
                                        </p:tgtEl>
                                      </p:cBhvr>
                                      <p:by x="110000" y="110000"/>
                                      <p:from x="100000" y="100000"/>
                                      <p:to x="110000" y="110000"/>
                                    </p:animScale>
                                    <p:animScale>
                                      <p:cBhvr>
                                        <p:cTn id="102" dur="182" autoRev="1" fill="hold">
                                          <p:stCondLst>
                                            <p:cond delay="636"/>
                                          </p:stCondLst>
                                        </p:cTn>
                                        <p:tgtEl>
                                          <p:spTgt spid="14"/>
                                        </p:tgtEl>
                                      </p:cBhvr>
                                      <p:by x="95000" y="95000"/>
                                      <p:from x="100000" y="100000"/>
                                      <p:to x="95000" y="95000"/>
                                    </p:animScale>
                                  </p:childTnLst>
                                </p:cTn>
                              </p:par>
                              <p:par>
                                <p:cTn id="103" presetID="23" presetClass="entr" presetSubtype="16" decel="100000" fill="hold" nodeType="withEffect">
                                  <p:stCondLst>
                                    <p:cond delay="1250"/>
                                  </p:stCondLst>
                                  <p:childTnLst>
                                    <p:set>
                                      <p:cBhvr>
                                        <p:cTn id="104" dur="1" fill="hold">
                                          <p:stCondLst>
                                            <p:cond delay="0"/>
                                          </p:stCondLst>
                                        </p:cTn>
                                        <p:tgtEl>
                                          <p:spTgt spid="19"/>
                                        </p:tgtEl>
                                        <p:attrNameLst>
                                          <p:attrName>style.visibility</p:attrName>
                                        </p:attrNameLst>
                                      </p:cBhvr>
                                      <p:to>
                                        <p:strVal val="visible"/>
                                      </p:to>
                                    </p:set>
                                    <p:anim calcmode="lin" valueType="num">
                                      <p:cBhvr>
                                        <p:cTn id="105" dur="273" fill="hold"/>
                                        <p:tgtEl>
                                          <p:spTgt spid="19"/>
                                        </p:tgtEl>
                                        <p:attrNameLst>
                                          <p:attrName>ppt_w</p:attrName>
                                        </p:attrNameLst>
                                      </p:cBhvr>
                                      <p:tavLst>
                                        <p:tav tm="0">
                                          <p:val>
                                            <p:strVal val="0"/>
                                          </p:val>
                                        </p:tav>
                                        <p:tav tm="100000">
                                          <p:val>
                                            <p:strVal val="#ppt_w"/>
                                          </p:val>
                                        </p:tav>
                                      </p:tavLst>
                                    </p:anim>
                                    <p:anim calcmode="lin" valueType="num">
                                      <p:cBhvr>
                                        <p:cTn id="106" dur="273" fill="hold"/>
                                        <p:tgtEl>
                                          <p:spTgt spid="19"/>
                                        </p:tgtEl>
                                        <p:attrNameLst>
                                          <p:attrName>ppt_h</p:attrName>
                                        </p:attrNameLst>
                                      </p:cBhvr>
                                      <p:tavLst>
                                        <p:tav tm="0">
                                          <p:val>
                                            <p:fltVal val="0"/>
                                          </p:val>
                                        </p:tav>
                                        <p:tav tm="100000">
                                          <p:val>
                                            <p:strVal val="#ppt_h"/>
                                          </p:val>
                                        </p:tav>
                                      </p:tavLst>
                                    </p:anim>
                                    <p:animScale>
                                      <p:cBhvr>
                                        <p:cTn id="107" dur="182" autoRev="1" fill="hold">
                                          <p:stCondLst>
                                            <p:cond delay="273"/>
                                          </p:stCondLst>
                                        </p:cTn>
                                        <p:tgtEl>
                                          <p:spTgt spid="19"/>
                                        </p:tgtEl>
                                      </p:cBhvr>
                                      <p:by x="110000" y="110000"/>
                                      <p:from x="100000" y="100000"/>
                                      <p:to x="110000" y="110000"/>
                                    </p:animScale>
                                    <p:animScale>
                                      <p:cBhvr>
                                        <p:cTn id="108" dur="182" autoRev="1" fill="hold">
                                          <p:stCondLst>
                                            <p:cond delay="636"/>
                                          </p:stCondLst>
                                        </p:cTn>
                                        <p:tgtEl>
                                          <p:spTgt spid="19"/>
                                        </p:tgtEl>
                                      </p:cBhvr>
                                      <p:by x="95000" y="95000"/>
                                      <p:from x="100000" y="100000"/>
                                      <p:to x="95000" y="95000"/>
                                    </p:animScale>
                                  </p:childTnLst>
                                </p:cTn>
                              </p:par>
                              <p:par>
                                <p:cTn id="109" presetID="8" presetClass="emph" presetSubtype="0" repeatCount="indefinite" fill="hold" nodeType="withEffect">
                                  <p:stCondLst>
                                    <p:cond delay="1250"/>
                                  </p:stCondLst>
                                  <p:childTnLst>
                                    <p:animRot by="5400000">
                                      <p:cBhvr>
                                        <p:cTn id="110" dur="3000" fill="hold"/>
                                        <p:tgtEl>
                                          <p:spTgt spid="19"/>
                                        </p:tgtEl>
                                        <p:attrNameLst>
                                          <p:attrName>r</p:attrName>
                                        </p:attrNameLst>
                                      </p:cBhvr>
                                    </p:animRot>
                                  </p:childTnLst>
                                </p:cTn>
                              </p:par>
                              <p:par>
                                <p:cTn id="111" presetID="0" presetClass="entr" presetSubtype="0" decel="100000" fill="hold" grpId="0" nodeType="withEffect">
                                  <p:stCondLst>
                                    <p:cond delay="1250"/>
                                  </p:stCondLst>
                                  <p:iterate type="lt">
                                    <p:tmPct val="10000"/>
                                  </p:iterate>
                                  <p:childTnLst>
                                    <p:set>
                                      <p:cBhvr>
                                        <p:cTn id="112" dur="1" fill="hold">
                                          <p:stCondLst>
                                            <p:cond delay="0"/>
                                          </p:stCondLst>
                                        </p:cTn>
                                        <p:tgtEl>
                                          <p:spTgt spid="55"/>
                                        </p:tgtEl>
                                        <p:attrNameLst>
                                          <p:attrName>style.visibility</p:attrName>
                                        </p:attrNameLst>
                                      </p:cBhvr>
                                      <p:to>
                                        <p:strVal val="visible"/>
                                      </p:to>
                                    </p:set>
                                    <p:animEffect transition="in" filter="fade">
                                      <p:cBhvr>
                                        <p:cTn id="113" dur="500">
                                          <p:stCondLst>
                                            <p:cond delay="0"/>
                                          </p:stCondLst>
                                        </p:cTn>
                                        <p:tgtEl>
                                          <p:spTgt spid="55"/>
                                        </p:tgtEl>
                                      </p:cBhvr>
                                    </p:animEffect>
                                    <p:anim to="" calcmode="lin" valueType="num">
                                      <p:cBhvr>
                                        <p:cTn id="114" dur="500" fill="hold">
                                          <p:stCondLst>
                                            <p:cond delay="0"/>
                                          </p:stCondLst>
                                        </p:cTn>
                                        <p:tgtEl>
                                          <p:spTgt spid="55"/>
                                        </p:tgtEl>
                                        <p:attrNameLst>
                                          <p:attrName>ppt_x</p:attrName>
                                        </p:attrNameLst>
                                      </p:cBhvr>
                                      <p:tavLst>
                                        <p:tav tm="0">
                                          <p:val>
                                            <p:strVal val="#ppt_x+0.03"/>
                                          </p:val>
                                        </p:tav>
                                        <p:tav tm="100000">
                                          <p:val>
                                            <p:strVal val="#ppt_x"/>
                                          </p:val>
                                        </p:tav>
                                      </p:tavLst>
                                    </p:anim>
                                  </p:childTnLst>
                                </p:cTn>
                              </p:par>
                              <p:par>
                                <p:cTn id="115" presetID="0" presetClass="entr" presetSubtype="0" decel="100000" fill="hold" grpId="0" nodeType="withEffect">
                                  <p:stCondLst>
                                    <p:cond delay="1250"/>
                                  </p:stCondLst>
                                  <p:iterate type="lt">
                                    <p:tmPct val="10000"/>
                                  </p:iterate>
                                  <p:childTnLst>
                                    <p:set>
                                      <p:cBhvr>
                                        <p:cTn id="116" dur="1" fill="hold">
                                          <p:stCondLst>
                                            <p:cond delay="0"/>
                                          </p:stCondLst>
                                        </p:cTn>
                                        <p:tgtEl>
                                          <p:spTgt spid="51"/>
                                        </p:tgtEl>
                                        <p:attrNameLst>
                                          <p:attrName>style.visibility</p:attrName>
                                        </p:attrNameLst>
                                      </p:cBhvr>
                                      <p:to>
                                        <p:strVal val="visible"/>
                                      </p:to>
                                    </p:set>
                                    <p:animEffect transition="in" filter="fade">
                                      <p:cBhvr>
                                        <p:cTn id="117" dur="250">
                                          <p:stCondLst>
                                            <p:cond delay="0"/>
                                          </p:stCondLst>
                                        </p:cTn>
                                        <p:tgtEl>
                                          <p:spTgt spid="51"/>
                                        </p:tgtEl>
                                      </p:cBhvr>
                                    </p:animEffect>
                                    <p:anim to="" calcmode="lin" valueType="num">
                                      <p:cBhvr>
                                        <p:cTn id="118" dur="250" fill="hold">
                                          <p:stCondLst>
                                            <p:cond delay="0"/>
                                          </p:stCondLst>
                                        </p:cTn>
                                        <p:tgtEl>
                                          <p:spTgt spid="51"/>
                                        </p:tgtEl>
                                        <p:attrNameLst>
                                          <p:attrName>ppt_x</p:attrName>
                                        </p:attrNameLst>
                                      </p:cBhvr>
                                      <p:tavLst>
                                        <p:tav tm="0">
                                          <p:val>
                                            <p:strVal val="#ppt_x+0.03"/>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1" grpId="0" animBg="1"/>
      <p:bldP spid="21" grpId="1" animBg="1"/>
      <p:bldP spid="23" grpId="0" animBg="1"/>
      <p:bldP spid="23" grpId="1" animBg="1"/>
      <p:bldP spid="9" grpId="0"/>
      <p:bldP spid="20" grpId="0"/>
      <p:bldP spid="39" grpId="0"/>
      <p:bldP spid="43" grpId="0"/>
      <p:bldP spid="45" grpId="0"/>
      <p:bldP spid="49" grpId="0"/>
      <p:bldP spid="51" grpId="0"/>
      <p:bldP spid="5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CCF6DEC-4307-40EB-9FF9-C6D91B9A7203}"/>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xmlns="" id="{C4576784-D717-469B-B8F4-84CBC48AE5A5}"/>
              </a:ext>
            </a:extLst>
          </p:cNvPr>
          <p:cNvSpPr/>
          <p:nvPr/>
        </p:nvSpPr>
        <p:spPr>
          <a:xfrm>
            <a:off x="10625809" y="2061030"/>
            <a:ext cx="1260246" cy="1260246"/>
          </a:xfrm>
          <a:prstGeom prst="ellipse">
            <a:avLst/>
          </a:prstGeom>
          <a:gradFill>
            <a:gsLst>
              <a:gs pos="6000">
                <a:schemeClr val="accent2"/>
              </a:gs>
              <a:gs pos="100000">
                <a:schemeClr val="accent1"/>
              </a:gs>
            </a:gsLst>
            <a:lin ang="5400000" scaled="1"/>
          </a:gradFill>
          <a:ln>
            <a:noFill/>
          </a:ln>
          <a:effectLst>
            <a:outerShdw blurRad="571500" dist="190500" dir="2700000" sx="99000" sy="99000" algn="tl" rotWithShape="0">
              <a:schemeClr val="accent2"/>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4" name="矩形 3">
            <a:extLst>
              <a:ext uri="{FF2B5EF4-FFF2-40B4-BE49-F238E27FC236}">
                <a16:creationId xmlns:a16="http://schemas.microsoft.com/office/drawing/2014/main" xmlns="" id="{88A5F15A-0254-47F1-84E6-879EBE18648E}"/>
              </a:ext>
            </a:extLst>
          </p:cNvPr>
          <p:cNvSpPr/>
          <p:nvPr/>
        </p:nvSpPr>
        <p:spPr>
          <a:xfrm rot="5400000" flipH="1">
            <a:off x="60829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椭圆 5">
            <a:extLst>
              <a:ext uri="{FF2B5EF4-FFF2-40B4-BE49-F238E27FC236}">
                <a16:creationId xmlns:a16="http://schemas.microsoft.com/office/drawing/2014/main" xmlns="" id="{F42756CC-A3C3-40B3-97D5-F28157191A52}"/>
              </a:ext>
            </a:extLst>
          </p:cNvPr>
          <p:cNvSpPr/>
          <p:nvPr/>
        </p:nvSpPr>
        <p:spPr>
          <a:xfrm>
            <a:off x="49226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xmlns="" id="{61BD0799-E08E-4E1D-9F92-A276905A42C5}"/>
              </a:ext>
            </a:extLst>
          </p:cNvPr>
          <p:cNvSpPr/>
          <p:nvPr/>
        </p:nvSpPr>
        <p:spPr>
          <a:xfrm>
            <a:off x="-571499" y="2613547"/>
            <a:ext cx="13509171" cy="1979253"/>
          </a:xfrm>
          <a:custGeom>
            <a:avLst/>
            <a:gdLst>
              <a:gd name="connsiteX0" fmla="*/ 10197730 w 10274300"/>
              <a:gd name="connsiteY0" fmla="*/ 0 h 2407337"/>
              <a:gd name="connsiteX1" fmla="*/ 10274300 w 10274300"/>
              <a:gd name="connsiteY1" fmla="*/ 0 h 2407337"/>
              <a:gd name="connsiteX2" fmla="*/ 10274300 w 10274300"/>
              <a:gd name="connsiteY2" fmla="*/ 2392878 h 2407337"/>
              <a:gd name="connsiteX3" fmla="*/ 10066729 w 10274300"/>
              <a:gd name="connsiteY3" fmla="*/ 2360904 h 2407337"/>
              <a:gd name="connsiteX4" fmla="*/ 5219701 w 10274300"/>
              <a:gd name="connsiteY4" fmla="*/ 2065995 h 2407337"/>
              <a:gd name="connsiteX5" fmla="*/ 372673 w 10274300"/>
              <a:gd name="connsiteY5" fmla="*/ 2360904 h 2407337"/>
              <a:gd name="connsiteX6" fmla="*/ 71235 w 10274300"/>
              <a:gd name="connsiteY6" fmla="*/ 2407337 h 2407337"/>
              <a:gd name="connsiteX7" fmla="*/ 0 w 10274300"/>
              <a:gd name="connsiteY7" fmla="*/ 2407337 h 2407337"/>
              <a:gd name="connsiteX8" fmla="*/ 0 w 10274300"/>
              <a:gd name="connsiteY8" fmla="*/ 11714 h 2407337"/>
              <a:gd name="connsiteX9" fmla="*/ 111460 w 10274300"/>
              <a:gd name="connsiteY9" fmla="*/ 28531 h 2407337"/>
              <a:gd name="connsiteX10" fmla="*/ 5060044 w 10274300"/>
              <a:gd name="connsiteY10" fmla="*/ 323440 h 2407337"/>
              <a:gd name="connsiteX11" fmla="*/ 10008629 w 10274300"/>
              <a:gd name="connsiteY11" fmla="*/ 28531 h 240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74300" h="2407337">
                <a:moveTo>
                  <a:pt x="10197730" y="0"/>
                </a:moveTo>
                <a:lnTo>
                  <a:pt x="10274300" y="0"/>
                </a:lnTo>
                <a:lnTo>
                  <a:pt x="10274300" y="2392878"/>
                </a:lnTo>
                <a:lnTo>
                  <a:pt x="10066729" y="2360904"/>
                </a:lnTo>
                <a:cubicBezTo>
                  <a:pt x="8749544" y="2176668"/>
                  <a:pt x="7060881" y="2065995"/>
                  <a:pt x="5219701" y="2065995"/>
                </a:cubicBezTo>
                <a:cubicBezTo>
                  <a:pt x="3378522" y="2065995"/>
                  <a:pt x="1689859" y="2176668"/>
                  <a:pt x="372673" y="2360904"/>
                </a:cubicBezTo>
                <a:lnTo>
                  <a:pt x="71235" y="2407337"/>
                </a:lnTo>
                <a:lnTo>
                  <a:pt x="0" y="2407337"/>
                </a:lnTo>
                <a:lnTo>
                  <a:pt x="0" y="11714"/>
                </a:lnTo>
                <a:lnTo>
                  <a:pt x="111460" y="28531"/>
                </a:lnTo>
                <a:cubicBezTo>
                  <a:pt x="1456243" y="212767"/>
                  <a:pt x="3180288" y="323440"/>
                  <a:pt x="5060044" y="323440"/>
                </a:cubicBezTo>
                <a:cubicBezTo>
                  <a:pt x="6939801" y="323440"/>
                  <a:pt x="8663845" y="212767"/>
                  <a:pt x="10008629" y="28531"/>
                </a:cubicBezTo>
                <a:close/>
              </a:path>
            </a:pathLst>
          </a:custGeom>
          <a:gradFill flip="none" rotWithShape="1">
            <a:gsLst>
              <a:gs pos="100000">
                <a:schemeClr val="accent1">
                  <a:alpha val="0"/>
                </a:schemeClr>
              </a:gs>
              <a:gs pos="0">
                <a:schemeClr val="accent1">
                  <a:alpha val="0"/>
                </a:schemeClr>
              </a:gs>
              <a:gs pos="70696">
                <a:srgbClr val="425AE1">
                  <a:alpha val="27000"/>
                </a:srgbClr>
              </a:gs>
              <a:gs pos="34000">
                <a:schemeClr val="accent1">
                  <a:alpha val="10000"/>
                </a:schemeClr>
              </a:gs>
            </a:gsLst>
            <a:lin ang="0" scaled="1"/>
            <a:tileRect/>
          </a:gradFill>
          <a:ln w="9525">
            <a:gradFill flip="none" rotWithShape="1">
              <a:gsLst>
                <a:gs pos="0">
                  <a:schemeClr val="accent1">
                    <a:alpha val="0"/>
                  </a:schemeClr>
                </a:gs>
                <a:gs pos="46900">
                  <a:schemeClr val="accent1">
                    <a:alpha val="7100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5" name="文本框 4">
            <a:extLst>
              <a:ext uri="{FF2B5EF4-FFF2-40B4-BE49-F238E27FC236}">
                <a16:creationId xmlns:a16="http://schemas.microsoft.com/office/drawing/2014/main" xmlns="" id="{8BF2C4DF-D492-4283-83AB-4FB83D453DC2}"/>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团队建设</a:t>
            </a:r>
          </a:p>
        </p:txBody>
      </p:sp>
      <p:sp>
        <p:nvSpPr>
          <p:cNvPr id="16" name="文本框 15">
            <a:extLst>
              <a:ext uri="{FF2B5EF4-FFF2-40B4-BE49-F238E27FC236}">
                <a16:creationId xmlns:a16="http://schemas.microsoft.com/office/drawing/2014/main" xmlns="" id="{AD0F28C1-C674-4CC7-A459-45ED31A90E48}"/>
              </a:ext>
            </a:extLst>
          </p:cNvPr>
          <p:cNvSpPr txBox="1"/>
          <p:nvPr/>
        </p:nvSpPr>
        <p:spPr>
          <a:xfrm>
            <a:off x="1960563" y="4677006"/>
            <a:ext cx="2471057" cy="855362"/>
          </a:xfrm>
          <a:prstGeom prst="rect">
            <a:avLst/>
          </a:prstGeom>
          <a:noFill/>
        </p:spPr>
        <p:txBody>
          <a:bodyPr wrap="square">
            <a:spAutoFit/>
          </a:bodyPr>
          <a:lstStyle/>
          <a:p>
            <a:pPr algn="ctr">
              <a:lnSpc>
                <a:spcPct val="120000"/>
              </a:lnSpc>
            </a:pPr>
            <a:r>
              <a:rPr lang="zh-CN" altLang="en-US" sz="1400" dirty="0">
                <a:solidFill>
                  <a:schemeClr val="tx2"/>
                </a:solidFill>
              </a:rPr>
              <a:t>协助</a:t>
            </a:r>
            <a:r>
              <a:rPr lang="en-US" altLang="zh-CN" sz="1400" dirty="0">
                <a:solidFill>
                  <a:schemeClr val="tx2"/>
                </a:solidFill>
              </a:rPr>
              <a:t>HR</a:t>
            </a:r>
            <a:r>
              <a:rPr lang="zh-CN" altLang="en-US" sz="1400" dirty="0">
                <a:solidFill>
                  <a:schemeClr val="tx2"/>
                </a:solidFill>
              </a:rPr>
              <a:t>完成相关人事工作，</a:t>
            </a:r>
            <a:r>
              <a:rPr lang="en-US" altLang="zh-CN" sz="1400" dirty="0">
                <a:solidFill>
                  <a:schemeClr val="tx2"/>
                </a:solidFill>
              </a:rPr>
              <a:t>2021</a:t>
            </a:r>
            <a:r>
              <a:rPr lang="zh-CN" altLang="en-US" sz="1400" dirty="0">
                <a:solidFill>
                  <a:schemeClr val="tx2"/>
                </a:solidFill>
              </a:rPr>
              <a:t>目标完成公司团建活动</a:t>
            </a:r>
            <a:r>
              <a:rPr lang="en-US" altLang="zh-CN" sz="1400" dirty="0">
                <a:solidFill>
                  <a:schemeClr val="tx2"/>
                </a:solidFill>
              </a:rPr>
              <a:t>9</a:t>
            </a:r>
            <a:r>
              <a:rPr lang="zh-CN" altLang="en-US" sz="1400" dirty="0">
                <a:solidFill>
                  <a:schemeClr val="tx2"/>
                </a:solidFill>
              </a:rPr>
              <a:t>场、员工节假日福利发放等</a:t>
            </a:r>
          </a:p>
        </p:txBody>
      </p:sp>
      <p:sp>
        <p:nvSpPr>
          <p:cNvPr id="21" name="文本框 20">
            <a:extLst>
              <a:ext uri="{FF2B5EF4-FFF2-40B4-BE49-F238E27FC236}">
                <a16:creationId xmlns:a16="http://schemas.microsoft.com/office/drawing/2014/main" xmlns="" id="{C181A947-FEEC-484D-AA75-5662395D5C70}"/>
              </a:ext>
            </a:extLst>
          </p:cNvPr>
          <p:cNvSpPr txBox="1"/>
          <p:nvPr/>
        </p:nvSpPr>
        <p:spPr>
          <a:xfrm>
            <a:off x="4957763" y="4677006"/>
            <a:ext cx="2471057" cy="855362"/>
          </a:xfrm>
          <a:prstGeom prst="rect">
            <a:avLst/>
          </a:prstGeom>
          <a:noFill/>
        </p:spPr>
        <p:txBody>
          <a:bodyPr wrap="square">
            <a:spAutoFit/>
          </a:bodyPr>
          <a:lstStyle/>
          <a:p>
            <a:pPr algn="ctr">
              <a:lnSpc>
                <a:spcPct val="120000"/>
              </a:lnSpc>
            </a:pPr>
            <a:r>
              <a:rPr lang="zh-CN" altLang="en-US" sz="1400" dirty="0">
                <a:solidFill>
                  <a:schemeClr val="tx2"/>
                </a:solidFill>
              </a:rPr>
              <a:t>负责公司行政相关的供应商沟通和及进度管理，合作方的关系维护等</a:t>
            </a:r>
          </a:p>
        </p:txBody>
      </p:sp>
      <p:sp>
        <p:nvSpPr>
          <p:cNvPr id="27" name="文本框 26">
            <a:extLst>
              <a:ext uri="{FF2B5EF4-FFF2-40B4-BE49-F238E27FC236}">
                <a16:creationId xmlns:a16="http://schemas.microsoft.com/office/drawing/2014/main" xmlns="" id="{8E2E034E-5B5F-4E02-B078-B9CF499D412F}"/>
              </a:ext>
            </a:extLst>
          </p:cNvPr>
          <p:cNvSpPr txBox="1"/>
          <p:nvPr/>
        </p:nvSpPr>
        <p:spPr>
          <a:xfrm>
            <a:off x="7954963" y="4677006"/>
            <a:ext cx="2640466" cy="855362"/>
          </a:xfrm>
          <a:prstGeom prst="rect">
            <a:avLst/>
          </a:prstGeom>
          <a:noFill/>
        </p:spPr>
        <p:txBody>
          <a:bodyPr wrap="square">
            <a:spAutoFit/>
          </a:bodyPr>
          <a:lstStyle/>
          <a:p>
            <a:pPr algn="ctr">
              <a:lnSpc>
                <a:spcPct val="120000"/>
              </a:lnSpc>
            </a:pPr>
            <a:r>
              <a:rPr lang="zh-CN" altLang="en-US" sz="1400" dirty="0">
                <a:solidFill>
                  <a:schemeClr val="tx2"/>
                </a:solidFill>
              </a:rPr>
              <a:t>协助管理文档资料，完成相关工作并持续跟进，确保公司一切文件都可科学管理和分发</a:t>
            </a:r>
          </a:p>
        </p:txBody>
      </p:sp>
      <p:grpSp>
        <p:nvGrpSpPr>
          <p:cNvPr id="9" name="组合 8">
            <a:extLst>
              <a:ext uri="{FF2B5EF4-FFF2-40B4-BE49-F238E27FC236}">
                <a16:creationId xmlns:a16="http://schemas.microsoft.com/office/drawing/2014/main" xmlns="" id="{840DC4D3-3D4B-4A9B-B6DD-48BC32554862}"/>
              </a:ext>
            </a:extLst>
          </p:cNvPr>
          <p:cNvGrpSpPr/>
          <p:nvPr/>
        </p:nvGrpSpPr>
        <p:grpSpPr>
          <a:xfrm>
            <a:off x="2081439" y="2133601"/>
            <a:ext cx="2229304" cy="2229304"/>
            <a:chOff x="2081439" y="2133601"/>
            <a:chExt cx="2229304" cy="2229304"/>
          </a:xfrm>
        </p:grpSpPr>
        <p:sp>
          <p:nvSpPr>
            <p:cNvPr id="11" name="椭圆 10">
              <a:extLst>
                <a:ext uri="{FF2B5EF4-FFF2-40B4-BE49-F238E27FC236}">
                  <a16:creationId xmlns:a16="http://schemas.microsoft.com/office/drawing/2014/main" xmlns="" id="{BFFFCD17-06C7-4A02-A56D-9C1095DFD5D8}"/>
                </a:ext>
              </a:extLst>
            </p:cNvPr>
            <p:cNvSpPr/>
            <p:nvPr/>
          </p:nvSpPr>
          <p:spPr>
            <a:xfrm>
              <a:off x="20814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E593C821-F0AF-4CB8-B7E8-C8313E9B8A7A}"/>
                </a:ext>
              </a:extLst>
            </p:cNvPr>
            <p:cNvGrpSpPr/>
            <p:nvPr/>
          </p:nvGrpSpPr>
          <p:grpSpPr>
            <a:xfrm>
              <a:off x="2272791" y="2324953"/>
              <a:ext cx="1846600" cy="1846600"/>
              <a:chOff x="2272791" y="2324953"/>
              <a:chExt cx="1846600" cy="1846600"/>
            </a:xfrm>
          </p:grpSpPr>
          <p:sp>
            <p:nvSpPr>
              <p:cNvPr id="8" name="椭圆 7">
                <a:extLst>
                  <a:ext uri="{FF2B5EF4-FFF2-40B4-BE49-F238E27FC236}">
                    <a16:creationId xmlns:a16="http://schemas.microsoft.com/office/drawing/2014/main" xmlns="" id="{CC5B47CF-099D-4760-85F5-313BEB61218F}"/>
                  </a:ext>
                </a:extLst>
              </p:cNvPr>
              <p:cNvSpPr/>
              <p:nvPr/>
            </p:nvSpPr>
            <p:spPr>
              <a:xfrm>
                <a:off x="2272791" y="2324953"/>
                <a:ext cx="1846600" cy="1846600"/>
              </a:xfrm>
              <a:prstGeom prst="ellipse">
                <a:avLst/>
              </a:prstGeom>
              <a:gradFill flip="none" rotWithShape="1">
                <a:gsLst>
                  <a:gs pos="0">
                    <a:schemeClr val="accent2"/>
                  </a:gs>
                  <a:gs pos="100000">
                    <a:schemeClr val="accent1"/>
                  </a:gs>
                </a:gsLst>
                <a:lin ang="2700000" scaled="1"/>
                <a:tileRect/>
              </a:gra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users_94970">
                <a:extLst>
                  <a:ext uri="{FF2B5EF4-FFF2-40B4-BE49-F238E27FC236}">
                    <a16:creationId xmlns:a16="http://schemas.microsoft.com/office/drawing/2014/main" xmlns="" id="{81242DB5-1BFC-4FAA-8DE6-F74B67E62B00}"/>
                  </a:ext>
                </a:extLst>
              </p:cNvPr>
              <p:cNvSpPr/>
              <p:nvPr/>
            </p:nvSpPr>
            <p:spPr>
              <a:xfrm>
                <a:off x="2598014" y="2674259"/>
                <a:ext cx="1178664" cy="1159981"/>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gradFill>
                    <a:gsLst>
                      <a:gs pos="31000">
                        <a:schemeClr val="bg1"/>
                      </a:gs>
                      <a:gs pos="72000">
                        <a:schemeClr val="bg1">
                          <a:alpha val="0"/>
                        </a:schemeClr>
                      </a:gs>
                    </a:gsLst>
                    <a:lin ang="2700000" scaled="1"/>
                  </a:gradFill>
                </a:endParaRPr>
              </a:p>
            </p:txBody>
          </p:sp>
        </p:grpSp>
      </p:grpSp>
      <p:grpSp>
        <p:nvGrpSpPr>
          <p:cNvPr id="12" name="组合 11">
            <a:extLst>
              <a:ext uri="{FF2B5EF4-FFF2-40B4-BE49-F238E27FC236}">
                <a16:creationId xmlns:a16="http://schemas.microsoft.com/office/drawing/2014/main" xmlns="" id="{00EA98AA-8D8E-4AC1-A722-945440FB929A}"/>
              </a:ext>
            </a:extLst>
          </p:cNvPr>
          <p:cNvGrpSpPr/>
          <p:nvPr/>
        </p:nvGrpSpPr>
        <p:grpSpPr>
          <a:xfrm>
            <a:off x="5078639" y="2133601"/>
            <a:ext cx="2229304" cy="2229304"/>
            <a:chOff x="5078639" y="2133601"/>
            <a:chExt cx="2229304" cy="2229304"/>
          </a:xfrm>
        </p:grpSpPr>
        <p:sp>
          <p:nvSpPr>
            <p:cNvPr id="22" name="椭圆 21">
              <a:extLst>
                <a:ext uri="{FF2B5EF4-FFF2-40B4-BE49-F238E27FC236}">
                  <a16:creationId xmlns:a16="http://schemas.microsoft.com/office/drawing/2014/main" xmlns="" id="{27C821D9-E600-41F3-905A-6F1269D10A14}"/>
                </a:ext>
              </a:extLst>
            </p:cNvPr>
            <p:cNvSpPr/>
            <p:nvPr/>
          </p:nvSpPr>
          <p:spPr>
            <a:xfrm>
              <a:off x="5269991" y="2324953"/>
              <a:ext cx="1846600" cy="1846600"/>
            </a:xfrm>
            <a:prstGeom prst="ellipse">
              <a:avLst/>
            </a:prstGeom>
            <a:gradFill flip="none" rotWithShape="1">
              <a:gsLst>
                <a:gs pos="0">
                  <a:schemeClr val="accent2"/>
                </a:gs>
                <a:gs pos="100000">
                  <a:schemeClr val="accent1"/>
                </a:gs>
              </a:gsLst>
              <a:lin ang="2700000" scaled="1"/>
              <a:tileRect/>
            </a:gra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椭圆 22">
              <a:extLst>
                <a:ext uri="{FF2B5EF4-FFF2-40B4-BE49-F238E27FC236}">
                  <a16:creationId xmlns:a16="http://schemas.microsoft.com/office/drawing/2014/main" xmlns="" id="{C867D7DB-EA98-4E64-AA20-DA77E553C802}"/>
                </a:ext>
              </a:extLst>
            </p:cNvPr>
            <p:cNvSpPr/>
            <p:nvPr/>
          </p:nvSpPr>
          <p:spPr>
            <a:xfrm>
              <a:off x="50786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users_94970">
              <a:extLst>
                <a:ext uri="{FF2B5EF4-FFF2-40B4-BE49-F238E27FC236}">
                  <a16:creationId xmlns:a16="http://schemas.microsoft.com/office/drawing/2014/main" xmlns="" id="{3AC11785-BBD6-47EE-97A5-65DCDBD0FA20}"/>
                </a:ext>
              </a:extLst>
            </p:cNvPr>
            <p:cNvSpPr/>
            <p:nvPr/>
          </p:nvSpPr>
          <p:spPr>
            <a:xfrm>
              <a:off x="5663204" y="2637208"/>
              <a:ext cx="1130429" cy="1178664"/>
            </a:xfrm>
            <a:custGeom>
              <a:avLst/>
              <a:gdLst>
                <a:gd name="connsiteX0" fmla="*/ 291485 w 582977"/>
                <a:gd name="connsiteY0" fmla="*/ 247403 h 607851"/>
                <a:gd name="connsiteX1" fmla="*/ 330402 w 582977"/>
                <a:gd name="connsiteY1" fmla="*/ 291895 h 607851"/>
                <a:gd name="connsiteX2" fmla="*/ 291485 w 582977"/>
                <a:gd name="connsiteY2" fmla="*/ 336387 h 607851"/>
                <a:gd name="connsiteX3" fmla="*/ 252568 w 582977"/>
                <a:gd name="connsiteY3" fmla="*/ 291895 h 607851"/>
                <a:gd name="connsiteX4" fmla="*/ 291485 w 582977"/>
                <a:gd name="connsiteY4" fmla="*/ 247403 h 607851"/>
                <a:gd name="connsiteX5" fmla="*/ 83197 w 582977"/>
                <a:gd name="connsiteY5" fmla="*/ 232372 h 607851"/>
                <a:gd name="connsiteX6" fmla="*/ 110705 w 582977"/>
                <a:gd name="connsiteY6" fmla="*/ 244223 h 607851"/>
                <a:gd name="connsiteX7" fmla="*/ 124930 w 582977"/>
                <a:gd name="connsiteY7" fmla="*/ 245634 h 607851"/>
                <a:gd name="connsiteX8" fmla="*/ 134256 w 582977"/>
                <a:gd name="connsiteY8" fmla="*/ 244882 h 607851"/>
                <a:gd name="connsiteX9" fmla="*/ 134256 w 582977"/>
                <a:gd name="connsiteY9" fmla="*/ 470809 h 607851"/>
                <a:gd name="connsiteX10" fmla="*/ 157619 w 582977"/>
                <a:gd name="connsiteY10" fmla="*/ 494229 h 607851"/>
                <a:gd name="connsiteX11" fmla="*/ 241839 w 582977"/>
                <a:gd name="connsiteY11" fmla="*/ 494229 h 607851"/>
                <a:gd name="connsiteX12" fmla="*/ 241839 w 582977"/>
                <a:gd name="connsiteY12" fmla="*/ 429894 h 607851"/>
                <a:gd name="connsiteX13" fmla="*/ 212070 w 582977"/>
                <a:gd name="connsiteY13" fmla="*/ 479556 h 607851"/>
                <a:gd name="connsiteX14" fmla="*/ 195961 w 582977"/>
                <a:gd name="connsiteY14" fmla="*/ 488680 h 607851"/>
                <a:gd name="connsiteX15" fmla="*/ 186352 w 582977"/>
                <a:gd name="connsiteY15" fmla="*/ 485952 h 607851"/>
                <a:gd name="connsiteX16" fmla="*/ 179946 w 582977"/>
                <a:gd name="connsiteY16" fmla="*/ 460368 h 607851"/>
                <a:gd name="connsiteX17" fmla="*/ 239578 w 582977"/>
                <a:gd name="connsiteY17" fmla="*/ 361137 h 607851"/>
                <a:gd name="connsiteX18" fmla="*/ 256911 w 582977"/>
                <a:gd name="connsiteY18" fmla="*/ 352296 h 607851"/>
                <a:gd name="connsiteX19" fmla="*/ 326341 w 582977"/>
                <a:gd name="connsiteY19" fmla="*/ 352296 h 607851"/>
                <a:gd name="connsiteX20" fmla="*/ 343392 w 582977"/>
                <a:gd name="connsiteY20" fmla="*/ 361137 h 607851"/>
                <a:gd name="connsiteX21" fmla="*/ 403024 w 582977"/>
                <a:gd name="connsiteY21" fmla="*/ 460368 h 607851"/>
                <a:gd name="connsiteX22" fmla="*/ 396618 w 582977"/>
                <a:gd name="connsiteY22" fmla="*/ 485952 h 607851"/>
                <a:gd name="connsiteX23" fmla="*/ 387009 w 582977"/>
                <a:gd name="connsiteY23" fmla="*/ 488680 h 607851"/>
                <a:gd name="connsiteX24" fmla="*/ 370900 w 582977"/>
                <a:gd name="connsiteY24" fmla="*/ 479556 h 607851"/>
                <a:gd name="connsiteX25" fmla="*/ 341319 w 582977"/>
                <a:gd name="connsiteY25" fmla="*/ 430176 h 607851"/>
                <a:gd name="connsiteX26" fmla="*/ 341319 w 582977"/>
                <a:gd name="connsiteY26" fmla="*/ 494229 h 607851"/>
                <a:gd name="connsiteX27" fmla="*/ 425350 w 582977"/>
                <a:gd name="connsiteY27" fmla="*/ 494229 h 607851"/>
                <a:gd name="connsiteX28" fmla="*/ 448713 w 582977"/>
                <a:gd name="connsiteY28" fmla="*/ 470809 h 607851"/>
                <a:gd name="connsiteX29" fmla="*/ 448713 w 582977"/>
                <a:gd name="connsiteY29" fmla="*/ 244882 h 607851"/>
                <a:gd name="connsiteX30" fmla="*/ 458039 w 582977"/>
                <a:gd name="connsiteY30" fmla="*/ 245634 h 607851"/>
                <a:gd name="connsiteX31" fmla="*/ 472264 w 582977"/>
                <a:gd name="connsiteY31" fmla="*/ 244223 h 607851"/>
                <a:gd name="connsiteX32" fmla="*/ 499772 w 582977"/>
                <a:gd name="connsiteY32" fmla="*/ 232372 h 607851"/>
                <a:gd name="connsiteX33" fmla="*/ 541317 w 582977"/>
                <a:gd name="connsiteY33" fmla="*/ 245634 h 607851"/>
                <a:gd name="connsiteX34" fmla="*/ 541317 w 582977"/>
                <a:gd name="connsiteY34" fmla="*/ 549347 h 607851"/>
                <a:gd name="connsiteX35" fmla="*/ 553657 w 582977"/>
                <a:gd name="connsiteY35" fmla="*/ 549347 h 607851"/>
                <a:gd name="connsiteX36" fmla="*/ 582955 w 582977"/>
                <a:gd name="connsiteY36" fmla="*/ 578599 h 607851"/>
                <a:gd name="connsiteX37" fmla="*/ 553657 w 582977"/>
                <a:gd name="connsiteY37" fmla="*/ 607851 h 607851"/>
                <a:gd name="connsiteX38" fmla="*/ 29312 w 582977"/>
                <a:gd name="connsiteY38" fmla="*/ 607851 h 607851"/>
                <a:gd name="connsiteX39" fmla="*/ 14 w 582977"/>
                <a:gd name="connsiteY39" fmla="*/ 578599 h 607851"/>
                <a:gd name="connsiteX40" fmla="*/ 29312 w 582977"/>
                <a:gd name="connsiteY40" fmla="*/ 549347 h 607851"/>
                <a:gd name="connsiteX41" fmla="*/ 41653 w 582977"/>
                <a:gd name="connsiteY41" fmla="*/ 549347 h 607851"/>
                <a:gd name="connsiteX42" fmla="*/ 41653 w 582977"/>
                <a:gd name="connsiteY42" fmla="*/ 245634 h 607851"/>
                <a:gd name="connsiteX43" fmla="*/ 83197 w 582977"/>
                <a:gd name="connsiteY43" fmla="*/ 232372 h 607851"/>
                <a:gd name="connsiteX44" fmla="*/ 86782 w 582977"/>
                <a:gd name="connsiteY44" fmla="*/ 0 h 607851"/>
                <a:gd name="connsiteX45" fmla="*/ 496189 w 582977"/>
                <a:gd name="connsiteY45" fmla="*/ 0 h 607851"/>
                <a:gd name="connsiteX46" fmla="*/ 543667 w 582977"/>
                <a:gd name="connsiteY46" fmla="*/ 35275 h 607851"/>
                <a:gd name="connsiteX47" fmla="*/ 581254 w 582977"/>
                <a:gd name="connsiteY47" fmla="*/ 160948 h 607851"/>
                <a:gd name="connsiteX48" fmla="*/ 553276 w 582977"/>
                <a:gd name="connsiteY48" fmla="*/ 212685 h 607851"/>
                <a:gd name="connsiteX49" fmla="*/ 541312 w 582977"/>
                <a:gd name="connsiteY49" fmla="*/ 214378 h 607851"/>
                <a:gd name="connsiteX50" fmla="*/ 501464 w 582977"/>
                <a:gd name="connsiteY50" fmla="*/ 184747 h 607851"/>
                <a:gd name="connsiteX51" fmla="*/ 499203 w 582977"/>
                <a:gd name="connsiteY51" fmla="*/ 177410 h 607851"/>
                <a:gd name="connsiteX52" fmla="*/ 466138 w 582977"/>
                <a:gd name="connsiteY52" fmla="*/ 213625 h 607851"/>
                <a:gd name="connsiteX53" fmla="*/ 458036 w 582977"/>
                <a:gd name="connsiteY53" fmla="*/ 214378 h 607851"/>
                <a:gd name="connsiteX54" fmla="*/ 417246 w 582977"/>
                <a:gd name="connsiteY54" fmla="*/ 180890 h 607851"/>
                <a:gd name="connsiteX55" fmla="*/ 416210 w 582977"/>
                <a:gd name="connsiteY55" fmla="*/ 175811 h 607851"/>
                <a:gd name="connsiteX56" fmla="*/ 378906 w 582977"/>
                <a:gd name="connsiteY56" fmla="*/ 214190 h 607851"/>
                <a:gd name="connsiteX57" fmla="*/ 374667 w 582977"/>
                <a:gd name="connsiteY57" fmla="*/ 214378 h 607851"/>
                <a:gd name="connsiteX58" fmla="*/ 333311 w 582977"/>
                <a:gd name="connsiteY58" fmla="*/ 176939 h 607851"/>
                <a:gd name="connsiteX59" fmla="*/ 333029 w 582977"/>
                <a:gd name="connsiteY59" fmla="*/ 173835 h 607851"/>
                <a:gd name="connsiteX60" fmla="*/ 291485 w 582977"/>
                <a:gd name="connsiteY60" fmla="*/ 214378 h 607851"/>
                <a:gd name="connsiteX61" fmla="*/ 249942 w 582977"/>
                <a:gd name="connsiteY61" fmla="*/ 173835 h 607851"/>
                <a:gd name="connsiteX62" fmla="*/ 249659 w 582977"/>
                <a:gd name="connsiteY62" fmla="*/ 176939 h 607851"/>
                <a:gd name="connsiteX63" fmla="*/ 208304 w 582977"/>
                <a:gd name="connsiteY63" fmla="*/ 214378 h 607851"/>
                <a:gd name="connsiteX64" fmla="*/ 204065 w 582977"/>
                <a:gd name="connsiteY64" fmla="*/ 214190 h 607851"/>
                <a:gd name="connsiteX65" fmla="*/ 166760 w 582977"/>
                <a:gd name="connsiteY65" fmla="*/ 175811 h 607851"/>
                <a:gd name="connsiteX66" fmla="*/ 165818 w 582977"/>
                <a:gd name="connsiteY66" fmla="*/ 180890 h 607851"/>
                <a:gd name="connsiteX67" fmla="*/ 124934 w 582977"/>
                <a:gd name="connsiteY67" fmla="*/ 214378 h 607851"/>
                <a:gd name="connsiteX68" fmla="*/ 116833 w 582977"/>
                <a:gd name="connsiteY68" fmla="*/ 213625 h 607851"/>
                <a:gd name="connsiteX69" fmla="*/ 83767 w 582977"/>
                <a:gd name="connsiteY69" fmla="*/ 177410 h 607851"/>
                <a:gd name="connsiteX70" fmla="*/ 81601 w 582977"/>
                <a:gd name="connsiteY70" fmla="*/ 184747 h 607851"/>
                <a:gd name="connsiteX71" fmla="*/ 41658 w 582977"/>
                <a:gd name="connsiteY71" fmla="*/ 214378 h 607851"/>
                <a:gd name="connsiteX72" fmla="*/ 29789 w 582977"/>
                <a:gd name="connsiteY72" fmla="*/ 212685 h 607851"/>
                <a:gd name="connsiteX73" fmla="*/ 1716 w 582977"/>
                <a:gd name="connsiteY73" fmla="*/ 160948 h 607851"/>
                <a:gd name="connsiteX74" fmla="*/ 39303 w 582977"/>
                <a:gd name="connsiteY74" fmla="*/ 35275 h 607851"/>
                <a:gd name="connsiteX75" fmla="*/ 86782 w 582977"/>
                <a:gd name="connsiteY7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82977" h="607851">
                  <a:moveTo>
                    <a:pt x="291485" y="247403"/>
                  </a:moveTo>
                  <a:cubicBezTo>
                    <a:pt x="312978" y="247403"/>
                    <a:pt x="330402" y="267323"/>
                    <a:pt x="330402" y="291895"/>
                  </a:cubicBezTo>
                  <a:cubicBezTo>
                    <a:pt x="330402" y="316467"/>
                    <a:pt x="312978" y="336387"/>
                    <a:pt x="291485" y="336387"/>
                  </a:cubicBezTo>
                  <a:cubicBezTo>
                    <a:pt x="269992" y="336387"/>
                    <a:pt x="252568" y="316467"/>
                    <a:pt x="252568" y="291895"/>
                  </a:cubicBezTo>
                  <a:cubicBezTo>
                    <a:pt x="252568" y="267323"/>
                    <a:pt x="269992" y="247403"/>
                    <a:pt x="291485" y="247403"/>
                  </a:cubicBezTo>
                  <a:close/>
                  <a:moveTo>
                    <a:pt x="83197" y="232372"/>
                  </a:moveTo>
                  <a:cubicBezTo>
                    <a:pt x="91205" y="238015"/>
                    <a:pt x="100437" y="242154"/>
                    <a:pt x="110705" y="244223"/>
                  </a:cubicBezTo>
                  <a:cubicBezTo>
                    <a:pt x="115510" y="245164"/>
                    <a:pt x="120220" y="245634"/>
                    <a:pt x="124930" y="245634"/>
                  </a:cubicBezTo>
                  <a:cubicBezTo>
                    <a:pt x="128133" y="245634"/>
                    <a:pt x="131148" y="245258"/>
                    <a:pt x="134256" y="244882"/>
                  </a:cubicBezTo>
                  <a:lnTo>
                    <a:pt x="134256" y="470809"/>
                  </a:lnTo>
                  <a:cubicBezTo>
                    <a:pt x="134256" y="483695"/>
                    <a:pt x="144713" y="494229"/>
                    <a:pt x="157619" y="494229"/>
                  </a:cubicBezTo>
                  <a:lnTo>
                    <a:pt x="241839" y="494229"/>
                  </a:lnTo>
                  <a:lnTo>
                    <a:pt x="241839" y="429894"/>
                  </a:lnTo>
                  <a:lnTo>
                    <a:pt x="212070" y="479556"/>
                  </a:lnTo>
                  <a:cubicBezTo>
                    <a:pt x="208490" y="485388"/>
                    <a:pt x="202367" y="488680"/>
                    <a:pt x="195961" y="488680"/>
                  </a:cubicBezTo>
                  <a:cubicBezTo>
                    <a:pt x="192758" y="488680"/>
                    <a:pt x="189366" y="487833"/>
                    <a:pt x="186352" y="485952"/>
                  </a:cubicBezTo>
                  <a:cubicBezTo>
                    <a:pt x="177497" y="480685"/>
                    <a:pt x="174670" y="469210"/>
                    <a:pt x="179946" y="460368"/>
                  </a:cubicBezTo>
                  <a:lnTo>
                    <a:pt x="239578" y="361137"/>
                  </a:lnTo>
                  <a:cubicBezTo>
                    <a:pt x="243252" y="354835"/>
                    <a:pt x="250129" y="351826"/>
                    <a:pt x="256911" y="352296"/>
                  </a:cubicBezTo>
                  <a:cubicBezTo>
                    <a:pt x="257288" y="352202"/>
                    <a:pt x="325870" y="352202"/>
                    <a:pt x="326341" y="352296"/>
                  </a:cubicBezTo>
                  <a:cubicBezTo>
                    <a:pt x="333029" y="351920"/>
                    <a:pt x="339718" y="354929"/>
                    <a:pt x="343392" y="361137"/>
                  </a:cubicBezTo>
                  <a:lnTo>
                    <a:pt x="403024" y="460368"/>
                  </a:lnTo>
                  <a:cubicBezTo>
                    <a:pt x="408299" y="469210"/>
                    <a:pt x="405473" y="480685"/>
                    <a:pt x="396618" y="485952"/>
                  </a:cubicBezTo>
                  <a:cubicBezTo>
                    <a:pt x="393603" y="487833"/>
                    <a:pt x="390212" y="488680"/>
                    <a:pt x="387009" y="488680"/>
                  </a:cubicBezTo>
                  <a:cubicBezTo>
                    <a:pt x="380603" y="488680"/>
                    <a:pt x="374479" y="485388"/>
                    <a:pt x="370900" y="479556"/>
                  </a:cubicBezTo>
                  <a:lnTo>
                    <a:pt x="341319" y="430176"/>
                  </a:lnTo>
                  <a:lnTo>
                    <a:pt x="341319" y="494229"/>
                  </a:lnTo>
                  <a:lnTo>
                    <a:pt x="425350" y="494229"/>
                  </a:lnTo>
                  <a:cubicBezTo>
                    <a:pt x="438256" y="494229"/>
                    <a:pt x="448713" y="483695"/>
                    <a:pt x="448713" y="470809"/>
                  </a:cubicBezTo>
                  <a:lnTo>
                    <a:pt x="448713" y="244882"/>
                  </a:lnTo>
                  <a:cubicBezTo>
                    <a:pt x="451822" y="245258"/>
                    <a:pt x="454836" y="245634"/>
                    <a:pt x="458039" y="245634"/>
                  </a:cubicBezTo>
                  <a:cubicBezTo>
                    <a:pt x="462750" y="245634"/>
                    <a:pt x="467554" y="245164"/>
                    <a:pt x="472264" y="244223"/>
                  </a:cubicBezTo>
                  <a:cubicBezTo>
                    <a:pt x="482533" y="242154"/>
                    <a:pt x="491765" y="238015"/>
                    <a:pt x="499772" y="232372"/>
                  </a:cubicBezTo>
                  <a:cubicBezTo>
                    <a:pt x="511736" y="240649"/>
                    <a:pt x="526150" y="245634"/>
                    <a:pt x="541317" y="245634"/>
                  </a:cubicBezTo>
                  <a:lnTo>
                    <a:pt x="541317" y="549347"/>
                  </a:lnTo>
                  <a:lnTo>
                    <a:pt x="553657" y="549347"/>
                  </a:lnTo>
                  <a:cubicBezTo>
                    <a:pt x="569861" y="549347"/>
                    <a:pt x="582955" y="562515"/>
                    <a:pt x="582955" y="578599"/>
                  </a:cubicBezTo>
                  <a:cubicBezTo>
                    <a:pt x="582955" y="594777"/>
                    <a:pt x="569861" y="607851"/>
                    <a:pt x="553657" y="607851"/>
                  </a:cubicBezTo>
                  <a:lnTo>
                    <a:pt x="29312" y="607851"/>
                  </a:lnTo>
                  <a:cubicBezTo>
                    <a:pt x="13109" y="607851"/>
                    <a:pt x="14" y="594777"/>
                    <a:pt x="14" y="578599"/>
                  </a:cubicBezTo>
                  <a:cubicBezTo>
                    <a:pt x="14" y="562515"/>
                    <a:pt x="13109" y="549347"/>
                    <a:pt x="29312" y="549347"/>
                  </a:cubicBezTo>
                  <a:lnTo>
                    <a:pt x="41653" y="549347"/>
                  </a:lnTo>
                  <a:lnTo>
                    <a:pt x="41653" y="245634"/>
                  </a:lnTo>
                  <a:cubicBezTo>
                    <a:pt x="56820" y="245634"/>
                    <a:pt x="71233" y="240649"/>
                    <a:pt x="83197" y="232372"/>
                  </a:cubicBezTo>
                  <a:close/>
                  <a:moveTo>
                    <a:pt x="86782" y="0"/>
                  </a:moveTo>
                  <a:lnTo>
                    <a:pt x="496189" y="0"/>
                  </a:lnTo>
                  <a:cubicBezTo>
                    <a:pt x="518044" y="0"/>
                    <a:pt x="537356" y="14392"/>
                    <a:pt x="543667" y="35275"/>
                  </a:cubicBezTo>
                  <a:lnTo>
                    <a:pt x="581254" y="160948"/>
                  </a:lnTo>
                  <a:cubicBezTo>
                    <a:pt x="587754" y="182866"/>
                    <a:pt x="575319" y="206100"/>
                    <a:pt x="553276" y="212685"/>
                  </a:cubicBezTo>
                  <a:cubicBezTo>
                    <a:pt x="549225" y="213814"/>
                    <a:pt x="545269" y="214378"/>
                    <a:pt x="541312" y="214378"/>
                  </a:cubicBezTo>
                  <a:cubicBezTo>
                    <a:pt x="523413" y="214378"/>
                    <a:pt x="506834" y="202714"/>
                    <a:pt x="501464" y="184747"/>
                  </a:cubicBezTo>
                  <a:lnTo>
                    <a:pt x="499203" y="177410"/>
                  </a:lnTo>
                  <a:cubicBezTo>
                    <a:pt x="497319" y="194906"/>
                    <a:pt x="484413" y="209957"/>
                    <a:pt x="466138" y="213625"/>
                  </a:cubicBezTo>
                  <a:cubicBezTo>
                    <a:pt x="463406" y="214096"/>
                    <a:pt x="460674" y="214378"/>
                    <a:pt x="458036" y="214378"/>
                  </a:cubicBezTo>
                  <a:cubicBezTo>
                    <a:pt x="438536" y="214378"/>
                    <a:pt x="421109" y="200738"/>
                    <a:pt x="417246" y="180890"/>
                  </a:cubicBezTo>
                  <a:lnTo>
                    <a:pt x="416210" y="175811"/>
                  </a:lnTo>
                  <a:cubicBezTo>
                    <a:pt x="414797" y="195659"/>
                    <a:pt x="399348" y="212120"/>
                    <a:pt x="378906" y="214190"/>
                  </a:cubicBezTo>
                  <a:cubicBezTo>
                    <a:pt x="377493" y="214284"/>
                    <a:pt x="376080" y="214378"/>
                    <a:pt x="374667" y="214378"/>
                  </a:cubicBezTo>
                  <a:cubicBezTo>
                    <a:pt x="353565" y="214378"/>
                    <a:pt x="335478" y="198387"/>
                    <a:pt x="333311" y="176939"/>
                  </a:cubicBezTo>
                  <a:lnTo>
                    <a:pt x="333029" y="173835"/>
                  </a:lnTo>
                  <a:cubicBezTo>
                    <a:pt x="332464" y="196317"/>
                    <a:pt x="314094" y="214378"/>
                    <a:pt x="291485" y="214378"/>
                  </a:cubicBezTo>
                  <a:cubicBezTo>
                    <a:pt x="268876" y="214378"/>
                    <a:pt x="250507" y="196317"/>
                    <a:pt x="249942" y="173835"/>
                  </a:cubicBezTo>
                  <a:lnTo>
                    <a:pt x="249659" y="176939"/>
                  </a:lnTo>
                  <a:cubicBezTo>
                    <a:pt x="247492" y="198387"/>
                    <a:pt x="229405" y="214378"/>
                    <a:pt x="208304" y="214378"/>
                  </a:cubicBezTo>
                  <a:cubicBezTo>
                    <a:pt x="206891" y="214378"/>
                    <a:pt x="205478" y="214284"/>
                    <a:pt x="204065" y="214190"/>
                  </a:cubicBezTo>
                  <a:cubicBezTo>
                    <a:pt x="183623" y="212120"/>
                    <a:pt x="168267" y="195659"/>
                    <a:pt x="166760" y="175811"/>
                  </a:cubicBezTo>
                  <a:lnTo>
                    <a:pt x="165818" y="180890"/>
                  </a:lnTo>
                  <a:cubicBezTo>
                    <a:pt x="161862" y="200738"/>
                    <a:pt x="144434" y="214378"/>
                    <a:pt x="124934" y="214378"/>
                  </a:cubicBezTo>
                  <a:cubicBezTo>
                    <a:pt x="122296" y="214378"/>
                    <a:pt x="119564" y="214096"/>
                    <a:pt x="116833" y="213625"/>
                  </a:cubicBezTo>
                  <a:cubicBezTo>
                    <a:pt x="98557" y="209957"/>
                    <a:pt x="85746" y="194906"/>
                    <a:pt x="83767" y="177410"/>
                  </a:cubicBezTo>
                  <a:lnTo>
                    <a:pt x="81601" y="184747"/>
                  </a:lnTo>
                  <a:cubicBezTo>
                    <a:pt x="76137" y="202714"/>
                    <a:pt x="59557" y="214378"/>
                    <a:pt x="41658" y="214378"/>
                  </a:cubicBezTo>
                  <a:cubicBezTo>
                    <a:pt x="37702" y="214378"/>
                    <a:pt x="33745" y="213814"/>
                    <a:pt x="29789" y="212685"/>
                  </a:cubicBezTo>
                  <a:cubicBezTo>
                    <a:pt x="7745" y="206100"/>
                    <a:pt x="-4784" y="182866"/>
                    <a:pt x="1716" y="160948"/>
                  </a:cubicBezTo>
                  <a:lnTo>
                    <a:pt x="39303" y="35275"/>
                  </a:lnTo>
                  <a:cubicBezTo>
                    <a:pt x="45615" y="14392"/>
                    <a:pt x="64927" y="0"/>
                    <a:pt x="86782" y="0"/>
                  </a:cubicBez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gradFill>
                  <a:gsLst>
                    <a:gs pos="31000">
                      <a:schemeClr val="bg1"/>
                    </a:gs>
                    <a:gs pos="72000">
                      <a:schemeClr val="bg1">
                        <a:alpha val="0"/>
                      </a:schemeClr>
                    </a:gs>
                  </a:gsLst>
                  <a:lin ang="2700000" scaled="1"/>
                </a:gradFill>
              </a:endParaRPr>
            </a:p>
          </p:txBody>
        </p:sp>
      </p:grpSp>
      <p:grpSp>
        <p:nvGrpSpPr>
          <p:cNvPr id="13" name="组合 12">
            <a:extLst>
              <a:ext uri="{FF2B5EF4-FFF2-40B4-BE49-F238E27FC236}">
                <a16:creationId xmlns:a16="http://schemas.microsoft.com/office/drawing/2014/main" xmlns="" id="{1171E827-981C-457A-9506-EDE700AAF5FA}"/>
              </a:ext>
            </a:extLst>
          </p:cNvPr>
          <p:cNvGrpSpPr/>
          <p:nvPr/>
        </p:nvGrpSpPr>
        <p:grpSpPr>
          <a:xfrm>
            <a:off x="8075839" y="2133601"/>
            <a:ext cx="2229304" cy="2229304"/>
            <a:chOff x="8075839" y="2133601"/>
            <a:chExt cx="2229304" cy="2229304"/>
          </a:xfrm>
        </p:grpSpPr>
        <p:sp>
          <p:nvSpPr>
            <p:cNvPr id="28" name="椭圆 27">
              <a:extLst>
                <a:ext uri="{FF2B5EF4-FFF2-40B4-BE49-F238E27FC236}">
                  <a16:creationId xmlns:a16="http://schemas.microsoft.com/office/drawing/2014/main" xmlns="" id="{46806346-5062-4F19-B3C5-B06BA93A44EE}"/>
                </a:ext>
              </a:extLst>
            </p:cNvPr>
            <p:cNvSpPr/>
            <p:nvPr/>
          </p:nvSpPr>
          <p:spPr>
            <a:xfrm>
              <a:off x="8267191" y="2324953"/>
              <a:ext cx="1846600" cy="1846600"/>
            </a:xfrm>
            <a:prstGeom prst="ellipse">
              <a:avLst/>
            </a:prstGeom>
            <a:gradFill flip="none" rotWithShape="1">
              <a:gsLst>
                <a:gs pos="0">
                  <a:schemeClr val="accent2"/>
                </a:gs>
                <a:gs pos="100000">
                  <a:schemeClr val="accent1"/>
                </a:gs>
              </a:gsLst>
              <a:lin ang="2700000" scaled="1"/>
              <a:tileRect/>
            </a:gradFill>
            <a:ln>
              <a:gradFill flip="none" rotWithShape="1">
                <a:gsLst>
                  <a:gs pos="19000">
                    <a:schemeClr val="bg1"/>
                  </a:gs>
                  <a:gs pos="55000">
                    <a:schemeClr val="bg1">
                      <a:alpha val="0"/>
                    </a:schemeClr>
                  </a:gs>
                  <a:gs pos="81000">
                    <a:schemeClr val="bg1"/>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椭圆 28">
              <a:extLst>
                <a:ext uri="{FF2B5EF4-FFF2-40B4-BE49-F238E27FC236}">
                  <a16:creationId xmlns:a16="http://schemas.microsoft.com/office/drawing/2014/main" xmlns="" id="{78B85CDB-3891-44EA-95B6-BCB1253723BB}"/>
                </a:ext>
              </a:extLst>
            </p:cNvPr>
            <p:cNvSpPr/>
            <p:nvPr/>
          </p:nvSpPr>
          <p:spPr>
            <a:xfrm>
              <a:off x="8075839"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users_94970">
              <a:extLst>
                <a:ext uri="{FF2B5EF4-FFF2-40B4-BE49-F238E27FC236}">
                  <a16:creationId xmlns:a16="http://schemas.microsoft.com/office/drawing/2014/main" xmlns="" id="{9C0FF88A-9BFA-446A-ABB9-E346520E0C48}"/>
                </a:ext>
              </a:extLst>
            </p:cNvPr>
            <p:cNvSpPr/>
            <p:nvPr/>
          </p:nvSpPr>
          <p:spPr>
            <a:xfrm>
              <a:off x="8701759" y="2609497"/>
              <a:ext cx="1135462" cy="1178664"/>
            </a:xfrm>
            <a:custGeom>
              <a:avLst/>
              <a:gdLst>
                <a:gd name="connsiteX0" fmla="*/ 358892 w 584211"/>
                <a:gd name="connsiteY0" fmla="*/ 389077 h 606439"/>
                <a:gd name="connsiteX1" fmla="*/ 358892 w 584211"/>
                <a:gd name="connsiteY1" fmla="*/ 531682 h 606439"/>
                <a:gd name="connsiteX2" fmla="*/ 361303 w 584211"/>
                <a:gd name="connsiteY2" fmla="*/ 531993 h 606439"/>
                <a:gd name="connsiteX3" fmla="*/ 545259 w 584211"/>
                <a:gd name="connsiteY3" fmla="*/ 531993 h 606439"/>
                <a:gd name="connsiteX4" fmla="*/ 561975 w 584211"/>
                <a:gd name="connsiteY4" fmla="*/ 515302 h 606439"/>
                <a:gd name="connsiteX5" fmla="*/ 561975 w 584211"/>
                <a:gd name="connsiteY5" fmla="*/ 389077 h 606439"/>
                <a:gd name="connsiteX6" fmla="*/ 408221 w 584211"/>
                <a:gd name="connsiteY6" fmla="*/ 350357 h 606439"/>
                <a:gd name="connsiteX7" fmla="*/ 521620 w 584211"/>
                <a:gd name="connsiteY7" fmla="*/ 350357 h 606439"/>
                <a:gd name="connsiteX8" fmla="*/ 521620 w 584211"/>
                <a:gd name="connsiteY8" fmla="*/ 355932 h 606439"/>
                <a:gd name="connsiteX9" fmla="*/ 408221 w 584211"/>
                <a:gd name="connsiteY9" fmla="*/ 355932 h 606439"/>
                <a:gd name="connsiteX10" fmla="*/ 389451 w 584211"/>
                <a:gd name="connsiteY10" fmla="*/ 345700 h 606439"/>
                <a:gd name="connsiteX11" fmla="*/ 396861 w 584211"/>
                <a:gd name="connsiteY11" fmla="*/ 353110 h 606439"/>
                <a:gd name="connsiteX12" fmla="*/ 389451 w 584211"/>
                <a:gd name="connsiteY12" fmla="*/ 360520 h 606439"/>
                <a:gd name="connsiteX13" fmla="*/ 382041 w 584211"/>
                <a:gd name="connsiteY13" fmla="*/ 353110 h 606439"/>
                <a:gd name="connsiteX14" fmla="*/ 389451 w 584211"/>
                <a:gd name="connsiteY14" fmla="*/ 345700 h 606439"/>
                <a:gd name="connsiteX15" fmla="*/ 408221 w 584211"/>
                <a:gd name="connsiteY15" fmla="*/ 323048 h 606439"/>
                <a:gd name="connsiteX16" fmla="*/ 521620 w 584211"/>
                <a:gd name="connsiteY16" fmla="*/ 323048 h 606439"/>
                <a:gd name="connsiteX17" fmla="*/ 521620 w 584211"/>
                <a:gd name="connsiteY17" fmla="*/ 328552 h 606439"/>
                <a:gd name="connsiteX18" fmla="*/ 408221 w 584211"/>
                <a:gd name="connsiteY18" fmla="*/ 328552 h 606439"/>
                <a:gd name="connsiteX19" fmla="*/ 389451 w 584211"/>
                <a:gd name="connsiteY19" fmla="*/ 318391 h 606439"/>
                <a:gd name="connsiteX20" fmla="*/ 396861 w 584211"/>
                <a:gd name="connsiteY20" fmla="*/ 325801 h 606439"/>
                <a:gd name="connsiteX21" fmla="*/ 389451 w 584211"/>
                <a:gd name="connsiteY21" fmla="*/ 333211 h 606439"/>
                <a:gd name="connsiteX22" fmla="*/ 382041 w 584211"/>
                <a:gd name="connsiteY22" fmla="*/ 325801 h 606439"/>
                <a:gd name="connsiteX23" fmla="*/ 389451 w 584211"/>
                <a:gd name="connsiteY23" fmla="*/ 318391 h 606439"/>
                <a:gd name="connsiteX24" fmla="*/ 408221 w 584211"/>
                <a:gd name="connsiteY24" fmla="*/ 294046 h 606439"/>
                <a:gd name="connsiteX25" fmla="*/ 521620 w 584211"/>
                <a:gd name="connsiteY25" fmla="*/ 294046 h 606439"/>
                <a:gd name="connsiteX26" fmla="*/ 521620 w 584211"/>
                <a:gd name="connsiteY26" fmla="*/ 299550 h 606439"/>
                <a:gd name="connsiteX27" fmla="*/ 408221 w 584211"/>
                <a:gd name="connsiteY27" fmla="*/ 299550 h 606439"/>
                <a:gd name="connsiteX28" fmla="*/ 389451 w 584211"/>
                <a:gd name="connsiteY28" fmla="*/ 289389 h 606439"/>
                <a:gd name="connsiteX29" fmla="*/ 396861 w 584211"/>
                <a:gd name="connsiteY29" fmla="*/ 296799 h 606439"/>
                <a:gd name="connsiteX30" fmla="*/ 389451 w 584211"/>
                <a:gd name="connsiteY30" fmla="*/ 304209 h 606439"/>
                <a:gd name="connsiteX31" fmla="*/ 382041 w 584211"/>
                <a:gd name="connsiteY31" fmla="*/ 296799 h 606439"/>
                <a:gd name="connsiteX32" fmla="*/ 389451 w 584211"/>
                <a:gd name="connsiteY32" fmla="*/ 289389 h 606439"/>
                <a:gd name="connsiteX33" fmla="*/ 53063 w 584211"/>
                <a:gd name="connsiteY33" fmla="*/ 284110 h 606439"/>
                <a:gd name="connsiteX34" fmla="*/ 74368 w 584211"/>
                <a:gd name="connsiteY34" fmla="*/ 307552 h 606439"/>
                <a:gd name="connsiteX35" fmla="*/ 51507 w 584211"/>
                <a:gd name="connsiteY35" fmla="*/ 333245 h 606439"/>
                <a:gd name="connsiteX36" fmla="*/ 46220 w 584211"/>
                <a:gd name="connsiteY36" fmla="*/ 332857 h 606439"/>
                <a:gd name="connsiteX37" fmla="*/ 46220 w 584211"/>
                <a:gd name="connsiteY37" fmla="*/ 284886 h 606439"/>
                <a:gd name="connsiteX38" fmla="*/ 53063 w 584211"/>
                <a:gd name="connsiteY38" fmla="*/ 284110 h 606439"/>
                <a:gd name="connsiteX39" fmla="*/ 133100 w 584211"/>
                <a:gd name="connsiteY39" fmla="*/ 282628 h 606439"/>
                <a:gd name="connsiteX40" fmla="*/ 151292 w 584211"/>
                <a:gd name="connsiteY40" fmla="*/ 308632 h 606439"/>
                <a:gd name="connsiteX41" fmla="*/ 133255 w 584211"/>
                <a:gd name="connsiteY41" fmla="*/ 335023 h 606439"/>
                <a:gd name="connsiteX42" fmla="*/ 115374 w 584211"/>
                <a:gd name="connsiteY42" fmla="*/ 309020 h 606439"/>
                <a:gd name="connsiteX43" fmla="*/ 133100 w 584211"/>
                <a:gd name="connsiteY43" fmla="*/ 282628 h 606439"/>
                <a:gd name="connsiteX44" fmla="*/ 51470 w 584211"/>
                <a:gd name="connsiteY44" fmla="*/ 271392 h 606439"/>
                <a:gd name="connsiteX45" fmla="*/ 31411 w 584211"/>
                <a:gd name="connsiteY45" fmla="*/ 273410 h 606439"/>
                <a:gd name="connsiteX46" fmla="*/ 31411 w 584211"/>
                <a:gd name="connsiteY46" fmla="*/ 344673 h 606439"/>
                <a:gd name="connsiteX47" fmla="*/ 48205 w 584211"/>
                <a:gd name="connsiteY47" fmla="*/ 346148 h 606439"/>
                <a:gd name="connsiteX48" fmla="*/ 79382 w 584211"/>
                <a:gd name="connsiteY48" fmla="*/ 337376 h 606439"/>
                <a:gd name="connsiteX49" fmla="*/ 90967 w 584211"/>
                <a:gd name="connsiteY49" fmla="*/ 307023 h 606439"/>
                <a:gd name="connsiteX50" fmla="*/ 79227 w 584211"/>
                <a:gd name="connsiteY50" fmla="*/ 278766 h 606439"/>
                <a:gd name="connsiteX51" fmla="*/ 51470 w 584211"/>
                <a:gd name="connsiteY51" fmla="*/ 271392 h 606439"/>
                <a:gd name="connsiteX52" fmla="*/ 133574 w 584211"/>
                <a:gd name="connsiteY52" fmla="*/ 268675 h 606439"/>
                <a:gd name="connsiteX53" fmla="*/ 98198 w 584211"/>
                <a:gd name="connsiteY53" fmla="*/ 309352 h 606439"/>
                <a:gd name="connsiteX54" fmla="*/ 132330 w 584211"/>
                <a:gd name="connsiteY54" fmla="*/ 348943 h 606439"/>
                <a:gd name="connsiteX55" fmla="*/ 169727 w 584211"/>
                <a:gd name="connsiteY55" fmla="*/ 308110 h 606439"/>
                <a:gd name="connsiteX56" fmla="*/ 133574 w 584211"/>
                <a:gd name="connsiteY56" fmla="*/ 268675 h 606439"/>
                <a:gd name="connsiteX57" fmla="*/ 408221 w 584211"/>
                <a:gd name="connsiteY57" fmla="*/ 267090 h 606439"/>
                <a:gd name="connsiteX58" fmla="*/ 521620 w 584211"/>
                <a:gd name="connsiteY58" fmla="*/ 267090 h 606439"/>
                <a:gd name="connsiteX59" fmla="*/ 521620 w 584211"/>
                <a:gd name="connsiteY59" fmla="*/ 272735 h 606439"/>
                <a:gd name="connsiteX60" fmla="*/ 408221 w 584211"/>
                <a:gd name="connsiteY60" fmla="*/ 272735 h 606439"/>
                <a:gd name="connsiteX61" fmla="*/ 221975 w 584211"/>
                <a:gd name="connsiteY61" fmla="*/ 266501 h 606439"/>
                <a:gd name="connsiteX62" fmla="*/ 177736 w 584211"/>
                <a:gd name="connsiteY62" fmla="*/ 310128 h 606439"/>
                <a:gd name="connsiteX63" fmla="*/ 220109 w 584211"/>
                <a:gd name="connsiteY63" fmla="*/ 351350 h 606439"/>
                <a:gd name="connsiteX64" fmla="*/ 241724 w 584211"/>
                <a:gd name="connsiteY64" fmla="*/ 348322 h 606439"/>
                <a:gd name="connsiteX65" fmla="*/ 238847 w 584211"/>
                <a:gd name="connsiteY65" fmla="*/ 333572 h 606439"/>
                <a:gd name="connsiteX66" fmla="*/ 222986 w 584211"/>
                <a:gd name="connsiteY66" fmla="*/ 335979 h 606439"/>
                <a:gd name="connsiteX67" fmla="*/ 196707 w 584211"/>
                <a:gd name="connsiteY67" fmla="*/ 309042 h 606439"/>
                <a:gd name="connsiteX68" fmla="*/ 222830 w 584211"/>
                <a:gd name="connsiteY68" fmla="*/ 281871 h 606439"/>
                <a:gd name="connsiteX69" fmla="*/ 238847 w 584211"/>
                <a:gd name="connsiteY69" fmla="*/ 284744 h 606439"/>
                <a:gd name="connsiteX70" fmla="*/ 242812 w 584211"/>
                <a:gd name="connsiteY70" fmla="*/ 269684 h 606439"/>
                <a:gd name="connsiteX71" fmla="*/ 221975 w 584211"/>
                <a:gd name="connsiteY71" fmla="*/ 266501 h 606439"/>
                <a:gd name="connsiteX72" fmla="*/ 324838 w 584211"/>
                <a:gd name="connsiteY72" fmla="*/ 265336 h 606439"/>
                <a:gd name="connsiteX73" fmla="*/ 300891 w 584211"/>
                <a:gd name="connsiteY73" fmla="*/ 265957 h 606439"/>
                <a:gd name="connsiteX74" fmla="*/ 293116 w 584211"/>
                <a:gd name="connsiteY74" fmla="*/ 281794 h 606439"/>
                <a:gd name="connsiteX75" fmla="*/ 286974 w 584211"/>
                <a:gd name="connsiteY75" fmla="*/ 296155 h 606439"/>
                <a:gd name="connsiteX76" fmla="*/ 286663 w 584211"/>
                <a:gd name="connsiteY76" fmla="*/ 296155 h 606439"/>
                <a:gd name="connsiteX77" fmla="*/ 279899 w 584211"/>
                <a:gd name="connsiteY77" fmla="*/ 282027 h 606439"/>
                <a:gd name="connsiteX78" fmla="*/ 272124 w 584211"/>
                <a:gd name="connsiteY78" fmla="*/ 266656 h 606439"/>
                <a:gd name="connsiteX79" fmla="*/ 249421 w 584211"/>
                <a:gd name="connsiteY79" fmla="*/ 267200 h 606439"/>
                <a:gd name="connsiteX80" fmla="*/ 273834 w 584211"/>
                <a:gd name="connsiteY80" fmla="*/ 308576 h 606439"/>
                <a:gd name="connsiteX81" fmla="*/ 248488 w 584211"/>
                <a:gd name="connsiteY81" fmla="*/ 350884 h 606439"/>
                <a:gd name="connsiteX82" fmla="*/ 271035 w 584211"/>
                <a:gd name="connsiteY82" fmla="*/ 351505 h 606439"/>
                <a:gd name="connsiteX83" fmla="*/ 278421 w 584211"/>
                <a:gd name="connsiteY83" fmla="*/ 336290 h 606439"/>
                <a:gd name="connsiteX84" fmla="*/ 285341 w 584211"/>
                <a:gd name="connsiteY84" fmla="*/ 321074 h 606439"/>
                <a:gd name="connsiteX85" fmla="*/ 285652 w 584211"/>
                <a:gd name="connsiteY85" fmla="*/ 321074 h 606439"/>
                <a:gd name="connsiteX86" fmla="*/ 293660 w 584211"/>
                <a:gd name="connsiteY86" fmla="*/ 336522 h 606439"/>
                <a:gd name="connsiteX87" fmla="*/ 301980 w 584211"/>
                <a:gd name="connsiteY87" fmla="*/ 352359 h 606439"/>
                <a:gd name="connsiteX88" fmla="*/ 326238 w 584211"/>
                <a:gd name="connsiteY88" fmla="*/ 352980 h 606439"/>
                <a:gd name="connsiteX89" fmla="*/ 298714 w 584211"/>
                <a:gd name="connsiteY89" fmla="*/ 308110 h 606439"/>
                <a:gd name="connsiteX90" fmla="*/ 389451 w 584211"/>
                <a:gd name="connsiteY90" fmla="*/ 262574 h 606439"/>
                <a:gd name="connsiteX91" fmla="*/ 396861 w 584211"/>
                <a:gd name="connsiteY91" fmla="*/ 269984 h 606439"/>
                <a:gd name="connsiteX92" fmla="*/ 389451 w 584211"/>
                <a:gd name="connsiteY92" fmla="*/ 277394 h 606439"/>
                <a:gd name="connsiteX93" fmla="*/ 382041 w 584211"/>
                <a:gd name="connsiteY93" fmla="*/ 269984 h 606439"/>
                <a:gd name="connsiteX94" fmla="*/ 389451 w 584211"/>
                <a:gd name="connsiteY94" fmla="*/ 262574 h 606439"/>
                <a:gd name="connsiteX95" fmla="*/ 358892 w 584211"/>
                <a:gd name="connsiteY95" fmla="*/ 246317 h 606439"/>
                <a:gd name="connsiteX96" fmla="*/ 358892 w 584211"/>
                <a:gd name="connsiteY96" fmla="*/ 377976 h 606439"/>
                <a:gd name="connsiteX97" fmla="*/ 552800 w 584211"/>
                <a:gd name="connsiteY97" fmla="*/ 377976 h 606439"/>
                <a:gd name="connsiteX98" fmla="*/ 552800 w 584211"/>
                <a:gd name="connsiteY98" fmla="*/ 246317 h 606439"/>
                <a:gd name="connsiteX99" fmla="*/ 358892 w 584211"/>
                <a:gd name="connsiteY99" fmla="*/ 183127 h 606439"/>
                <a:gd name="connsiteX100" fmla="*/ 358892 w 584211"/>
                <a:gd name="connsiteY100" fmla="*/ 235139 h 606439"/>
                <a:gd name="connsiteX101" fmla="*/ 489512 w 584211"/>
                <a:gd name="connsiteY101" fmla="*/ 235139 h 606439"/>
                <a:gd name="connsiteX102" fmla="*/ 489512 w 584211"/>
                <a:gd name="connsiteY102" fmla="*/ 183127 h 606439"/>
                <a:gd name="connsiteX103" fmla="*/ 361303 w 584211"/>
                <a:gd name="connsiteY103" fmla="*/ 72971 h 606439"/>
                <a:gd name="connsiteX104" fmla="*/ 358892 w 584211"/>
                <a:gd name="connsiteY104" fmla="*/ 73204 h 606439"/>
                <a:gd name="connsiteX105" fmla="*/ 358892 w 584211"/>
                <a:gd name="connsiteY105" fmla="*/ 171949 h 606439"/>
                <a:gd name="connsiteX106" fmla="*/ 500630 w 584211"/>
                <a:gd name="connsiteY106" fmla="*/ 171949 h 606439"/>
                <a:gd name="connsiteX107" fmla="*/ 500630 w 584211"/>
                <a:gd name="connsiteY107" fmla="*/ 235139 h 606439"/>
                <a:gd name="connsiteX108" fmla="*/ 561975 w 584211"/>
                <a:gd name="connsiteY108" fmla="*/ 235139 h 606439"/>
                <a:gd name="connsiteX109" fmla="*/ 561975 w 584211"/>
                <a:gd name="connsiteY109" fmla="*/ 89662 h 606439"/>
                <a:gd name="connsiteX110" fmla="*/ 545259 w 584211"/>
                <a:gd name="connsiteY110" fmla="*/ 72971 h 606439"/>
                <a:gd name="connsiteX111" fmla="*/ 358892 w 584211"/>
                <a:gd name="connsiteY111" fmla="*/ 0 h 606439"/>
                <a:gd name="connsiteX112" fmla="*/ 358892 w 584211"/>
                <a:gd name="connsiteY112" fmla="*/ 50769 h 606439"/>
                <a:gd name="connsiteX113" fmla="*/ 361303 w 584211"/>
                <a:gd name="connsiteY113" fmla="*/ 50692 h 606439"/>
                <a:gd name="connsiteX114" fmla="*/ 545259 w 584211"/>
                <a:gd name="connsiteY114" fmla="*/ 50692 h 606439"/>
                <a:gd name="connsiteX115" fmla="*/ 584211 w 584211"/>
                <a:gd name="connsiteY115" fmla="*/ 89662 h 606439"/>
                <a:gd name="connsiteX116" fmla="*/ 584211 w 584211"/>
                <a:gd name="connsiteY116" fmla="*/ 515225 h 606439"/>
                <a:gd name="connsiteX117" fmla="*/ 545259 w 584211"/>
                <a:gd name="connsiteY117" fmla="*/ 554195 h 606439"/>
                <a:gd name="connsiteX118" fmla="*/ 361303 w 584211"/>
                <a:gd name="connsiteY118" fmla="*/ 554195 h 606439"/>
                <a:gd name="connsiteX119" fmla="*/ 358892 w 584211"/>
                <a:gd name="connsiteY119" fmla="*/ 554117 h 606439"/>
                <a:gd name="connsiteX120" fmla="*/ 358892 w 584211"/>
                <a:gd name="connsiteY120" fmla="*/ 606439 h 606439"/>
                <a:gd name="connsiteX121" fmla="*/ 0 w 584211"/>
                <a:gd name="connsiteY121" fmla="*/ 557377 h 606439"/>
                <a:gd name="connsiteX122" fmla="*/ 0 w 584211"/>
                <a:gd name="connsiteY122"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84211" h="606439">
                  <a:moveTo>
                    <a:pt x="358892" y="389077"/>
                  </a:moveTo>
                  <a:lnTo>
                    <a:pt x="358892" y="531682"/>
                  </a:lnTo>
                  <a:cubicBezTo>
                    <a:pt x="359670" y="531837"/>
                    <a:pt x="360525" y="531993"/>
                    <a:pt x="361303" y="531993"/>
                  </a:cubicBezTo>
                  <a:lnTo>
                    <a:pt x="545259" y="531993"/>
                  </a:lnTo>
                  <a:cubicBezTo>
                    <a:pt x="554433" y="531993"/>
                    <a:pt x="561975" y="524463"/>
                    <a:pt x="561975" y="515302"/>
                  </a:cubicBezTo>
                  <a:lnTo>
                    <a:pt x="561975" y="389077"/>
                  </a:lnTo>
                  <a:close/>
                  <a:moveTo>
                    <a:pt x="408221" y="350357"/>
                  </a:moveTo>
                  <a:lnTo>
                    <a:pt x="521620" y="350357"/>
                  </a:lnTo>
                  <a:lnTo>
                    <a:pt x="521620" y="355932"/>
                  </a:lnTo>
                  <a:lnTo>
                    <a:pt x="408221" y="355932"/>
                  </a:lnTo>
                  <a:close/>
                  <a:moveTo>
                    <a:pt x="389451" y="345700"/>
                  </a:moveTo>
                  <a:cubicBezTo>
                    <a:pt x="393543" y="345700"/>
                    <a:pt x="396861" y="349018"/>
                    <a:pt x="396861" y="353110"/>
                  </a:cubicBezTo>
                  <a:cubicBezTo>
                    <a:pt x="396861" y="357202"/>
                    <a:pt x="393543" y="360520"/>
                    <a:pt x="389451" y="360520"/>
                  </a:cubicBezTo>
                  <a:cubicBezTo>
                    <a:pt x="385359" y="360520"/>
                    <a:pt x="382041" y="357202"/>
                    <a:pt x="382041" y="353110"/>
                  </a:cubicBezTo>
                  <a:cubicBezTo>
                    <a:pt x="382041" y="349018"/>
                    <a:pt x="385359" y="345700"/>
                    <a:pt x="389451" y="345700"/>
                  </a:cubicBezTo>
                  <a:close/>
                  <a:moveTo>
                    <a:pt x="408221" y="323048"/>
                  </a:moveTo>
                  <a:lnTo>
                    <a:pt x="521620" y="323048"/>
                  </a:lnTo>
                  <a:lnTo>
                    <a:pt x="521620" y="328552"/>
                  </a:lnTo>
                  <a:lnTo>
                    <a:pt x="408221" y="328552"/>
                  </a:lnTo>
                  <a:close/>
                  <a:moveTo>
                    <a:pt x="389451" y="318391"/>
                  </a:moveTo>
                  <a:cubicBezTo>
                    <a:pt x="393543" y="318391"/>
                    <a:pt x="396861" y="321709"/>
                    <a:pt x="396861" y="325801"/>
                  </a:cubicBezTo>
                  <a:cubicBezTo>
                    <a:pt x="396861" y="329893"/>
                    <a:pt x="393543" y="333211"/>
                    <a:pt x="389451" y="333211"/>
                  </a:cubicBezTo>
                  <a:cubicBezTo>
                    <a:pt x="385359" y="333211"/>
                    <a:pt x="382041" y="329893"/>
                    <a:pt x="382041" y="325801"/>
                  </a:cubicBezTo>
                  <a:cubicBezTo>
                    <a:pt x="382041" y="321709"/>
                    <a:pt x="385359" y="318391"/>
                    <a:pt x="389451" y="318391"/>
                  </a:cubicBezTo>
                  <a:close/>
                  <a:moveTo>
                    <a:pt x="408221" y="294046"/>
                  </a:moveTo>
                  <a:lnTo>
                    <a:pt x="521620" y="294046"/>
                  </a:lnTo>
                  <a:lnTo>
                    <a:pt x="521620" y="299550"/>
                  </a:lnTo>
                  <a:lnTo>
                    <a:pt x="408221" y="299550"/>
                  </a:lnTo>
                  <a:close/>
                  <a:moveTo>
                    <a:pt x="389451" y="289389"/>
                  </a:moveTo>
                  <a:cubicBezTo>
                    <a:pt x="393543" y="289389"/>
                    <a:pt x="396861" y="292707"/>
                    <a:pt x="396861" y="296799"/>
                  </a:cubicBezTo>
                  <a:cubicBezTo>
                    <a:pt x="396861" y="300891"/>
                    <a:pt x="393543" y="304209"/>
                    <a:pt x="389451" y="304209"/>
                  </a:cubicBezTo>
                  <a:cubicBezTo>
                    <a:pt x="385359" y="304209"/>
                    <a:pt x="382041" y="300891"/>
                    <a:pt x="382041" y="296799"/>
                  </a:cubicBezTo>
                  <a:cubicBezTo>
                    <a:pt x="382041" y="292707"/>
                    <a:pt x="385359" y="289389"/>
                    <a:pt x="389451" y="289389"/>
                  </a:cubicBezTo>
                  <a:close/>
                  <a:moveTo>
                    <a:pt x="53063" y="284110"/>
                  </a:moveTo>
                  <a:cubicBezTo>
                    <a:pt x="66126" y="283955"/>
                    <a:pt x="74446" y="292028"/>
                    <a:pt x="74368" y="307552"/>
                  </a:cubicBezTo>
                  <a:cubicBezTo>
                    <a:pt x="74368" y="325405"/>
                    <a:pt x="65193" y="333633"/>
                    <a:pt x="51507" y="333245"/>
                  </a:cubicBezTo>
                  <a:cubicBezTo>
                    <a:pt x="49641" y="333245"/>
                    <a:pt x="47542" y="333167"/>
                    <a:pt x="46220" y="332857"/>
                  </a:cubicBezTo>
                  <a:lnTo>
                    <a:pt x="46220" y="284886"/>
                  </a:lnTo>
                  <a:cubicBezTo>
                    <a:pt x="47542" y="284576"/>
                    <a:pt x="49719" y="284188"/>
                    <a:pt x="53063" y="284110"/>
                  </a:cubicBezTo>
                  <a:close/>
                  <a:moveTo>
                    <a:pt x="133100" y="282628"/>
                  </a:moveTo>
                  <a:cubicBezTo>
                    <a:pt x="144839" y="282473"/>
                    <a:pt x="151292" y="294504"/>
                    <a:pt x="151292" y="308632"/>
                  </a:cubicBezTo>
                  <a:cubicBezTo>
                    <a:pt x="151292" y="323923"/>
                    <a:pt x="144684" y="335256"/>
                    <a:pt x="133255" y="335023"/>
                  </a:cubicBezTo>
                  <a:cubicBezTo>
                    <a:pt x="122060" y="334790"/>
                    <a:pt x="115374" y="324078"/>
                    <a:pt x="115374" y="309020"/>
                  </a:cubicBezTo>
                  <a:cubicBezTo>
                    <a:pt x="115374" y="294116"/>
                    <a:pt x="121827" y="282861"/>
                    <a:pt x="133100" y="282628"/>
                  </a:cubicBezTo>
                  <a:close/>
                  <a:moveTo>
                    <a:pt x="51470" y="271392"/>
                  </a:moveTo>
                  <a:cubicBezTo>
                    <a:pt x="43851" y="271624"/>
                    <a:pt x="36776" y="272323"/>
                    <a:pt x="31411" y="273410"/>
                  </a:cubicBezTo>
                  <a:lnTo>
                    <a:pt x="31411" y="344673"/>
                  </a:lnTo>
                  <a:cubicBezTo>
                    <a:pt x="35065" y="345294"/>
                    <a:pt x="40430" y="345993"/>
                    <a:pt x="48205" y="346148"/>
                  </a:cubicBezTo>
                  <a:cubicBezTo>
                    <a:pt x="61267" y="346537"/>
                    <a:pt x="72152" y="343742"/>
                    <a:pt x="79382" y="337376"/>
                  </a:cubicBezTo>
                  <a:cubicBezTo>
                    <a:pt x="86069" y="331399"/>
                    <a:pt x="90967" y="321462"/>
                    <a:pt x="90967" y="307023"/>
                  </a:cubicBezTo>
                  <a:cubicBezTo>
                    <a:pt x="90967" y="293671"/>
                    <a:pt x="86458" y="284433"/>
                    <a:pt x="79227" y="278766"/>
                  </a:cubicBezTo>
                  <a:cubicBezTo>
                    <a:pt x="72540" y="273410"/>
                    <a:pt x="64143" y="271081"/>
                    <a:pt x="51470" y="271392"/>
                  </a:cubicBezTo>
                  <a:close/>
                  <a:moveTo>
                    <a:pt x="133574" y="268675"/>
                  </a:moveTo>
                  <a:cubicBezTo>
                    <a:pt x="111959" y="269218"/>
                    <a:pt x="98198" y="286607"/>
                    <a:pt x="98198" y="309352"/>
                  </a:cubicBezTo>
                  <a:cubicBezTo>
                    <a:pt x="98198" y="331011"/>
                    <a:pt x="110638" y="348400"/>
                    <a:pt x="132330" y="348943"/>
                  </a:cubicBezTo>
                  <a:cubicBezTo>
                    <a:pt x="154411" y="349564"/>
                    <a:pt x="169727" y="334194"/>
                    <a:pt x="169727" y="308110"/>
                  </a:cubicBezTo>
                  <a:cubicBezTo>
                    <a:pt x="169727" y="286141"/>
                    <a:pt x="156743" y="268131"/>
                    <a:pt x="133574" y="268675"/>
                  </a:cubicBezTo>
                  <a:close/>
                  <a:moveTo>
                    <a:pt x="408221" y="267090"/>
                  </a:moveTo>
                  <a:lnTo>
                    <a:pt x="521620" y="267090"/>
                  </a:lnTo>
                  <a:lnTo>
                    <a:pt x="521620" y="272735"/>
                  </a:lnTo>
                  <a:lnTo>
                    <a:pt x="408221" y="272735"/>
                  </a:lnTo>
                  <a:close/>
                  <a:moveTo>
                    <a:pt x="221975" y="266501"/>
                  </a:moveTo>
                  <a:cubicBezTo>
                    <a:pt x="197173" y="267122"/>
                    <a:pt x="177736" y="282803"/>
                    <a:pt x="177736" y="310128"/>
                  </a:cubicBezTo>
                  <a:cubicBezTo>
                    <a:pt x="177736" y="332874"/>
                    <a:pt x="191886" y="350496"/>
                    <a:pt x="220109" y="351350"/>
                  </a:cubicBezTo>
                  <a:cubicBezTo>
                    <a:pt x="230294" y="351582"/>
                    <a:pt x="238225" y="349952"/>
                    <a:pt x="241724" y="348322"/>
                  </a:cubicBezTo>
                  <a:lnTo>
                    <a:pt x="238847" y="333572"/>
                  </a:lnTo>
                  <a:cubicBezTo>
                    <a:pt x="235037" y="334970"/>
                    <a:pt x="228662" y="336134"/>
                    <a:pt x="222986" y="335979"/>
                  </a:cubicBezTo>
                  <a:cubicBezTo>
                    <a:pt x="206348" y="335668"/>
                    <a:pt x="196707" y="325344"/>
                    <a:pt x="196707" y="309042"/>
                  </a:cubicBezTo>
                  <a:cubicBezTo>
                    <a:pt x="196707" y="291032"/>
                    <a:pt x="208058" y="282104"/>
                    <a:pt x="222830" y="281871"/>
                  </a:cubicBezTo>
                  <a:cubicBezTo>
                    <a:pt x="229595" y="281794"/>
                    <a:pt x="234959" y="283191"/>
                    <a:pt x="238847" y="284744"/>
                  </a:cubicBezTo>
                  <a:lnTo>
                    <a:pt x="242812" y="269684"/>
                  </a:lnTo>
                  <a:cubicBezTo>
                    <a:pt x="239391" y="268053"/>
                    <a:pt x="231849" y="266268"/>
                    <a:pt x="221975" y="266501"/>
                  </a:cubicBezTo>
                  <a:close/>
                  <a:moveTo>
                    <a:pt x="324838" y="265336"/>
                  </a:moveTo>
                  <a:lnTo>
                    <a:pt x="300891" y="265957"/>
                  </a:lnTo>
                  <a:lnTo>
                    <a:pt x="293116" y="281794"/>
                  </a:lnTo>
                  <a:cubicBezTo>
                    <a:pt x="290861" y="286840"/>
                    <a:pt x="289073" y="290644"/>
                    <a:pt x="286974" y="296155"/>
                  </a:cubicBezTo>
                  <a:lnTo>
                    <a:pt x="286663" y="296155"/>
                  </a:lnTo>
                  <a:cubicBezTo>
                    <a:pt x="284564" y="291342"/>
                    <a:pt x="282542" y="287150"/>
                    <a:pt x="279899" y="282027"/>
                  </a:cubicBezTo>
                  <a:lnTo>
                    <a:pt x="272124" y="266656"/>
                  </a:lnTo>
                  <a:lnTo>
                    <a:pt x="249421" y="267200"/>
                  </a:lnTo>
                  <a:lnTo>
                    <a:pt x="273834" y="308576"/>
                  </a:lnTo>
                  <a:lnTo>
                    <a:pt x="248488" y="350884"/>
                  </a:lnTo>
                  <a:lnTo>
                    <a:pt x="271035" y="351505"/>
                  </a:lnTo>
                  <a:lnTo>
                    <a:pt x="278421" y="336290"/>
                  </a:lnTo>
                  <a:cubicBezTo>
                    <a:pt x="281220" y="330390"/>
                    <a:pt x="283475" y="325965"/>
                    <a:pt x="285341" y="321074"/>
                  </a:cubicBezTo>
                  <a:lnTo>
                    <a:pt x="285652" y="321074"/>
                  </a:lnTo>
                  <a:cubicBezTo>
                    <a:pt x="288140" y="326042"/>
                    <a:pt x="290317" y="330467"/>
                    <a:pt x="293660" y="336522"/>
                  </a:cubicBezTo>
                  <a:lnTo>
                    <a:pt x="301980" y="352359"/>
                  </a:lnTo>
                  <a:lnTo>
                    <a:pt x="326238" y="352980"/>
                  </a:lnTo>
                  <a:lnTo>
                    <a:pt x="298714" y="308110"/>
                  </a:lnTo>
                  <a:close/>
                  <a:moveTo>
                    <a:pt x="389451" y="262574"/>
                  </a:moveTo>
                  <a:cubicBezTo>
                    <a:pt x="393543" y="262574"/>
                    <a:pt x="396861" y="265892"/>
                    <a:pt x="396861" y="269984"/>
                  </a:cubicBezTo>
                  <a:cubicBezTo>
                    <a:pt x="396861" y="274076"/>
                    <a:pt x="393543" y="277394"/>
                    <a:pt x="389451" y="277394"/>
                  </a:cubicBezTo>
                  <a:cubicBezTo>
                    <a:pt x="385359" y="277394"/>
                    <a:pt x="382041" y="274076"/>
                    <a:pt x="382041" y="269984"/>
                  </a:cubicBezTo>
                  <a:cubicBezTo>
                    <a:pt x="382041" y="265892"/>
                    <a:pt x="385359" y="262574"/>
                    <a:pt x="389451" y="262574"/>
                  </a:cubicBezTo>
                  <a:close/>
                  <a:moveTo>
                    <a:pt x="358892" y="246317"/>
                  </a:moveTo>
                  <a:lnTo>
                    <a:pt x="358892" y="377976"/>
                  </a:lnTo>
                  <a:lnTo>
                    <a:pt x="552800" y="377976"/>
                  </a:lnTo>
                  <a:lnTo>
                    <a:pt x="552800" y="246317"/>
                  </a:lnTo>
                  <a:close/>
                  <a:moveTo>
                    <a:pt x="358892" y="183127"/>
                  </a:moveTo>
                  <a:lnTo>
                    <a:pt x="358892" y="235139"/>
                  </a:lnTo>
                  <a:lnTo>
                    <a:pt x="489512" y="235139"/>
                  </a:lnTo>
                  <a:lnTo>
                    <a:pt x="489512" y="183127"/>
                  </a:lnTo>
                  <a:close/>
                  <a:moveTo>
                    <a:pt x="361303" y="72971"/>
                  </a:moveTo>
                  <a:cubicBezTo>
                    <a:pt x="360525" y="72971"/>
                    <a:pt x="359670" y="73049"/>
                    <a:pt x="358892" y="73204"/>
                  </a:cubicBezTo>
                  <a:lnTo>
                    <a:pt x="358892" y="171949"/>
                  </a:lnTo>
                  <a:lnTo>
                    <a:pt x="500630" y="171949"/>
                  </a:lnTo>
                  <a:lnTo>
                    <a:pt x="500630" y="235139"/>
                  </a:lnTo>
                  <a:lnTo>
                    <a:pt x="561975" y="235139"/>
                  </a:lnTo>
                  <a:lnTo>
                    <a:pt x="561975" y="89662"/>
                  </a:lnTo>
                  <a:cubicBezTo>
                    <a:pt x="561975" y="80424"/>
                    <a:pt x="554433" y="72971"/>
                    <a:pt x="545259" y="72971"/>
                  </a:cubicBezTo>
                  <a:close/>
                  <a:moveTo>
                    <a:pt x="358892" y="0"/>
                  </a:moveTo>
                  <a:lnTo>
                    <a:pt x="358892" y="50769"/>
                  </a:lnTo>
                  <a:cubicBezTo>
                    <a:pt x="359748" y="50769"/>
                    <a:pt x="360525" y="50692"/>
                    <a:pt x="361303" y="50692"/>
                  </a:cubicBezTo>
                  <a:lnTo>
                    <a:pt x="545259" y="50692"/>
                  </a:lnTo>
                  <a:cubicBezTo>
                    <a:pt x="566717" y="50692"/>
                    <a:pt x="584211" y="68158"/>
                    <a:pt x="584211" y="89662"/>
                  </a:cubicBezTo>
                  <a:lnTo>
                    <a:pt x="584211" y="515225"/>
                  </a:lnTo>
                  <a:cubicBezTo>
                    <a:pt x="584211" y="536728"/>
                    <a:pt x="566717" y="554195"/>
                    <a:pt x="545259" y="554195"/>
                  </a:cubicBezTo>
                  <a:lnTo>
                    <a:pt x="361303" y="554195"/>
                  </a:lnTo>
                  <a:cubicBezTo>
                    <a:pt x="360525" y="554195"/>
                    <a:pt x="359748" y="554117"/>
                    <a:pt x="358892" y="554117"/>
                  </a:cubicBezTo>
                  <a:lnTo>
                    <a:pt x="358892" y="606439"/>
                  </a:lnTo>
                  <a:lnTo>
                    <a:pt x="0" y="557377"/>
                  </a:lnTo>
                  <a:lnTo>
                    <a:pt x="0" y="47820"/>
                  </a:ln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gradFill>
                  <a:gsLst>
                    <a:gs pos="31000">
                      <a:schemeClr val="bg1"/>
                    </a:gs>
                    <a:gs pos="72000">
                      <a:schemeClr val="bg1">
                        <a:alpha val="0"/>
                      </a:schemeClr>
                    </a:gs>
                  </a:gsLst>
                  <a:lin ang="2700000" scaled="1"/>
                </a:gradFill>
              </a:endParaRPr>
            </a:p>
          </p:txBody>
        </p:sp>
      </p:grpSp>
      <p:sp>
        <p:nvSpPr>
          <p:cNvPr id="14" name="文本框 13">
            <a:extLst>
              <a:ext uri="{FF2B5EF4-FFF2-40B4-BE49-F238E27FC236}">
                <a16:creationId xmlns:a16="http://schemas.microsoft.com/office/drawing/2014/main" xmlns="" id="{4D17D224-F643-4CD6-9336-98B68311BA33}"/>
              </a:ext>
            </a:extLst>
          </p:cNvPr>
          <p:cNvSpPr txBox="1"/>
          <p:nvPr/>
        </p:nvSpPr>
        <p:spPr>
          <a:xfrm>
            <a:off x="2149249" y="3422134"/>
            <a:ext cx="2093685" cy="461665"/>
          </a:xfrm>
          <a:prstGeom prst="rect">
            <a:avLst/>
          </a:prstGeom>
          <a:noFill/>
        </p:spPr>
        <p:txBody>
          <a:bodyPr wrap="square">
            <a:spAutoFit/>
          </a:bodyPr>
          <a:lstStyle/>
          <a:p>
            <a:pPr algn="ctr"/>
            <a:r>
              <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rPr>
              <a:t>人力协助</a:t>
            </a:r>
          </a:p>
        </p:txBody>
      </p:sp>
      <p:sp>
        <p:nvSpPr>
          <p:cNvPr id="20" name="文本框 19">
            <a:extLst>
              <a:ext uri="{FF2B5EF4-FFF2-40B4-BE49-F238E27FC236}">
                <a16:creationId xmlns:a16="http://schemas.microsoft.com/office/drawing/2014/main" xmlns="" id="{60F1B871-36F2-4343-800C-3830531780A7}"/>
              </a:ext>
            </a:extLst>
          </p:cNvPr>
          <p:cNvSpPr txBox="1"/>
          <p:nvPr/>
        </p:nvSpPr>
        <p:spPr>
          <a:xfrm>
            <a:off x="5146449" y="3422134"/>
            <a:ext cx="2093685" cy="461665"/>
          </a:xfrm>
          <a:prstGeom prst="rect">
            <a:avLst/>
          </a:prstGeom>
          <a:noFill/>
        </p:spPr>
        <p:txBody>
          <a:bodyPr wrap="square">
            <a:spAutoFit/>
          </a:bodyPr>
          <a:lstStyle/>
          <a:p>
            <a:pPr algn="ctr"/>
            <a:r>
              <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rPr>
              <a:t>供应商管理</a:t>
            </a:r>
          </a:p>
        </p:txBody>
      </p:sp>
      <p:sp>
        <p:nvSpPr>
          <p:cNvPr id="26" name="文本框 25">
            <a:extLst>
              <a:ext uri="{FF2B5EF4-FFF2-40B4-BE49-F238E27FC236}">
                <a16:creationId xmlns:a16="http://schemas.microsoft.com/office/drawing/2014/main" xmlns="" id="{E9980585-789B-4E98-8F14-F8A6593804D5}"/>
              </a:ext>
            </a:extLst>
          </p:cNvPr>
          <p:cNvSpPr txBox="1"/>
          <p:nvPr/>
        </p:nvSpPr>
        <p:spPr>
          <a:xfrm>
            <a:off x="8143649" y="3422134"/>
            <a:ext cx="2093685" cy="461665"/>
          </a:xfrm>
          <a:prstGeom prst="rect">
            <a:avLst/>
          </a:prstGeom>
          <a:noFill/>
        </p:spPr>
        <p:txBody>
          <a:bodyPr wrap="square">
            <a:spAutoFit/>
          </a:bodyPr>
          <a:lstStyle/>
          <a:p>
            <a:pPr algn="ctr"/>
            <a:r>
              <a:rPr lang="zh-CN" altLang="en-US" sz="2400" dirty="0">
                <a:solidFill>
                  <a:schemeClr val="bg1"/>
                </a:solidFill>
                <a:effectLst>
                  <a:outerShdw blurRad="787400" sx="102000" sy="102000" algn="ctr" rotWithShape="0">
                    <a:schemeClr val="accent1">
                      <a:lumMod val="50000"/>
                      <a:alpha val="48000"/>
                    </a:schemeClr>
                  </a:outerShdw>
                </a:effectLst>
                <a:latin typeface="+mj-ea"/>
                <a:ea typeface="+mj-ea"/>
              </a:rPr>
              <a:t>资料管理</a:t>
            </a:r>
          </a:p>
        </p:txBody>
      </p:sp>
      <p:sp>
        <p:nvSpPr>
          <p:cNvPr id="35" name="椭圆 34">
            <a:extLst>
              <a:ext uri="{FF2B5EF4-FFF2-40B4-BE49-F238E27FC236}">
                <a16:creationId xmlns:a16="http://schemas.microsoft.com/office/drawing/2014/main" xmlns="" id="{DA521B1C-A151-408B-9D1F-904658F68F1C}"/>
              </a:ext>
            </a:extLst>
          </p:cNvPr>
          <p:cNvSpPr/>
          <p:nvPr/>
        </p:nvSpPr>
        <p:spPr>
          <a:xfrm>
            <a:off x="-934822" y="4687691"/>
            <a:ext cx="2835470" cy="2835470"/>
          </a:xfrm>
          <a:prstGeom prst="ellipse">
            <a:avLst/>
          </a:prstGeom>
          <a:gradFill>
            <a:gsLst>
              <a:gs pos="6000">
                <a:schemeClr val="accent2"/>
              </a:gs>
              <a:gs pos="100000">
                <a:schemeClr val="accent1"/>
              </a:gs>
            </a:gsLst>
            <a:lin ang="5400000" scaled="1"/>
          </a:gradFill>
          <a:ln>
            <a:noFill/>
          </a:ln>
          <a:effectLst>
            <a:outerShdw blurRad="571500" dist="190500" dir="2700000" sx="99000" sy="99000" algn="tl" rotWithShape="0">
              <a:schemeClr val="accent1"/>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37" name="椭圆 36">
            <a:extLst>
              <a:ext uri="{FF2B5EF4-FFF2-40B4-BE49-F238E27FC236}">
                <a16:creationId xmlns:a16="http://schemas.microsoft.com/office/drawing/2014/main" xmlns="" id="{5283C2FD-28AA-4C50-83FC-E91AAF23A1D9}"/>
              </a:ext>
            </a:extLst>
          </p:cNvPr>
          <p:cNvSpPr/>
          <p:nvPr/>
        </p:nvSpPr>
        <p:spPr>
          <a:xfrm>
            <a:off x="2525486" y="5849257"/>
            <a:ext cx="7387771" cy="609600"/>
          </a:xfrm>
          <a:prstGeom prst="ellipse">
            <a:avLst/>
          </a:prstGeom>
          <a:gradFill flip="none" rotWithShape="1">
            <a:gsLst>
              <a:gs pos="0">
                <a:schemeClr val="accent2">
                  <a:alpha val="18000"/>
                </a:schemeClr>
              </a:gs>
              <a:gs pos="98558">
                <a:schemeClr val="accent1">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3652797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path" presetSubtype="0" decel="100000" fill="hold" grpId="1" nodeType="withEffect">
                                  <p:stCondLst>
                                    <p:cond delay="0"/>
                                  </p:stCondLst>
                                  <p:childTnLst>
                                    <p:animMotion origin="layout" path="M -3.33333E-6 2.22222E-6 L -0.0931 0.20602 " pathEditMode="relative" rAng="0" ptsTypes="AA">
                                      <p:cBhvr>
                                        <p:cTn id="9" dur="1000" spd="-100000" fill="hold"/>
                                        <p:tgtEl>
                                          <p:spTgt spid="35"/>
                                        </p:tgtEl>
                                        <p:attrNameLst>
                                          <p:attrName>ppt_x</p:attrName>
                                          <p:attrName>ppt_y</p:attrName>
                                        </p:attrNameLst>
                                      </p:cBhvr>
                                      <p:rCtr x="-4648" y="10301"/>
                                    </p:animMotion>
                                  </p:childTnLst>
                                </p:cTn>
                              </p:par>
                              <p:par>
                                <p:cTn id="10" presetID="10" presetClass="entr" presetSubtype="0" fill="hold" grpId="0" nodeType="with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42" presetClass="path" presetSubtype="0" decel="100000" fill="hold" grpId="1" nodeType="withEffect">
                                  <p:stCondLst>
                                    <p:cond delay="250"/>
                                  </p:stCondLst>
                                  <p:childTnLst>
                                    <p:animMotion origin="layout" path="M 2.91667E-6 -1.11111E-6 L 0.11471 0.08935 " pathEditMode="relative" rAng="0" ptsTypes="AA">
                                      <p:cBhvr>
                                        <p:cTn id="14" dur="1000" spd="-100000" fill="hold"/>
                                        <p:tgtEl>
                                          <p:spTgt spid="36"/>
                                        </p:tgtEl>
                                        <p:attrNameLst>
                                          <p:attrName>ppt_x</p:attrName>
                                          <p:attrName>ppt_y</p:attrName>
                                        </p:attrNameLst>
                                      </p:cBhvr>
                                      <p:rCtr x="5729" y="4468"/>
                                    </p:animMotion>
                                  </p:childTnLst>
                                </p:cTn>
                              </p:par>
                              <p:par>
                                <p:cTn id="15" presetID="16" presetClass="entr" presetSubtype="21" fill="hold" grpId="0" nodeType="withEffect">
                                  <p:stCondLst>
                                    <p:cond delay="30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750"/>
                                        <p:tgtEl>
                                          <p:spTgt spid="2"/>
                                        </p:tgtEl>
                                      </p:cBhvr>
                                    </p:animEffect>
                                  </p:childTnLst>
                                </p:cTn>
                              </p:par>
                              <p:par>
                                <p:cTn id="18" presetID="10" presetClass="entr" presetSubtype="0" fill="hold"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42" presetClass="path" presetSubtype="0" decel="100000" fill="hold" nodeType="withEffect">
                                  <p:stCondLst>
                                    <p:cond delay="500"/>
                                  </p:stCondLst>
                                  <p:childTnLst>
                                    <p:animMotion origin="layout" path="M 6.25E-7 -1.11111E-6 L 6.25E-7 0.08542 " pathEditMode="relative" rAng="0" ptsTypes="AA">
                                      <p:cBhvr>
                                        <p:cTn id="22" dur="1000" spd="-100000" fill="hold"/>
                                        <p:tgtEl>
                                          <p:spTgt spid="9"/>
                                        </p:tgtEl>
                                        <p:attrNameLst>
                                          <p:attrName>ppt_x</p:attrName>
                                          <p:attrName>ppt_y</p:attrName>
                                        </p:attrNameLst>
                                      </p:cBhvr>
                                      <p:rCtr x="0" y="4259"/>
                                    </p:animMotion>
                                  </p:childTnLst>
                                </p:cTn>
                              </p:par>
                              <p:par>
                                <p:cTn id="23" presetID="10" presetClass="entr" presetSubtype="0" fill="hold" grpId="0" nodeType="withEffect">
                                  <p:stCondLst>
                                    <p:cond delay="75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42" presetClass="path" presetSubtype="0" decel="100000" fill="hold" grpId="1" nodeType="withEffect">
                                  <p:stCondLst>
                                    <p:cond delay="750"/>
                                  </p:stCondLst>
                                  <p:childTnLst>
                                    <p:animMotion origin="layout" path="M 6.25E-7 1.11111E-6 L 6.25E-7 0.07847 " pathEditMode="relative" rAng="0" ptsTypes="AA">
                                      <p:cBhvr>
                                        <p:cTn id="27" dur="1000" spd="-100000" fill="hold"/>
                                        <p:tgtEl>
                                          <p:spTgt spid="14"/>
                                        </p:tgtEl>
                                        <p:attrNameLst>
                                          <p:attrName>ppt_x</p:attrName>
                                          <p:attrName>ppt_y</p:attrName>
                                        </p:attrNameLst>
                                      </p:cBhvr>
                                      <p:rCtr x="0" y="3912"/>
                                    </p:animMotion>
                                  </p:childTnLst>
                                </p:cTn>
                              </p:par>
                              <p:par>
                                <p:cTn id="28" presetID="10" presetClass="entr" presetSubtype="0" fill="hold" grpId="0" nodeType="withEffect">
                                  <p:stCondLst>
                                    <p:cond delay="10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42" presetClass="path" presetSubtype="0" decel="100000" fill="hold" grpId="1" nodeType="withEffect">
                                  <p:stCondLst>
                                    <p:cond delay="1000"/>
                                  </p:stCondLst>
                                  <p:childTnLst>
                                    <p:animMotion origin="layout" path="M 6.25E-7 1.11111E-6 L 6.25E-7 0.07847 " pathEditMode="relative" rAng="0" ptsTypes="AA">
                                      <p:cBhvr>
                                        <p:cTn id="32" dur="1000" spd="-100000" fill="hold"/>
                                        <p:tgtEl>
                                          <p:spTgt spid="16"/>
                                        </p:tgtEl>
                                        <p:attrNameLst>
                                          <p:attrName>ppt_x</p:attrName>
                                          <p:attrName>ppt_y</p:attrName>
                                        </p:attrNameLst>
                                      </p:cBhvr>
                                      <p:rCtr x="0" y="3912"/>
                                    </p:animMotion>
                                  </p:childTnLst>
                                </p:cTn>
                              </p:par>
                              <p:par>
                                <p:cTn id="33" presetID="10" presetClass="entr" presetSubtype="0" fill="hold" nodeType="withEffect">
                                  <p:stCondLst>
                                    <p:cond delay="125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42" presetClass="path" presetSubtype="0" decel="100000" fill="hold" nodeType="withEffect">
                                  <p:stCondLst>
                                    <p:cond delay="1250"/>
                                  </p:stCondLst>
                                  <p:childTnLst>
                                    <p:animMotion origin="layout" path="M 6.25E-7 -1.11111E-6 L 6.25E-7 0.08542 " pathEditMode="relative" rAng="0" ptsTypes="AA">
                                      <p:cBhvr>
                                        <p:cTn id="37" dur="1000" spd="-100000" fill="hold"/>
                                        <p:tgtEl>
                                          <p:spTgt spid="12"/>
                                        </p:tgtEl>
                                        <p:attrNameLst>
                                          <p:attrName>ppt_x</p:attrName>
                                          <p:attrName>ppt_y</p:attrName>
                                        </p:attrNameLst>
                                      </p:cBhvr>
                                      <p:rCtr x="0" y="4259"/>
                                    </p:animMotion>
                                  </p:childTnLst>
                                </p:cTn>
                              </p:par>
                              <p:par>
                                <p:cTn id="38" presetID="10" presetClass="entr" presetSubtype="0" fill="hold" grpId="0" nodeType="withEffect">
                                  <p:stCondLst>
                                    <p:cond delay="1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42" presetClass="path" presetSubtype="0" decel="100000" fill="hold" grpId="1" nodeType="withEffect">
                                  <p:stCondLst>
                                    <p:cond delay="1500"/>
                                  </p:stCondLst>
                                  <p:childTnLst>
                                    <p:animMotion origin="layout" path="M 6.25E-7 1.11111E-6 L 6.25E-7 0.07847 " pathEditMode="relative" rAng="0" ptsTypes="AA">
                                      <p:cBhvr>
                                        <p:cTn id="42" dur="1000" spd="-100000" fill="hold"/>
                                        <p:tgtEl>
                                          <p:spTgt spid="20"/>
                                        </p:tgtEl>
                                        <p:attrNameLst>
                                          <p:attrName>ppt_x</p:attrName>
                                          <p:attrName>ppt_y</p:attrName>
                                        </p:attrNameLst>
                                      </p:cBhvr>
                                      <p:rCtr x="0" y="3912"/>
                                    </p:animMotion>
                                  </p:childTnLst>
                                </p:cTn>
                              </p:par>
                              <p:par>
                                <p:cTn id="43" presetID="10" presetClass="entr" presetSubtype="0" fill="hold" grpId="0" nodeType="withEffect">
                                  <p:stCondLst>
                                    <p:cond delay="17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42" presetClass="path" presetSubtype="0" decel="100000" fill="hold" grpId="1" nodeType="withEffect">
                                  <p:stCondLst>
                                    <p:cond delay="1750"/>
                                  </p:stCondLst>
                                  <p:childTnLst>
                                    <p:animMotion origin="layout" path="M 6.25E-7 1.11111E-6 L 6.25E-7 0.07847 " pathEditMode="relative" rAng="0" ptsTypes="AA">
                                      <p:cBhvr>
                                        <p:cTn id="47" dur="1000" spd="-100000" fill="hold"/>
                                        <p:tgtEl>
                                          <p:spTgt spid="21"/>
                                        </p:tgtEl>
                                        <p:attrNameLst>
                                          <p:attrName>ppt_x</p:attrName>
                                          <p:attrName>ppt_y</p:attrName>
                                        </p:attrNameLst>
                                      </p:cBhvr>
                                      <p:rCtr x="0" y="3912"/>
                                    </p:animMotion>
                                  </p:childTnLst>
                                </p:cTn>
                              </p:par>
                              <p:par>
                                <p:cTn id="48" presetID="10" presetClass="entr" presetSubtype="0" fill="hold" nodeType="withEffect">
                                  <p:stCondLst>
                                    <p:cond delay="20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42" presetClass="path" presetSubtype="0" decel="100000" fill="hold" nodeType="withEffect">
                                  <p:stCondLst>
                                    <p:cond delay="2000"/>
                                  </p:stCondLst>
                                  <p:childTnLst>
                                    <p:animMotion origin="layout" path="M 6.25E-7 -1.11111E-6 L 6.25E-7 0.08542 " pathEditMode="relative" rAng="0" ptsTypes="AA">
                                      <p:cBhvr>
                                        <p:cTn id="52" dur="1000" spd="-100000" fill="hold"/>
                                        <p:tgtEl>
                                          <p:spTgt spid="13"/>
                                        </p:tgtEl>
                                        <p:attrNameLst>
                                          <p:attrName>ppt_x</p:attrName>
                                          <p:attrName>ppt_y</p:attrName>
                                        </p:attrNameLst>
                                      </p:cBhvr>
                                      <p:rCtr x="0" y="4259"/>
                                    </p:animMotion>
                                  </p:childTnLst>
                                </p:cTn>
                              </p:par>
                              <p:par>
                                <p:cTn id="53" presetID="10" presetClass="entr" presetSubtype="0" fill="hold" grpId="0" nodeType="withEffect">
                                  <p:stCondLst>
                                    <p:cond delay="225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42" presetClass="path" presetSubtype="0" decel="100000" fill="hold" grpId="1" nodeType="withEffect">
                                  <p:stCondLst>
                                    <p:cond delay="2250"/>
                                  </p:stCondLst>
                                  <p:childTnLst>
                                    <p:animMotion origin="layout" path="M 6.25E-7 1.11111E-6 L 6.25E-7 0.07847 " pathEditMode="relative" rAng="0" ptsTypes="AA">
                                      <p:cBhvr>
                                        <p:cTn id="57" dur="1000" spd="-100000" fill="hold"/>
                                        <p:tgtEl>
                                          <p:spTgt spid="26"/>
                                        </p:tgtEl>
                                        <p:attrNameLst>
                                          <p:attrName>ppt_x</p:attrName>
                                          <p:attrName>ppt_y</p:attrName>
                                        </p:attrNameLst>
                                      </p:cBhvr>
                                      <p:rCtr x="0" y="3912"/>
                                    </p:animMotion>
                                  </p:childTnLst>
                                </p:cTn>
                              </p:par>
                              <p:par>
                                <p:cTn id="58" presetID="10" presetClass="entr" presetSubtype="0" fill="hold" grpId="0" nodeType="withEffect">
                                  <p:stCondLst>
                                    <p:cond delay="250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42" presetClass="path" presetSubtype="0" decel="100000" fill="hold" grpId="1" nodeType="withEffect">
                                  <p:stCondLst>
                                    <p:cond delay="2500"/>
                                  </p:stCondLst>
                                  <p:childTnLst>
                                    <p:animMotion origin="layout" path="M 6.25E-7 1.11111E-6 L 6.25E-7 0.07847 " pathEditMode="relative" rAng="0" ptsTypes="AA">
                                      <p:cBhvr>
                                        <p:cTn id="62" dur="1000" spd="-100000" fill="hold"/>
                                        <p:tgtEl>
                                          <p:spTgt spid="27"/>
                                        </p:tgtEl>
                                        <p:attrNameLst>
                                          <p:attrName>ppt_x</p:attrName>
                                          <p:attrName>ppt_y</p:attrName>
                                        </p:attrNameLst>
                                      </p:cBhvr>
                                      <p:rCtr x="0" y="39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2" grpId="0" animBg="1"/>
      <p:bldP spid="16" grpId="0"/>
      <p:bldP spid="16" grpId="1"/>
      <p:bldP spid="21" grpId="0"/>
      <p:bldP spid="21" grpId="1"/>
      <p:bldP spid="27" grpId="0"/>
      <p:bldP spid="27" grpId="1"/>
      <p:bldP spid="14" grpId="0"/>
      <p:bldP spid="14" grpId="1"/>
      <p:bldP spid="20" grpId="0"/>
      <p:bldP spid="20" grpId="1"/>
      <p:bldP spid="26" grpId="0"/>
      <p:bldP spid="26" grpId="1"/>
      <p:bldP spid="35" grpId="0" animBg="1"/>
      <p:bldP spid="3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A155A46-0CD3-4774-9B07-5844072FBB98}"/>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D57260A2-2A2D-4117-AF42-DD628F0A1093}"/>
              </a:ext>
            </a:extLst>
          </p:cNvPr>
          <p:cNvSpPr/>
          <p:nvPr/>
        </p:nvSpPr>
        <p:spPr>
          <a:xfrm rot="5400000" flipH="1">
            <a:off x="62226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椭圆 5">
            <a:extLst>
              <a:ext uri="{FF2B5EF4-FFF2-40B4-BE49-F238E27FC236}">
                <a16:creationId xmlns:a16="http://schemas.microsoft.com/office/drawing/2014/main" xmlns="" id="{66E17F5A-B02D-4A28-A6D8-49CB8DD6D2D9}"/>
              </a:ext>
            </a:extLst>
          </p:cNvPr>
          <p:cNvSpPr/>
          <p:nvPr/>
        </p:nvSpPr>
        <p:spPr>
          <a:xfrm>
            <a:off x="40590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30BB6F18-7B2A-4A3C-96D4-EC0EF45B69E9}"/>
              </a:ext>
            </a:extLst>
          </p:cNvPr>
          <p:cNvSpPr txBox="1"/>
          <p:nvPr/>
        </p:nvSpPr>
        <p:spPr>
          <a:xfrm>
            <a:off x="3048000" y="894834"/>
            <a:ext cx="6096000" cy="707886"/>
          </a:xfrm>
          <a:prstGeom prst="rect">
            <a:avLst/>
          </a:prstGeom>
          <a:noFill/>
        </p:spPr>
        <p:txBody>
          <a:bodyPr wrap="square">
            <a:spAutoFit/>
          </a:bodyPr>
          <a:lstStyle/>
          <a:p>
            <a:pPr algn="ctr"/>
            <a:r>
              <a:rPr lang="en-US" altLang="zh-CN" sz="4000" dirty="0">
                <a:solidFill>
                  <a:schemeClr val="tx2"/>
                </a:solidFill>
                <a:latin typeface="+mj-ea"/>
                <a:ea typeface="+mj-ea"/>
              </a:rPr>
              <a:t>PDCA</a:t>
            </a:r>
            <a:r>
              <a:rPr lang="zh-CN" altLang="en-US" sz="4000" dirty="0">
                <a:solidFill>
                  <a:schemeClr val="tx2"/>
                </a:solidFill>
                <a:latin typeface="+mj-ea"/>
                <a:ea typeface="+mj-ea"/>
              </a:rPr>
              <a:t>循环分析</a:t>
            </a:r>
          </a:p>
        </p:txBody>
      </p:sp>
      <p:sp>
        <p:nvSpPr>
          <p:cNvPr id="18" name="任意多边形: 形状 17">
            <a:extLst>
              <a:ext uri="{FF2B5EF4-FFF2-40B4-BE49-F238E27FC236}">
                <a16:creationId xmlns:a16="http://schemas.microsoft.com/office/drawing/2014/main" xmlns="" id="{2443BE83-C349-470C-99BC-1DE53612EF41}"/>
              </a:ext>
            </a:extLst>
          </p:cNvPr>
          <p:cNvSpPr/>
          <p:nvPr/>
        </p:nvSpPr>
        <p:spPr>
          <a:xfrm>
            <a:off x="4549256" y="2445656"/>
            <a:ext cx="3204755" cy="3204755"/>
          </a:xfrm>
          <a:custGeom>
            <a:avLst/>
            <a:gdLst>
              <a:gd name="connsiteX0" fmla="*/ 2275840 w 4551680"/>
              <a:gd name="connsiteY0" fmla="*/ 0 h 4551680"/>
              <a:gd name="connsiteX1" fmla="*/ 4551680 w 4551680"/>
              <a:gd name="connsiteY1" fmla="*/ 2275840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3532752" y="0"/>
                  <a:pt x="4551680" y="1018928"/>
                  <a:pt x="4551680" y="2275840"/>
                </a:cubicBezTo>
                <a:lnTo>
                  <a:pt x="2275840" y="2275840"/>
                </a:lnTo>
                <a:lnTo>
                  <a:pt x="2275840" y="0"/>
                </a:lnTo>
                <a:close/>
              </a:path>
            </a:pathLst>
          </a:custGeom>
          <a:gradFill flip="none" rotWithShape="1">
            <a:gsLst>
              <a:gs pos="0">
                <a:schemeClr val="accent2"/>
              </a:gs>
              <a:gs pos="100000">
                <a:schemeClr val="accent1"/>
              </a:gs>
            </a:gsLst>
            <a:path path="circle">
              <a:fillToRect t="100000" r="100000"/>
            </a:path>
            <a:tileRect l="-100000" b="-10000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9" name="任意多边形: 形状 18">
            <a:extLst>
              <a:ext uri="{FF2B5EF4-FFF2-40B4-BE49-F238E27FC236}">
                <a16:creationId xmlns:a16="http://schemas.microsoft.com/office/drawing/2014/main" xmlns="" id="{04C7453E-93E9-4B9A-90D0-E26F1E570433}"/>
              </a:ext>
            </a:extLst>
          </p:cNvPr>
          <p:cNvSpPr/>
          <p:nvPr/>
        </p:nvSpPr>
        <p:spPr>
          <a:xfrm>
            <a:off x="4549256" y="2553244"/>
            <a:ext cx="3204755" cy="3204755"/>
          </a:xfrm>
          <a:custGeom>
            <a:avLst/>
            <a:gdLst>
              <a:gd name="connsiteX0" fmla="*/ 4551680 w 4551680"/>
              <a:gd name="connsiteY0" fmla="*/ 2275840 h 4551680"/>
              <a:gd name="connsiteX1" fmla="*/ 2275840 w 4551680"/>
              <a:gd name="connsiteY1" fmla="*/ 4551680 h 4551680"/>
              <a:gd name="connsiteX2" fmla="*/ 2275840 w 4551680"/>
              <a:gd name="connsiteY2" fmla="*/ 2275840 h 4551680"/>
              <a:gd name="connsiteX3" fmla="*/ 4551680 w 4551680"/>
              <a:gd name="connsiteY3" fmla="*/ 227584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551680" y="2275840"/>
                </a:moveTo>
                <a:cubicBezTo>
                  <a:pt x="4551680" y="3532752"/>
                  <a:pt x="3532752" y="4551680"/>
                  <a:pt x="2275840" y="4551680"/>
                </a:cubicBezTo>
                <a:lnTo>
                  <a:pt x="2275840" y="2275840"/>
                </a:lnTo>
                <a:lnTo>
                  <a:pt x="4551680" y="2275840"/>
                </a:lnTo>
                <a:close/>
              </a:path>
            </a:pathLst>
          </a:custGeom>
          <a:gradFill flip="none" rotWithShape="1">
            <a:gsLst>
              <a:gs pos="0">
                <a:schemeClr val="accent2"/>
              </a:gs>
              <a:gs pos="100000">
                <a:schemeClr val="accent1"/>
              </a:gs>
            </a:gsLst>
            <a:path path="circle">
              <a:fillToRect r="100000" b="100000"/>
            </a:path>
            <a:tileRect l="-100000" t="-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任意多边形: 形状 19">
            <a:extLst>
              <a:ext uri="{FF2B5EF4-FFF2-40B4-BE49-F238E27FC236}">
                <a16:creationId xmlns:a16="http://schemas.microsoft.com/office/drawing/2014/main" xmlns="" id="{39042CD9-6C2D-4065-94D3-456411C3F74E}"/>
              </a:ext>
            </a:extLst>
          </p:cNvPr>
          <p:cNvSpPr/>
          <p:nvPr/>
        </p:nvSpPr>
        <p:spPr>
          <a:xfrm>
            <a:off x="4441667" y="2553244"/>
            <a:ext cx="3204755" cy="3204755"/>
          </a:xfrm>
          <a:custGeom>
            <a:avLst/>
            <a:gdLst>
              <a:gd name="connsiteX0" fmla="*/ 2275840 w 4551680"/>
              <a:gd name="connsiteY0" fmla="*/ 4551680 h 4551680"/>
              <a:gd name="connsiteX1" fmla="*/ 0 w 4551680"/>
              <a:gd name="connsiteY1" fmla="*/ 2275840 h 4551680"/>
              <a:gd name="connsiteX2" fmla="*/ 2275840 w 4551680"/>
              <a:gd name="connsiteY2" fmla="*/ 2275840 h 4551680"/>
              <a:gd name="connsiteX3" fmla="*/ 2275840 w 4551680"/>
              <a:gd name="connsiteY3" fmla="*/ 455168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4551680"/>
                </a:moveTo>
                <a:cubicBezTo>
                  <a:pt x="1018928" y="4551680"/>
                  <a:pt x="0" y="3532752"/>
                  <a:pt x="0" y="2275840"/>
                </a:cubicBezTo>
                <a:lnTo>
                  <a:pt x="2275840" y="2275840"/>
                </a:lnTo>
                <a:lnTo>
                  <a:pt x="2275840" y="4551680"/>
                </a:lnTo>
                <a:close/>
              </a:path>
            </a:pathLst>
          </a:custGeom>
          <a:gradFill flip="none" rotWithShape="1">
            <a:gsLst>
              <a:gs pos="0">
                <a:schemeClr val="accent2"/>
              </a:gs>
              <a:gs pos="100000">
                <a:schemeClr val="accent1"/>
              </a:gs>
            </a:gsLst>
            <a:path path="circle">
              <a:fillToRect l="100000" b="100000"/>
            </a:path>
            <a:tileRect t="-100000" r="-100000"/>
          </a:gra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任意多边形: 形状 20">
            <a:extLst>
              <a:ext uri="{FF2B5EF4-FFF2-40B4-BE49-F238E27FC236}">
                <a16:creationId xmlns:a16="http://schemas.microsoft.com/office/drawing/2014/main" xmlns="" id="{B121A0AF-7A69-4AF9-91E8-512D21A2A412}"/>
              </a:ext>
            </a:extLst>
          </p:cNvPr>
          <p:cNvSpPr/>
          <p:nvPr/>
        </p:nvSpPr>
        <p:spPr>
          <a:xfrm>
            <a:off x="4441667" y="2445656"/>
            <a:ext cx="3204755" cy="3204755"/>
          </a:xfrm>
          <a:custGeom>
            <a:avLst/>
            <a:gdLst>
              <a:gd name="connsiteX0" fmla="*/ 0 w 4551680"/>
              <a:gd name="connsiteY0" fmla="*/ 2275840 h 4551680"/>
              <a:gd name="connsiteX1" fmla="*/ 2275840 w 4551680"/>
              <a:gd name="connsiteY1" fmla="*/ 0 h 4551680"/>
              <a:gd name="connsiteX2" fmla="*/ 2275840 w 4551680"/>
              <a:gd name="connsiteY2" fmla="*/ 2275840 h 4551680"/>
              <a:gd name="connsiteX3" fmla="*/ 0 w 4551680"/>
              <a:gd name="connsiteY3" fmla="*/ 227584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0" y="2275840"/>
                </a:moveTo>
                <a:cubicBezTo>
                  <a:pt x="0" y="1018928"/>
                  <a:pt x="1018928" y="0"/>
                  <a:pt x="2275840" y="0"/>
                </a:cubicBezTo>
                <a:lnTo>
                  <a:pt x="2275840" y="2275840"/>
                </a:lnTo>
                <a:lnTo>
                  <a:pt x="0" y="2275840"/>
                </a:lnTo>
                <a:close/>
              </a:path>
            </a:pathLst>
          </a:custGeom>
          <a:gradFill flip="none" rotWithShape="1">
            <a:gsLst>
              <a:gs pos="0">
                <a:schemeClr val="accent2"/>
              </a:gs>
              <a:gs pos="100000">
                <a:schemeClr val="accent1"/>
              </a:gs>
            </a:gsLst>
            <a:path path="circle">
              <a:fillToRect l="100000" t="100000"/>
            </a:path>
            <a:tileRect r="-100000" b="-10000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10" name="组合 9">
            <a:extLst>
              <a:ext uri="{FF2B5EF4-FFF2-40B4-BE49-F238E27FC236}">
                <a16:creationId xmlns:a16="http://schemas.microsoft.com/office/drawing/2014/main" xmlns="" id="{485194D9-E876-4D96-B1B2-65D5AA76E84A}"/>
              </a:ext>
            </a:extLst>
          </p:cNvPr>
          <p:cNvGrpSpPr/>
          <p:nvPr/>
        </p:nvGrpSpPr>
        <p:grpSpPr>
          <a:xfrm>
            <a:off x="3924466" y="2011938"/>
            <a:ext cx="4343069" cy="4187348"/>
            <a:chOff x="3924466" y="2011938"/>
            <a:chExt cx="4343069" cy="4187348"/>
          </a:xfrm>
        </p:grpSpPr>
        <p:sp>
          <p:nvSpPr>
            <p:cNvPr id="23" name="箭头: 环形 22">
              <a:extLst>
                <a:ext uri="{FF2B5EF4-FFF2-40B4-BE49-F238E27FC236}">
                  <a16:creationId xmlns:a16="http://schemas.microsoft.com/office/drawing/2014/main" xmlns="" id="{0A45E0D7-2F75-46B4-8CD0-C2800488C0EA}"/>
                </a:ext>
              </a:extLst>
            </p:cNvPr>
            <p:cNvSpPr/>
            <p:nvPr/>
          </p:nvSpPr>
          <p:spPr>
            <a:xfrm>
              <a:off x="4597660" y="2580188"/>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8" name="箭头: 环形 27">
              <a:extLst>
                <a:ext uri="{FF2B5EF4-FFF2-40B4-BE49-F238E27FC236}">
                  <a16:creationId xmlns:a16="http://schemas.microsoft.com/office/drawing/2014/main" xmlns="" id="{5A9228D0-8C4C-4FCB-B521-DF1DF2AD87DA}"/>
                </a:ext>
              </a:extLst>
            </p:cNvPr>
            <p:cNvSpPr/>
            <p:nvPr/>
          </p:nvSpPr>
          <p:spPr>
            <a:xfrm rot="5400000">
              <a:off x="3924466" y="2597752"/>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9" name="箭头: 环形 28">
              <a:extLst>
                <a:ext uri="{FF2B5EF4-FFF2-40B4-BE49-F238E27FC236}">
                  <a16:creationId xmlns:a16="http://schemas.microsoft.com/office/drawing/2014/main" xmlns="" id="{7C0FE0FC-2C2B-4B13-A144-6DA0B2D389E6}"/>
                </a:ext>
              </a:extLst>
            </p:cNvPr>
            <p:cNvSpPr/>
            <p:nvPr/>
          </p:nvSpPr>
          <p:spPr>
            <a:xfrm rot="10105992">
              <a:off x="3941712" y="2046551"/>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箭头: 环形 29">
              <a:extLst>
                <a:ext uri="{FF2B5EF4-FFF2-40B4-BE49-F238E27FC236}">
                  <a16:creationId xmlns:a16="http://schemas.microsoft.com/office/drawing/2014/main" xmlns="" id="{38C91317-7E38-41D2-9E31-3AFC3035CFA6}"/>
                </a:ext>
              </a:extLst>
            </p:cNvPr>
            <p:cNvSpPr/>
            <p:nvPr/>
          </p:nvSpPr>
          <p:spPr>
            <a:xfrm rot="16727395">
              <a:off x="4666001" y="2011938"/>
              <a:ext cx="3601534" cy="3601534"/>
            </a:xfrm>
            <a:prstGeom prst="circularArrow">
              <a:avLst>
                <a:gd name="adj1" fmla="val 5526"/>
                <a:gd name="adj2" fmla="val 327528"/>
                <a:gd name="adj3" fmla="val 4437799"/>
                <a:gd name="adj4" fmla="val 0"/>
                <a:gd name="adj5" fmla="val 5932"/>
              </a:avLst>
            </a:prstGeom>
            <a:gradFill flip="none" rotWithShape="1">
              <a:gsLst>
                <a:gs pos="7000">
                  <a:schemeClr val="accent1">
                    <a:alpha val="0"/>
                  </a:schemeClr>
                </a:gs>
                <a:gs pos="100000">
                  <a:schemeClr val="accent1"/>
                </a:gs>
              </a:gsLst>
              <a:lin ang="7800000" scaled="0"/>
              <a:tileRect/>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2" name="组合 1">
            <a:extLst>
              <a:ext uri="{FF2B5EF4-FFF2-40B4-BE49-F238E27FC236}">
                <a16:creationId xmlns:a16="http://schemas.microsoft.com/office/drawing/2014/main" xmlns="" id="{D6D3D3E8-EF91-4ACA-820E-EE1D53EB9C3B}"/>
              </a:ext>
            </a:extLst>
          </p:cNvPr>
          <p:cNvGrpSpPr/>
          <p:nvPr/>
        </p:nvGrpSpPr>
        <p:grpSpPr>
          <a:xfrm>
            <a:off x="4806542" y="2897415"/>
            <a:ext cx="794499" cy="1107996"/>
            <a:chOff x="4806542" y="2897415"/>
            <a:chExt cx="794499" cy="1107996"/>
          </a:xfrm>
        </p:grpSpPr>
        <p:sp>
          <p:nvSpPr>
            <p:cNvPr id="31" name="文本框 30">
              <a:extLst>
                <a:ext uri="{FF2B5EF4-FFF2-40B4-BE49-F238E27FC236}">
                  <a16:creationId xmlns:a16="http://schemas.microsoft.com/office/drawing/2014/main" xmlns="" id="{101F072A-A866-48B2-9D1E-563F2C35ED01}"/>
                </a:ext>
              </a:extLst>
            </p:cNvPr>
            <p:cNvSpPr txBox="1"/>
            <p:nvPr/>
          </p:nvSpPr>
          <p:spPr>
            <a:xfrm>
              <a:off x="4806542" y="2897415"/>
              <a:ext cx="747320" cy="1107996"/>
            </a:xfrm>
            <a:prstGeom prst="rect">
              <a:avLst/>
            </a:prstGeom>
            <a:noFill/>
          </p:spPr>
          <p:txBody>
            <a:bodyPr wrap="none" rtlCol="0">
              <a:spAutoFit/>
            </a:bodyPr>
            <a:lstStyle/>
            <a:p>
              <a:r>
                <a:rPr lang="en-US" altLang="zh-CN" sz="6600" dirty="0">
                  <a:solidFill>
                    <a:schemeClr val="bg1"/>
                  </a:solidFill>
                  <a:latin typeface="+mj-ea"/>
                  <a:ea typeface="+mj-ea"/>
                </a:rPr>
                <a:t>P</a:t>
              </a:r>
              <a:endParaRPr lang="zh-CN" altLang="en-US" sz="6600" dirty="0">
                <a:solidFill>
                  <a:schemeClr val="bg1"/>
                </a:solidFill>
                <a:latin typeface="+mj-ea"/>
                <a:ea typeface="+mj-ea"/>
              </a:endParaRPr>
            </a:p>
          </p:txBody>
        </p:sp>
        <p:sp>
          <p:nvSpPr>
            <p:cNvPr id="1024" name="文本框 1023">
              <a:extLst>
                <a:ext uri="{FF2B5EF4-FFF2-40B4-BE49-F238E27FC236}">
                  <a16:creationId xmlns:a16="http://schemas.microsoft.com/office/drawing/2014/main" xmlns="" id="{0EEB17E4-516D-49E6-86EC-EB4D380D2B62}"/>
                </a:ext>
              </a:extLst>
            </p:cNvPr>
            <p:cNvSpPr txBox="1"/>
            <p:nvPr/>
          </p:nvSpPr>
          <p:spPr>
            <a:xfrm>
              <a:off x="5139055" y="3559175"/>
              <a:ext cx="461986" cy="307777"/>
            </a:xfrm>
            <a:prstGeom prst="rect">
              <a:avLst/>
            </a:prstGeom>
            <a:noFill/>
          </p:spPr>
          <p:txBody>
            <a:bodyPr wrap="none" rtlCol="0">
              <a:spAutoFit/>
            </a:bodyPr>
            <a:lstStyle/>
            <a:p>
              <a:r>
                <a:rPr lang="en-US" altLang="zh-CN" sz="1400" dirty="0">
                  <a:solidFill>
                    <a:schemeClr val="bg1"/>
                  </a:solidFill>
                </a:rPr>
                <a:t>lan</a:t>
              </a:r>
              <a:endParaRPr lang="zh-CN" altLang="en-US" sz="1400" dirty="0">
                <a:solidFill>
                  <a:schemeClr val="bg1"/>
                </a:solidFill>
              </a:endParaRPr>
            </a:p>
          </p:txBody>
        </p:sp>
      </p:grpSp>
      <p:sp>
        <p:nvSpPr>
          <p:cNvPr id="1025" name="文本框 1024">
            <a:extLst>
              <a:ext uri="{FF2B5EF4-FFF2-40B4-BE49-F238E27FC236}">
                <a16:creationId xmlns:a16="http://schemas.microsoft.com/office/drawing/2014/main" xmlns="" id="{0528894F-94B7-4FB4-BFEA-7818132DCA4D}"/>
              </a:ext>
            </a:extLst>
          </p:cNvPr>
          <p:cNvSpPr txBox="1"/>
          <p:nvPr/>
        </p:nvSpPr>
        <p:spPr>
          <a:xfrm>
            <a:off x="5456664" y="2657475"/>
            <a:ext cx="492443" cy="276999"/>
          </a:xfrm>
          <a:prstGeom prst="rect">
            <a:avLst/>
          </a:prstGeom>
          <a:noFill/>
        </p:spPr>
        <p:txBody>
          <a:bodyPr wrap="none" rtlCol="0">
            <a:spAutoFit/>
          </a:bodyPr>
          <a:lstStyle/>
          <a:p>
            <a:pPr algn="r"/>
            <a:r>
              <a:rPr lang="zh-CN" altLang="en-US" sz="1200" dirty="0">
                <a:solidFill>
                  <a:schemeClr val="bg1"/>
                </a:solidFill>
              </a:rPr>
              <a:t>计划</a:t>
            </a:r>
          </a:p>
        </p:txBody>
      </p:sp>
      <p:sp>
        <p:nvSpPr>
          <p:cNvPr id="35" name="文本框 34">
            <a:extLst>
              <a:ext uri="{FF2B5EF4-FFF2-40B4-BE49-F238E27FC236}">
                <a16:creationId xmlns:a16="http://schemas.microsoft.com/office/drawing/2014/main" xmlns="" id="{4CF22DF0-4805-428A-8B9F-244F22B5F206}"/>
              </a:ext>
            </a:extLst>
          </p:cNvPr>
          <p:cNvSpPr txBox="1"/>
          <p:nvPr/>
        </p:nvSpPr>
        <p:spPr>
          <a:xfrm>
            <a:off x="6241524" y="2657475"/>
            <a:ext cx="492443" cy="276999"/>
          </a:xfrm>
          <a:prstGeom prst="rect">
            <a:avLst/>
          </a:prstGeom>
          <a:noFill/>
        </p:spPr>
        <p:txBody>
          <a:bodyPr wrap="none" rtlCol="0">
            <a:spAutoFit/>
          </a:bodyPr>
          <a:lstStyle/>
          <a:p>
            <a:r>
              <a:rPr lang="zh-CN" altLang="en-US" sz="1200" dirty="0">
                <a:solidFill>
                  <a:schemeClr val="bg1"/>
                </a:solidFill>
              </a:rPr>
              <a:t>实施</a:t>
            </a:r>
          </a:p>
        </p:txBody>
      </p:sp>
      <p:grpSp>
        <p:nvGrpSpPr>
          <p:cNvPr id="3" name="组合 2">
            <a:extLst>
              <a:ext uri="{FF2B5EF4-FFF2-40B4-BE49-F238E27FC236}">
                <a16:creationId xmlns:a16="http://schemas.microsoft.com/office/drawing/2014/main" xmlns="" id="{5812230F-D949-46ED-B962-8629DBEAE83B}"/>
              </a:ext>
            </a:extLst>
          </p:cNvPr>
          <p:cNvGrpSpPr/>
          <p:nvPr/>
        </p:nvGrpSpPr>
        <p:grpSpPr>
          <a:xfrm>
            <a:off x="6141947" y="2897415"/>
            <a:ext cx="959109" cy="1107996"/>
            <a:chOff x="6141947" y="2897415"/>
            <a:chExt cx="959109" cy="1107996"/>
          </a:xfrm>
        </p:grpSpPr>
        <p:sp>
          <p:nvSpPr>
            <p:cNvPr id="38" name="文本框 37">
              <a:extLst>
                <a:ext uri="{FF2B5EF4-FFF2-40B4-BE49-F238E27FC236}">
                  <a16:creationId xmlns:a16="http://schemas.microsoft.com/office/drawing/2014/main" xmlns="" id="{13C22832-C13D-4C2B-96A2-53FDEF38CC1C}"/>
                </a:ext>
              </a:extLst>
            </p:cNvPr>
            <p:cNvSpPr txBox="1"/>
            <p:nvPr/>
          </p:nvSpPr>
          <p:spPr>
            <a:xfrm>
              <a:off x="6141947" y="2897415"/>
              <a:ext cx="854721" cy="1107996"/>
            </a:xfrm>
            <a:prstGeom prst="rect">
              <a:avLst/>
            </a:prstGeom>
            <a:noFill/>
          </p:spPr>
          <p:txBody>
            <a:bodyPr wrap="none" rtlCol="0">
              <a:spAutoFit/>
            </a:bodyPr>
            <a:lstStyle/>
            <a:p>
              <a:r>
                <a:rPr lang="en-US" altLang="zh-CN" sz="6600" dirty="0">
                  <a:solidFill>
                    <a:schemeClr val="bg1"/>
                  </a:solidFill>
                  <a:latin typeface="+mj-ea"/>
                  <a:ea typeface="+mj-ea"/>
                </a:rPr>
                <a:t>D</a:t>
              </a:r>
              <a:endParaRPr lang="zh-CN" altLang="en-US" sz="6600" dirty="0">
                <a:solidFill>
                  <a:schemeClr val="bg1"/>
                </a:solidFill>
                <a:latin typeface="+mj-ea"/>
                <a:ea typeface="+mj-ea"/>
              </a:endParaRPr>
            </a:p>
          </p:txBody>
        </p:sp>
        <p:sp>
          <p:nvSpPr>
            <p:cNvPr id="39" name="文本框 38">
              <a:extLst>
                <a:ext uri="{FF2B5EF4-FFF2-40B4-BE49-F238E27FC236}">
                  <a16:creationId xmlns:a16="http://schemas.microsoft.com/office/drawing/2014/main" xmlns="" id="{BFBC3F09-531C-4949-AB69-D03690902930}"/>
                </a:ext>
              </a:extLst>
            </p:cNvPr>
            <p:cNvSpPr txBox="1"/>
            <p:nvPr/>
          </p:nvSpPr>
          <p:spPr>
            <a:xfrm>
              <a:off x="6788150" y="3527425"/>
              <a:ext cx="312906" cy="338554"/>
            </a:xfrm>
            <a:prstGeom prst="rect">
              <a:avLst/>
            </a:prstGeom>
            <a:noFill/>
          </p:spPr>
          <p:txBody>
            <a:bodyPr wrap="none" rtlCol="0">
              <a:spAutoFit/>
            </a:bodyPr>
            <a:lstStyle/>
            <a:p>
              <a:r>
                <a:rPr lang="en-US" altLang="zh-CN" sz="1600" dirty="0">
                  <a:solidFill>
                    <a:schemeClr val="bg1"/>
                  </a:solidFill>
                </a:rPr>
                <a:t>o</a:t>
              </a:r>
              <a:endParaRPr lang="zh-CN" altLang="en-US" sz="1600" dirty="0">
                <a:solidFill>
                  <a:schemeClr val="bg1"/>
                </a:solidFill>
              </a:endParaRPr>
            </a:p>
          </p:txBody>
        </p:sp>
      </p:grpSp>
      <p:grpSp>
        <p:nvGrpSpPr>
          <p:cNvPr id="8" name="组合 7">
            <a:extLst>
              <a:ext uri="{FF2B5EF4-FFF2-40B4-BE49-F238E27FC236}">
                <a16:creationId xmlns:a16="http://schemas.microsoft.com/office/drawing/2014/main" xmlns="" id="{46EAEBD9-4529-4C3C-8F0A-4DE5F8A71D1F}"/>
              </a:ext>
            </a:extLst>
          </p:cNvPr>
          <p:cNvGrpSpPr/>
          <p:nvPr/>
        </p:nvGrpSpPr>
        <p:grpSpPr>
          <a:xfrm>
            <a:off x="4806542" y="4397602"/>
            <a:ext cx="1276806" cy="1107996"/>
            <a:chOff x="4806542" y="4397602"/>
            <a:chExt cx="1276806" cy="1107996"/>
          </a:xfrm>
        </p:grpSpPr>
        <p:sp>
          <p:nvSpPr>
            <p:cNvPr id="41" name="文本框 40">
              <a:extLst>
                <a:ext uri="{FF2B5EF4-FFF2-40B4-BE49-F238E27FC236}">
                  <a16:creationId xmlns:a16="http://schemas.microsoft.com/office/drawing/2014/main" xmlns="" id="{496BC78C-DD1B-4256-8665-F485A4596E73}"/>
                </a:ext>
              </a:extLst>
            </p:cNvPr>
            <p:cNvSpPr txBox="1"/>
            <p:nvPr/>
          </p:nvSpPr>
          <p:spPr>
            <a:xfrm>
              <a:off x="4806542" y="4397602"/>
              <a:ext cx="827471" cy="1107996"/>
            </a:xfrm>
            <a:prstGeom prst="rect">
              <a:avLst/>
            </a:prstGeom>
            <a:noFill/>
          </p:spPr>
          <p:txBody>
            <a:bodyPr wrap="none" rtlCol="0">
              <a:spAutoFit/>
            </a:bodyPr>
            <a:lstStyle/>
            <a:p>
              <a:r>
                <a:rPr lang="en-US" altLang="zh-CN" sz="6600" dirty="0">
                  <a:solidFill>
                    <a:schemeClr val="bg1"/>
                  </a:solidFill>
                  <a:latin typeface="+mj-ea"/>
                  <a:ea typeface="+mj-ea"/>
                </a:rPr>
                <a:t>A</a:t>
              </a:r>
              <a:endParaRPr lang="zh-CN" altLang="en-US" sz="6600" dirty="0">
                <a:solidFill>
                  <a:schemeClr val="bg1"/>
                </a:solidFill>
                <a:latin typeface="+mj-ea"/>
                <a:ea typeface="+mj-ea"/>
              </a:endParaRPr>
            </a:p>
          </p:txBody>
        </p:sp>
        <p:sp>
          <p:nvSpPr>
            <p:cNvPr id="42" name="文本框 41">
              <a:extLst>
                <a:ext uri="{FF2B5EF4-FFF2-40B4-BE49-F238E27FC236}">
                  <a16:creationId xmlns:a16="http://schemas.microsoft.com/office/drawing/2014/main" xmlns="" id="{3D21AE9C-3196-4A1D-8960-EC8F86A2292D}"/>
                </a:ext>
              </a:extLst>
            </p:cNvPr>
            <p:cNvSpPr txBox="1"/>
            <p:nvPr/>
          </p:nvSpPr>
          <p:spPr>
            <a:xfrm>
              <a:off x="5454650" y="5040312"/>
              <a:ext cx="628698" cy="307777"/>
            </a:xfrm>
            <a:prstGeom prst="rect">
              <a:avLst/>
            </a:prstGeom>
            <a:noFill/>
          </p:spPr>
          <p:txBody>
            <a:bodyPr wrap="none" rtlCol="0">
              <a:spAutoFit/>
            </a:bodyPr>
            <a:lstStyle/>
            <a:p>
              <a:r>
                <a:rPr lang="en-US" altLang="zh-CN" sz="1400" dirty="0">
                  <a:solidFill>
                    <a:schemeClr val="bg1"/>
                  </a:solidFill>
                </a:rPr>
                <a:t>djust</a:t>
              </a:r>
              <a:endParaRPr lang="zh-CN" altLang="en-US" sz="1400" dirty="0">
                <a:solidFill>
                  <a:schemeClr val="bg1"/>
                </a:solidFill>
              </a:endParaRPr>
            </a:p>
          </p:txBody>
        </p:sp>
      </p:grpSp>
      <p:grpSp>
        <p:nvGrpSpPr>
          <p:cNvPr id="9" name="组合 8">
            <a:extLst>
              <a:ext uri="{FF2B5EF4-FFF2-40B4-BE49-F238E27FC236}">
                <a16:creationId xmlns:a16="http://schemas.microsoft.com/office/drawing/2014/main" xmlns="" id="{826878FD-E99A-46F3-8E72-41D2D2B9D614}"/>
              </a:ext>
            </a:extLst>
          </p:cNvPr>
          <p:cNvGrpSpPr/>
          <p:nvPr/>
        </p:nvGrpSpPr>
        <p:grpSpPr>
          <a:xfrm>
            <a:off x="6141947" y="4397602"/>
            <a:ext cx="1254062" cy="1107996"/>
            <a:chOff x="6141947" y="4397602"/>
            <a:chExt cx="1254062" cy="1107996"/>
          </a:xfrm>
        </p:grpSpPr>
        <p:sp>
          <p:nvSpPr>
            <p:cNvPr id="44" name="文本框 43">
              <a:extLst>
                <a:ext uri="{FF2B5EF4-FFF2-40B4-BE49-F238E27FC236}">
                  <a16:creationId xmlns:a16="http://schemas.microsoft.com/office/drawing/2014/main" xmlns="" id="{0C1DF314-2E68-4BA2-8A3D-9FA1BD19F0E1}"/>
                </a:ext>
              </a:extLst>
            </p:cNvPr>
            <p:cNvSpPr txBox="1"/>
            <p:nvPr/>
          </p:nvSpPr>
          <p:spPr>
            <a:xfrm>
              <a:off x="6141947" y="4397602"/>
              <a:ext cx="813043" cy="1107996"/>
            </a:xfrm>
            <a:prstGeom prst="rect">
              <a:avLst/>
            </a:prstGeom>
            <a:noFill/>
          </p:spPr>
          <p:txBody>
            <a:bodyPr wrap="none" rtlCol="0">
              <a:spAutoFit/>
            </a:bodyPr>
            <a:lstStyle/>
            <a:p>
              <a:r>
                <a:rPr lang="en-US" altLang="zh-CN" sz="6600" dirty="0">
                  <a:solidFill>
                    <a:schemeClr val="bg1"/>
                  </a:solidFill>
                  <a:latin typeface="+mj-ea"/>
                  <a:ea typeface="+mj-ea"/>
                </a:rPr>
                <a:t>C</a:t>
              </a:r>
              <a:endParaRPr lang="zh-CN" altLang="en-US" sz="6600" dirty="0">
                <a:solidFill>
                  <a:schemeClr val="bg1"/>
                </a:solidFill>
                <a:latin typeface="+mj-ea"/>
                <a:ea typeface="+mj-ea"/>
              </a:endParaRPr>
            </a:p>
          </p:txBody>
        </p:sp>
        <p:sp>
          <p:nvSpPr>
            <p:cNvPr id="45" name="文本框 44">
              <a:extLst>
                <a:ext uri="{FF2B5EF4-FFF2-40B4-BE49-F238E27FC236}">
                  <a16:creationId xmlns:a16="http://schemas.microsoft.com/office/drawing/2014/main" xmlns="" id="{00614E27-6266-439C-AA29-3E4969835846}"/>
                </a:ext>
              </a:extLst>
            </p:cNvPr>
            <p:cNvSpPr txBox="1"/>
            <p:nvPr/>
          </p:nvSpPr>
          <p:spPr>
            <a:xfrm>
              <a:off x="6788150" y="5040312"/>
              <a:ext cx="607859" cy="307777"/>
            </a:xfrm>
            <a:prstGeom prst="rect">
              <a:avLst/>
            </a:prstGeom>
            <a:noFill/>
          </p:spPr>
          <p:txBody>
            <a:bodyPr wrap="none" rtlCol="0">
              <a:spAutoFit/>
            </a:bodyPr>
            <a:lstStyle/>
            <a:p>
              <a:r>
                <a:rPr lang="en-US" altLang="zh-CN" sz="1400" dirty="0">
                  <a:solidFill>
                    <a:schemeClr val="bg1"/>
                  </a:solidFill>
                </a:rPr>
                <a:t>heck</a:t>
              </a:r>
              <a:endParaRPr lang="zh-CN" altLang="en-US" sz="1400" dirty="0">
                <a:solidFill>
                  <a:schemeClr val="bg1"/>
                </a:solidFill>
              </a:endParaRPr>
            </a:p>
          </p:txBody>
        </p:sp>
      </p:grpSp>
      <p:sp>
        <p:nvSpPr>
          <p:cNvPr id="46" name="文本框 45">
            <a:extLst>
              <a:ext uri="{FF2B5EF4-FFF2-40B4-BE49-F238E27FC236}">
                <a16:creationId xmlns:a16="http://schemas.microsoft.com/office/drawing/2014/main" xmlns="" id="{B57761C3-43F1-4422-8F51-9DC8701DFCB5}"/>
              </a:ext>
            </a:extLst>
          </p:cNvPr>
          <p:cNvSpPr txBox="1"/>
          <p:nvPr/>
        </p:nvSpPr>
        <p:spPr>
          <a:xfrm>
            <a:off x="5418565" y="4238625"/>
            <a:ext cx="492443" cy="276999"/>
          </a:xfrm>
          <a:prstGeom prst="rect">
            <a:avLst/>
          </a:prstGeom>
          <a:noFill/>
        </p:spPr>
        <p:txBody>
          <a:bodyPr wrap="none" rtlCol="0">
            <a:spAutoFit/>
          </a:bodyPr>
          <a:lstStyle/>
          <a:p>
            <a:pPr algn="r"/>
            <a:r>
              <a:rPr lang="zh-CN" altLang="en-US" sz="1200" dirty="0">
                <a:solidFill>
                  <a:schemeClr val="bg1"/>
                </a:solidFill>
              </a:rPr>
              <a:t>调整</a:t>
            </a:r>
          </a:p>
        </p:txBody>
      </p:sp>
      <p:sp>
        <p:nvSpPr>
          <p:cNvPr id="47" name="文本框 46">
            <a:extLst>
              <a:ext uri="{FF2B5EF4-FFF2-40B4-BE49-F238E27FC236}">
                <a16:creationId xmlns:a16="http://schemas.microsoft.com/office/drawing/2014/main" xmlns="" id="{5BAC792A-802C-42FA-916B-943F47C91384}"/>
              </a:ext>
            </a:extLst>
          </p:cNvPr>
          <p:cNvSpPr txBox="1"/>
          <p:nvPr/>
        </p:nvSpPr>
        <p:spPr>
          <a:xfrm>
            <a:off x="6203424" y="4238625"/>
            <a:ext cx="492443" cy="276999"/>
          </a:xfrm>
          <a:prstGeom prst="rect">
            <a:avLst/>
          </a:prstGeom>
          <a:noFill/>
        </p:spPr>
        <p:txBody>
          <a:bodyPr wrap="none" rtlCol="0">
            <a:spAutoFit/>
          </a:bodyPr>
          <a:lstStyle/>
          <a:p>
            <a:r>
              <a:rPr lang="zh-CN" altLang="en-US" sz="1200" dirty="0">
                <a:solidFill>
                  <a:schemeClr val="bg1"/>
                </a:solidFill>
              </a:rPr>
              <a:t>验证</a:t>
            </a:r>
          </a:p>
        </p:txBody>
      </p:sp>
      <p:sp>
        <p:nvSpPr>
          <p:cNvPr id="49" name="文本框 48">
            <a:extLst>
              <a:ext uri="{FF2B5EF4-FFF2-40B4-BE49-F238E27FC236}">
                <a16:creationId xmlns:a16="http://schemas.microsoft.com/office/drawing/2014/main" xmlns="" id="{36520265-ABEC-47CD-9CA4-80AFE18E6B99}"/>
              </a:ext>
            </a:extLst>
          </p:cNvPr>
          <p:cNvSpPr txBox="1"/>
          <p:nvPr/>
        </p:nvSpPr>
        <p:spPr>
          <a:xfrm>
            <a:off x="2055495" y="2421374"/>
            <a:ext cx="1685925" cy="461665"/>
          </a:xfrm>
          <a:prstGeom prst="rect">
            <a:avLst/>
          </a:prstGeom>
          <a:noFill/>
        </p:spPr>
        <p:txBody>
          <a:bodyPr wrap="square">
            <a:spAutoFit/>
          </a:bodyPr>
          <a:lstStyle/>
          <a:p>
            <a:pPr algn="r"/>
            <a:r>
              <a:rPr lang="zh-CN" altLang="en-US" sz="2400" dirty="0">
                <a:gradFill flip="none" rotWithShape="1">
                  <a:gsLst>
                    <a:gs pos="6000">
                      <a:schemeClr val="accent2"/>
                    </a:gs>
                    <a:gs pos="100000">
                      <a:schemeClr val="accent1"/>
                    </a:gs>
                  </a:gsLst>
                  <a:lin ang="2700000" scaled="1"/>
                  <a:tileRect/>
                </a:gradFill>
                <a:latin typeface="+mj-ea"/>
                <a:ea typeface="+mj-ea"/>
              </a:rPr>
              <a:t>计划阶段</a:t>
            </a:r>
          </a:p>
        </p:txBody>
      </p:sp>
      <p:sp>
        <p:nvSpPr>
          <p:cNvPr id="51" name="文本框 50">
            <a:extLst>
              <a:ext uri="{FF2B5EF4-FFF2-40B4-BE49-F238E27FC236}">
                <a16:creationId xmlns:a16="http://schemas.microsoft.com/office/drawing/2014/main" xmlns="" id="{1A3445E0-4A51-4448-A0C0-A7FC2BB1DE82}"/>
              </a:ext>
            </a:extLst>
          </p:cNvPr>
          <p:cNvSpPr txBox="1"/>
          <p:nvPr/>
        </p:nvSpPr>
        <p:spPr>
          <a:xfrm>
            <a:off x="647700" y="2860655"/>
            <a:ext cx="3093720" cy="1113895"/>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要通过市场调查、用户访问等，摸清用户对产品质量的要求，确定质量政策、质量目标和质量计划等。包括现状调查、分析、确定要因、制定计划。</a:t>
            </a:r>
          </a:p>
        </p:txBody>
      </p:sp>
      <p:sp>
        <p:nvSpPr>
          <p:cNvPr id="52" name="文本框 51">
            <a:extLst>
              <a:ext uri="{FF2B5EF4-FFF2-40B4-BE49-F238E27FC236}">
                <a16:creationId xmlns:a16="http://schemas.microsoft.com/office/drawing/2014/main" xmlns="" id="{ABBFC0DA-875E-4C04-95B7-7076C2439D57}"/>
              </a:ext>
            </a:extLst>
          </p:cNvPr>
          <p:cNvSpPr txBox="1"/>
          <p:nvPr/>
        </p:nvSpPr>
        <p:spPr>
          <a:xfrm>
            <a:off x="2065020" y="4526399"/>
            <a:ext cx="1685925" cy="461665"/>
          </a:xfrm>
          <a:prstGeom prst="rect">
            <a:avLst/>
          </a:prstGeom>
          <a:noFill/>
        </p:spPr>
        <p:txBody>
          <a:bodyPr wrap="square">
            <a:spAutoFit/>
          </a:bodyPr>
          <a:lstStyle/>
          <a:p>
            <a:pPr algn="r"/>
            <a:r>
              <a:rPr lang="zh-CN" altLang="en-US" sz="2400" dirty="0">
                <a:gradFill flip="none" rotWithShape="1">
                  <a:gsLst>
                    <a:gs pos="6000">
                      <a:schemeClr val="accent2"/>
                    </a:gs>
                    <a:gs pos="100000">
                      <a:schemeClr val="accent1"/>
                    </a:gs>
                  </a:gsLst>
                  <a:lin ang="2700000" scaled="1"/>
                  <a:tileRect/>
                </a:gradFill>
                <a:latin typeface="+mj-ea"/>
                <a:ea typeface="+mj-ea"/>
              </a:rPr>
              <a:t>处理阶段</a:t>
            </a:r>
          </a:p>
        </p:txBody>
      </p:sp>
      <p:sp>
        <p:nvSpPr>
          <p:cNvPr id="53" name="文本框 52">
            <a:extLst>
              <a:ext uri="{FF2B5EF4-FFF2-40B4-BE49-F238E27FC236}">
                <a16:creationId xmlns:a16="http://schemas.microsoft.com/office/drawing/2014/main" xmlns="" id="{5BAF990A-363B-4ACC-8118-EDFDA1EAC0EA}"/>
              </a:ext>
            </a:extLst>
          </p:cNvPr>
          <p:cNvSpPr txBox="1"/>
          <p:nvPr/>
        </p:nvSpPr>
        <p:spPr>
          <a:xfrm>
            <a:off x="657225" y="4965680"/>
            <a:ext cx="3093720" cy="1113895"/>
          </a:xfrm>
          <a:prstGeom prst="rect">
            <a:avLst/>
          </a:prstGeom>
          <a:noFill/>
        </p:spPr>
        <p:txBody>
          <a:bodyPr wrap="square">
            <a:spAutoFit/>
          </a:bodyPr>
          <a:lstStyle/>
          <a:p>
            <a:pPr algn="r">
              <a:lnSpc>
                <a:spcPct val="120000"/>
              </a:lnSpc>
            </a:pPr>
            <a:r>
              <a:rPr lang="zh-CN" altLang="en-US" sz="1400" dirty="0">
                <a:solidFill>
                  <a:schemeClr val="tx2">
                    <a:lumMod val="60000"/>
                    <a:lumOff val="40000"/>
                  </a:schemeClr>
                </a:solidFill>
              </a:rPr>
              <a:t>主要是根据检查结果，采取相应的措施。巩固成绩，把成功的经验尽可能纳入标准，进行标准化，遗留问题则转入下一个</a:t>
            </a:r>
            <a:r>
              <a:rPr lang="en-US" altLang="zh-CN" sz="1400" dirty="0">
                <a:solidFill>
                  <a:schemeClr val="tx2">
                    <a:lumMod val="60000"/>
                    <a:lumOff val="40000"/>
                  </a:schemeClr>
                </a:solidFill>
              </a:rPr>
              <a:t>PDCA</a:t>
            </a:r>
            <a:r>
              <a:rPr lang="zh-CN" altLang="en-US" sz="1400" dirty="0">
                <a:solidFill>
                  <a:schemeClr val="tx2">
                    <a:lumMod val="60000"/>
                    <a:lumOff val="40000"/>
                  </a:schemeClr>
                </a:solidFill>
              </a:rPr>
              <a:t>循环去解决。</a:t>
            </a:r>
          </a:p>
        </p:txBody>
      </p:sp>
      <p:sp>
        <p:nvSpPr>
          <p:cNvPr id="54" name="文本框 53">
            <a:extLst>
              <a:ext uri="{FF2B5EF4-FFF2-40B4-BE49-F238E27FC236}">
                <a16:creationId xmlns:a16="http://schemas.microsoft.com/office/drawing/2014/main" xmlns="" id="{DB370CBB-D447-41AD-96C2-3E48A6E36F7D}"/>
              </a:ext>
            </a:extLst>
          </p:cNvPr>
          <p:cNvSpPr txBox="1"/>
          <p:nvPr/>
        </p:nvSpPr>
        <p:spPr>
          <a:xfrm>
            <a:off x="8420100" y="2402324"/>
            <a:ext cx="2407557" cy="461665"/>
          </a:xfrm>
          <a:prstGeom prst="rect">
            <a:avLst/>
          </a:prstGeom>
          <a:noFill/>
        </p:spPr>
        <p:txBody>
          <a:bodyPr wrap="square">
            <a:spAutoFit/>
          </a:bodyPr>
          <a:lstStyle/>
          <a:p>
            <a:r>
              <a:rPr lang="zh-CN" altLang="en-US" sz="2400" dirty="0">
                <a:gradFill flip="none" rotWithShape="1">
                  <a:gsLst>
                    <a:gs pos="6000">
                      <a:schemeClr val="accent2"/>
                    </a:gs>
                    <a:gs pos="100000">
                      <a:schemeClr val="accent1"/>
                    </a:gs>
                  </a:gsLst>
                  <a:lin ang="2700000" scaled="1"/>
                  <a:tileRect/>
                </a:gradFill>
                <a:latin typeface="+mj-ea"/>
                <a:ea typeface="+mj-ea"/>
              </a:rPr>
              <a:t>设计和执行阶段</a:t>
            </a:r>
          </a:p>
        </p:txBody>
      </p:sp>
      <p:sp>
        <p:nvSpPr>
          <p:cNvPr id="55" name="文本框 54">
            <a:extLst>
              <a:ext uri="{FF2B5EF4-FFF2-40B4-BE49-F238E27FC236}">
                <a16:creationId xmlns:a16="http://schemas.microsoft.com/office/drawing/2014/main" xmlns="" id="{85468310-9039-4917-AFC3-CDCC880AC757}"/>
              </a:ext>
            </a:extLst>
          </p:cNvPr>
          <p:cNvSpPr txBox="1"/>
          <p:nvPr/>
        </p:nvSpPr>
        <p:spPr>
          <a:xfrm>
            <a:off x="8420100" y="2841605"/>
            <a:ext cx="3093720" cy="855362"/>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实施上一阶段所规定的内容。根据质量标准进行产品设计、试制、试验及计划执行前的人员培训。</a:t>
            </a:r>
          </a:p>
        </p:txBody>
      </p:sp>
      <p:sp>
        <p:nvSpPr>
          <p:cNvPr id="56" name="文本框 55">
            <a:extLst>
              <a:ext uri="{FF2B5EF4-FFF2-40B4-BE49-F238E27FC236}">
                <a16:creationId xmlns:a16="http://schemas.microsoft.com/office/drawing/2014/main" xmlns="" id="{AEB2C58D-6216-4490-BF7E-6BE46B208F21}"/>
              </a:ext>
            </a:extLst>
          </p:cNvPr>
          <p:cNvSpPr txBox="1"/>
          <p:nvPr/>
        </p:nvSpPr>
        <p:spPr>
          <a:xfrm>
            <a:off x="8420100" y="4507349"/>
            <a:ext cx="1685925" cy="461665"/>
          </a:xfrm>
          <a:prstGeom prst="rect">
            <a:avLst/>
          </a:prstGeom>
          <a:noFill/>
        </p:spPr>
        <p:txBody>
          <a:bodyPr wrap="square">
            <a:spAutoFit/>
          </a:bodyPr>
          <a:lstStyle/>
          <a:p>
            <a:r>
              <a:rPr lang="zh-CN" altLang="en-US" sz="2400" dirty="0">
                <a:gradFill flip="none" rotWithShape="1">
                  <a:gsLst>
                    <a:gs pos="6000">
                      <a:schemeClr val="accent2"/>
                    </a:gs>
                    <a:gs pos="100000">
                      <a:schemeClr val="accent1"/>
                    </a:gs>
                  </a:gsLst>
                  <a:lin ang="2700000" scaled="1"/>
                  <a:tileRect/>
                </a:gradFill>
                <a:latin typeface="+mj-ea"/>
                <a:ea typeface="+mj-ea"/>
              </a:rPr>
              <a:t>检查阶段</a:t>
            </a:r>
          </a:p>
        </p:txBody>
      </p:sp>
      <p:sp>
        <p:nvSpPr>
          <p:cNvPr id="57" name="文本框 56">
            <a:extLst>
              <a:ext uri="{FF2B5EF4-FFF2-40B4-BE49-F238E27FC236}">
                <a16:creationId xmlns:a16="http://schemas.microsoft.com/office/drawing/2014/main" xmlns="" id="{6D04842F-CA42-43C2-AA8D-20E0BB3893AE}"/>
              </a:ext>
            </a:extLst>
          </p:cNvPr>
          <p:cNvSpPr txBox="1"/>
          <p:nvPr/>
        </p:nvSpPr>
        <p:spPr>
          <a:xfrm>
            <a:off x="8420100" y="4946630"/>
            <a:ext cx="3093720" cy="1113895"/>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要通过市场调查、用户访问等，摸清用户对产品质量的要求，确定质量政策、质量目标和质量计划等。包括现状调查、分析、确定要因、制定计划。</a:t>
            </a:r>
          </a:p>
        </p:txBody>
      </p:sp>
    </p:spTree>
    <p:extLst>
      <p:ext uri="{BB962C8B-B14F-4D97-AF65-F5344CB8AC3E}">
        <p14:creationId xmlns:p14="http://schemas.microsoft.com/office/powerpoint/2010/main" val="3276051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trips(upLeft)">
                                      <p:cBhvr>
                                        <p:cTn id="7" dur="750"/>
                                        <p:tgtEl>
                                          <p:spTgt spid="21"/>
                                        </p:tgtEl>
                                      </p:cBhvr>
                                    </p:animEffect>
                                  </p:childTnLst>
                                </p:cTn>
                              </p:par>
                              <p:par>
                                <p:cTn id="8" presetID="27" presetClass="emph" presetSubtype="0" fill="remove" grpId="1" nodeType="withEffect">
                                  <p:stCondLst>
                                    <p:cond delay="0"/>
                                  </p:stCondLst>
                                  <p:childTnLst>
                                    <p:animClr clrSpc="rgb" dir="cw">
                                      <p:cBhvr override="childStyle">
                                        <p:cTn id="9" dur="375" autoRev="1" fill="remove"/>
                                        <p:tgtEl>
                                          <p:spTgt spid="21"/>
                                        </p:tgtEl>
                                        <p:attrNameLst>
                                          <p:attrName>style.color</p:attrName>
                                        </p:attrNameLst>
                                      </p:cBhvr>
                                      <p:to>
                                        <a:schemeClr val="bg1"/>
                                      </p:to>
                                    </p:animClr>
                                    <p:animClr clrSpc="rgb" dir="cw">
                                      <p:cBhvr>
                                        <p:cTn id="10" dur="375" autoRev="1" fill="remove"/>
                                        <p:tgtEl>
                                          <p:spTgt spid="21"/>
                                        </p:tgtEl>
                                        <p:attrNameLst>
                                          <p:attrName>fillcolor</p:attrName>
                                        </p:attrNameLst>
                                      </p:cBhvr>
                                      <p:to>
                                        <a:schemeClr val="bg1"/>
                                      </p:to>
                                    </p:animClr>
                                    <p:set>
                                      <p:cBhvr>
                                        <p:cTn id="11" dur="375" autoRev="1" fill="remove"/>
                                        <p:tgtEl>
                                          <p:spTgt spid="21"/>
                                        </p:tgtEl>
                                        <p:attrNameLst>
                                          <p:attrName>fill.type</p:attrName>
                                        </p:attrNameLst>
                                      </p:cBhvr>
                                      <p:to>
                                        <p:strVal val="solid"/>
                                      </p:to>
                                    </p:set>
                                    <p:set>
                                      <p:cBhvr>
                                        <p:cTn id="12" dur="375" autoRev="1" fill="remove"/>
                                        <p:tgtEl>
                                          <p:spTgt spid="21"/>
                                        </p:tgtEl>
                                        <p:attrNameLst>
                                          <p:attrName>fill.on</p:attrName>
                                        </p:attrNameLst>
                                      </p:cBhvr>
                                      <p:to>
                                        <p:strVal val="true"/>
                                      </p:to>
                                    </p:set>
                                  </p:childTnLst>
                                </p:cTn>
                              </p:par>
                              <p:par>
                                <p:cTn id="13" presetID="53" presetClass="entr" presetSubtype="16" decel="50000"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 fill="hold"/>
                                        <p:tgtEl>
                                          <p:spTgt spid="2"/>
                                        </p:tgtEl>
                                        <p:attrNameLst>
                                          <p:attrName>ppt_w</p:attrName>
                                        </p:attrNameLst>
                                      </p:cBhvr>
                                      <p:tavLst>
                                        <p:tav tm="0">
                                          <p:val>
                                            <p:strVal val="0"/>
                                          </p:val>
                                        </p:tav>
                                        <p:tav tm="100000">
                                          <p:val>
                                            <p:strVal val="#ppt_w"/>
                                          </p:val>
                                        </p:tav>
                                      </p:tavLst>
                                    </p:anim>
                                    <p:anim calcmode="lin" valueType="num">
                                      <p:cBhvr>
                                        <p:cTn id="16" dur="200" fill="hold"/>
                                        <p:tgtEl>
                                          <p:spTgt spid="2"/>
                                        </p:tgtEl>
                                        <p:attrNameLst>
                                          <p:attrName>ppt_h</p:attrName>
                                        </p:attrNameLst>
                                      </p:cBhvr>
                                      <p:tavLst>
                                        <p:tav tm="0">
                                          <p:val>
                                            <p:strVal val="0"/>
                                          </p:val>
                                        </p:tav>
                                        <p:tav tm="100000">
                                          <p:val>
                                            <p:strVal val="#ppt_h"/>
                                          </p:val>
                                        </p:tav>
                                      </p:tavLst>
                                    </p:anim>
                                    <p:animScale>
                                      <p:cBhvr>
                                        <p:cTn id="17" dur="100" autoRev="1" fill="hold">
                                          <p:stCondLst>
                                            <p:cond delay="200"/>
                                          </p:stCondLst>
                                        </p:cTn>
                                        <p:tgtEl>
                                          <p:spTgt spid="2"/>
                                        </p:tgtEl>
                                      </p:cBhvr>
                                      <p:from x="100000" y="100000"/>
                                      <p:to x="110000" y="110000"/>
                                    </p:animScale>
                                    <p:animScale>
                                      <p:cBhvr>
                                        <p:cTn id="18" dur="100" autoRev="1" fill="hold">
                                          <p:stCondLst>
                                            <p:cond delay="400"/>
                                          </p:stCondLst>
                                        </p:cTn>
                                        <p:tgtEl>
                                          <p:spTgt spid="2"/>
                                        </p:tgtEl>
                                      </p:cBhvr>
                                      <p:from x="100000" y="100000"/>
                                      <p:to x="90000" y="90000"/>
                                    </p:animScale>
                                  </p:childTnLst>
                                </p:cTn>
                              </p:par>
                              <p:par>
                                <p:cTn id="19" presetID="53" presetClass="entr" presetSubtype="16" decel="50000" fill="hold" grpId="0" nodeType="withEffect">
                                  <p:stCondLst>
                                    <p:cond delay="250"/>
                                  </p:stCondLst>
                                  <p:childTnLst>
                                    <p:set>
                                      <p:cBhvr>
                                        <p:cTn id="20" dur="1" fill="hold">
                                          <p:stCondLst>
                                            <p:cond delay="0"/>
                                          </p:stCondLst>
                                        </p:cTn>
                                        <p:tgtEl>
                                          <p:spTgt spid="1025"/>
                                        </p:tgtEl>
                                        <p:attrNameLst>
                                          <p:attrName>style.visibility</p:attrName>
                                        </p:attrNameLst>
                                      </p:cBhvr>
                                      <p:to>
                                        <p:strVal val="visible"/>
                                      </p:to>
                                    </p:set>
                                    <p:anim calcmode="lin" valueType="num">
                                      <p:cBhvr>
                                        <p:cTn id="21" dur="200" fill="hold"/>
                                        <p:tgtEl>
                                          <p:spTgt spid="1025"/>
                                        </p:tgtEl>
                                        <p:attrNameLst>
                                          <p:attrName>ppt_w</p:attrName>
                                        </p:attrNameLst>
                                      </p:cBhvr>
                                      <p:tavLst>
                                        <p:tav tm="0">
                                          <p:val>
                                            <p:strVal val="0"/>
                                          </p:val>
                                        </p:tav>
                                        <p:tav tm="100000">
                                          <p:val>
                                            <p:strVal val="#ppt_w"/>
                                          </p:val>
                                        </p:tav>
                                      </p:tavLst>
                                    </p:anim>
                                    <p:anim calcmode="lin" valueType="num">
                                      <p:cBhvr>
                                        <p:cTn id="22" dur="200" fill="hold"/>
                                        <p:tgtEl>
                                          <p:spTgt spid="1025"/>
                                        </p:tgtEl>
                                        <p:attrNameLst>
                                          <p:attrName>ppt_h</p:attrName>
                                        </p:attrNameLst>
                                      </p:cBhvr>
                                      <p:tavLst>
                                        <p:tav tm="0">
                                          <p:val>
                                            <p:strVal val="0"/>
                                          </p:val>
                                        </p:tav>
                                        <p:tav tm="100000">
                                          <p:val>
                                            <p:strVal val="#ppt_h"/>
                                          </p:val>
                                        </p:tav>
                                      </p:tavLst>
                                    </p:anim>
                                    <p:animScale>
                                      <p:cBhvr>
                                        <p:cTn id="23" dur="100" autoRev="1" fill="hold">
                                          <p:stCondLst>
                                            <p:cond delay="200"/>
                                          </p:stCondLst>
                                        </p:cTn>
                                        <p:tgtEl>
                                          <p:spTgt spid="1025"/>
                                        </p:tgtEl>
                                      </p:cBhvr>
                                      <p:from x="100000" y="100000"/>
                                      <p:to x="110000" y="110000"/>
                                    </p:animScale>
                                    <p:animScale>
                                      <p:cBhvr>
                                        <p:cTn id="24" dur="100" autoRev="1" fill="hold">
                                          <p:stCondLst>
                                            <p:cond delay="400"/>
                                          </p:stCondLst>
                                        </p:cTn>
                                        <p:tgtEl>
                                          <p:spTgt spid="1025"/>
                                        </p:tgtEl>
                                      </p:cBhvr>
                                      <p:from x="100000" y="100000"/>
                                      <p:to x="90000" y="90000"/>
                                    </p:animScale>
                                  </p:childTnLst>
                                </p:cTn>
                              </p:par>
                              <p:par>
                                <p:cTn id="25" presetID="23" presetClass="entr" presetSubtype="16" decel="10000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273" fill="hold"/>
                                        <p:tgtEl>
                                          <p:spTgt spid="10"/>
                                        </p:tgtEl>
                                        <p:attrNameLst>
                                          <p:attrName>ppt_w</p:attrName>
                                        </p:attrNameLst>
                                      </p:cBhvr>
                                      <p:tavLst>
                                        <p:tav tm="0">
                                          <p:val>
                                            <p:strVal val="0"/>
                                          </p:val>
                                        </p:tav>
                                        <p:tav tm="100000">
                                          <p:val>
                                            <p:strVal val="#ppt_w"/>
                                          </p:val>
                                        </p:tav>
                                      </p:tavLst>
                                    </p:anim>
                                    <p:anim calcmode="lin" valueType="num">
                                      <p:cBhvr>
                                        <p:cTn id="28" dur="273" fill="hold"/>
                                        <p:tgtEl>
                                          <p:spTgt spid="10"/>
                                        </p:tgtEl>
                                        <p:attrNameLst>
                                          <p:attrName>ppt_h</p:attrName>
                                        </p:attrNameLst>
                                      </p:cBhvr>
                                      <p:tavLst>
                                        <p:tav tm="0">
                                          <p:val>
                                            <p:fltVal val="0"/>
                                          </p:val>
                                        </p:tav>
                                        <p:tav tm="100000">
                                          <p:val>
                                            <p:strVal val="#ppt_h"/>
                                          </p:val>
                                        </p:tav>
                                      </p:tavLst>
                                    </p:anim>
                                    <p:animScale>
                                      <p:cBhvr>
                                        <p:cTn id="29" dur="182" autoRev="1" fill="hold">
                                          <p:stCondLst>
                                            <p:cond delay="273"/>
                                          </p:stCondLst>
                                        </p:cTn>
                                        <p:tgtEl>
                                          <p:spTgt spid="10"/>
                                        </p:tgtEl>
                                      </p:cBhvr>
                                      <p:by x="110000" y="110000"/>
                                      <p:from x="100000" y="100000"/>
                                      <p:to x="110000" y="110000"/>
                                    </p:animScale>
                                    <p:animScale>
                                      <p:cBhvr>
                                        <p:cTn id="30" dur="182" autoRev="1" fill="hold">
                                          <p:stCondLst>
                                            <p:cond delay="636"/>
                                          </p:stCondLst>
                                        </p:cTn>
                                        <p:tgtEl>
                                          <p:spTgt spid="10"/>
                                        </p:tgtEl>
                                      </p:cBhvr>
                                      <p:by x="95000" y="95000"/>
                                      <p:from x="100000" y="100000"/>
                                      <p:to x="95000" y="95000"/>
                                    </p:animScale>
                                  </p:childTnLst>
                                </p:cTn>
                              </p:par>
                              <p:par>
                                <p:cTn id="31" presetID="8" presetClass="emph" presetSubtype="0" repeatCount="indefinite" fill="hold" nodeType="withEffect">
                                  <p:stCondLst>
                                    <p:cond delay="250"/>
                                  </p:stCondLst>
                                  <p:childTnLst>
                                    <p:animRot by="21600000">
                                      <p:cBhvr>
                                        <p:cTn id="32" dur="8000" fill="hold"/>
                                        <p:tgtEl>
                                          <p:spTgt spid="10"/>
                                        </p:tgtEl>
                                        <p:attrNameLst>
                                          <p:attrName>r</p:attrName>
                                        </p:attrNameLst>
                                      </p:cBhvr>
                                    </p:animRot>
                                  </p:childTnLst>
                                </p:cTn>
                              </p:par>
                              <p:par>
                                <p:cTn id="33" presetID="0" presetClass="entr" presetSubtype="0" decel="100000" fill="hold" grpId="0" nodeType="withEffect">
                                  <p:stCondLst>
                                    <p:cond delay="500"/>
                                  </p:stCondLst>
                                  <p:iterate type="lt">
                                    <p:tmPct val="10000"/>
                                  </p:iterate>
                                  <p:childTnLst>
                                    <p:set>
                                      <p:cBhvr>
                                        <p:cTn id="34" dur="1" fill="hold">
                                          <p:stCondLst>
                                            <p:cond delay="0"/>
                                          </p:stCondLst>
                                        </p:cTn>
                                        <p:tgtEl>
                                          <p:spTgt spid="49"/>
                                        </p:tgtEl>
                                        <p:attrNameLst>
                                          <p:attrName>style.visibility</p:attrName>
                                        </p:attrNameLst>
                                      </p:cBhvr>
                                      <p:to>
                                        <p:strVal val="visible"/>
                                      </p:to>
                                    </p:set>
                                    <p:animEffect transition="in" filter="fade">
                                      <p:cBhvr>
                                        <p:cTn id="35" dur="500">
                                          <p:stCondLst>
                                            <p:cond delay="0"/>
                                          </p:stCondLst>
                                        </p:cTn>
                                        <p:tgtEl>
                                          <p:spTgt spid="49"/>
                                        </p:tgtEl>
                                      </p:cBhvr>
                                    </p:animEffect>
                                    <p:anim to="" calcmode="lin" valueType="num">
                                      <p:cBhvr>
                                        <p:cTn id="36" dur="500" fill="hold">
                                          <p:stCondLst>
                                            <p:cond delay="0"/>
                                          </p:stCondLst>
                                        </p:cTn>
                                        <p:tgtEl>
                                          <p:spTgt spid="49"/>
                                        </p:tgtEl>
                                        <p:attrNameLst>
                                          <p:attrName>ppt_x</p:attrName>
                                        </p:attrNameLst>
                                      </p:cBhvr>
                                      <p:tavLst>
                                        <p:tav tm="0">
                                          <p:val>
                                            <p:strVal val="#ppt_x+0.03"/>
                                          </p:val>
                                        </p:tav>
                                        <p:tav tm="100000">
                                          <p:val>
                                            <p:strVal val="#ppt_x"/>
                                          </p:val>
                                        </p:tav>
                                      </p:tavLst>
                                    </p:anim>
                                  </p:childTnLst>
                                </p:cTn>
                              </p:par>
                              <p:par>
                                <p:cTn id="37" presetID="0" presetClass="entr" presetSubtype="0" decel="100000" fill="hold" grpId="0" nodeType="withEffect">
                                  <p:stCondLst>
                                    <p:cond delay="500"/>
                                  </p:stCondLst>
                                  <p:iterate type="wd">
                                    <p:tmPct val="5000"/>
                                  </p:iterate>
                                  <p:childTnLst>
                                    <p:set>
                                      <p:cBhvr>
                                        <p:cTn id="38" dur="1" fill="hold">
                                          <p:stCondLst>
                                            <p:cond delay="0"/>
                                          </p:stCondLst>
                                        </p:cTn>
                                        <p:tgtEl>
                                          <p:spTgt spid="51"/>
                                        </p:tgtEl>
                                        <p:attrNameLst>
                                          <p:attrName>style.visibility</p:attrName>
                                        </p:attrNameLst>
                                      </p:cBhvr>
                                      <p:to>
                                        <p:strVal val="visible"/>
                                      </p:to>
                                    </p:set>
                                    <p:animEffect transition="in" filter="fade">
                                      <p:cBhvr>
                                        <p:cTn id="39" dur="750">
                                          <p:stCondLst>
                                            <p:cond delay="0"/>
                                          </p:stCondLst>
                                        </p:cTn>
                                        <p:tgtEl>
                                          <p:spTgt spid="51"/>
                                        </p:tgtEl>
                                      </p:cBhvr>
                                    </p:animEffect>
                                    <p:anim to="" calcmode="lin" valueType="num">
                                      <p:cBhvr>
                                        <p:cTn id="40" dur="750" fill="hold">
                                          <p:stCondLst>
                                            <p:cond delay="0"/>
                                          </p:stCondLst>
                                        </p:cTn>
                                        <p:tgtEl>
                                          <p:spTgt spid="51"/>
                                        </p:tgtEl>
                                        <p:attrNameLst>
                                          <p:attrName>ppt_x</p:attrName>
                                        </p:attrNameLst>
                                      </p:cBhvr>
                                      <p:tavLst>
                                        <p:tav tm="0">
                                          <p:val>
                                            <p:strVal val="#ppt_x+0.03"/>
                                          </p:val>
                                        </p:tav>
                                        <p:tav tm="100000">
                                          <p:val>
                                            <p:strVal val="#ppt_x"/>
                                          </p:val>
                                        </p:tav>
                                      </p:tavLst>
                                    </p:anim>
                                  </p:childTnLst>
                                </p:cTn>
                              </p:par>
                              <p:par>
                                <p:cTn id="41" presetID="18" presetClass="entr" presetSubtype="3" fill="hold" grpId="0" nodeType="withEffect">
                                  <p:stCondLst>
                                    <p:cond delay="750"/>
                                  </p:stCondLst>
                                  <p:childTnLst>
                                    <p:set>
                                      <p:cBhvr>
                                        <p:cTn id="42" dur="1" fill="hold">
                                          <p:stCondLst>
                                            <p:cond delay="0"/>
                                          </p:stCondLst>
                                        </p:cTn>
                                        <p:tgtEl>
                                          <p:spTgt spid="18"/>
                                        </p:tgtEl>
                                        <p:attrNameLst>
                                          <p:attrName>style.visibility</p:attrName>
                                        </p:attrNameLst>
                                      </p:cBhvr>
                                      <p:to>
                                        <p:strVal val="visible"/>
                                      </p:to>
                                    </p:set>
                                    <p:animEffect transition="in" filter="strips(upRight)">
                                      <p:cBhvr>
                                        <p:cTn id="43" dur="750"/>
                                        <p:tgtEl>
                                          <p:spTgt spid="18"/>
                                        </p:tgtEl>
                                      </p:cBhvr>
                                    </p:animEffect>
                                  </p:childTnLst>
                                </p:cTn>
                              </p:par>
                              <p:par>
                                <p:cTn id="44" presetID="27" presetClass="emph" presetSubtype="0" fill="remove" grpId="1" nodeType="withEffect">
                                  <p:stCondLst>
                                    <p:cond delay="750"/>
                                  </p:stCondLst>
                                  <p:childTnLst>
                                    <p:animClr clrSpc="rgb" dir="cw">
                                      <p:cBhvr override="childStyle">
                                        <p:cTn id="45" dur="375" autoRev="1" fill="remove"/>
                                        <p:tgtEl>
                                          <p:spTgt spid="18"/>
                                        </p:tgtEl>
                                        <p:attrNameLst>
                                          <p:attrName>style.color</p:attrName>
                                        </p:attrNameLst>
                                      </p:cBhvr>
                                      <p:to>
                                        <a:schemeClr val="bg1"/>
                                      </p:to>
                                    </p:animClr>
                                    <p:animClr clrSpc="rgb" dir="cw">
                                      <p:cBhvr>
                                        <p:cTn id="46" dur="375" autoRev="1" fill="remove"/>
                                        <p:tgtEl>
                                          <p:spTgt spid="18"/>
                                        </p:tgtEl>
                                        <p:attrNameLst>
                                          <p:attrName>fillcolor</p:attrName>
                                        </p:attrNameLst>
                                      </p:cBhvr>
                                      <p:to>
                                        <a:schemeClr val="bg1"/>
                                      </p:to>
                                    </p:animClr>
                                    <p:set>
                                      <p:cBhvr>
                                        <p:cTn id="47" dur="375" autoRev="1" fill="remove"/>
                                        <p:tgtEl>
                                          <p:spTgt spid="18"/>
                                        </p:tgtEl>
                                        <p:attrNameLst>
                                          <p:attrName>fill.type</p:attrName>
                                        </p:attrNameLst>
                                      </p:cBhvr>
                                      <p:to>
                                        <p:strVal val="solid"/>
                                      </p:to>
                                    </p:set>
                                    <p:set>
                                      <p:cBhvr>
                                        <p:cTn id="48" dur="375" autoRev="1" fill="remove"/>
                                        <p:tgtEl>
                                          <p:spTgt spid="18"/>
                                        </p:tgtEl>
                                        <p:attrNameLst>
                                          <p:attrName>fill.on</p:attrName>
                                        </p:attrNameLst>
                                      </p:cBhvr>
                                      <p:to>
                                        <p:strVal val="true"/>
                                      </p:to>
                                    </p:set>
                                  </p:childTnLst>
                                </p:cTn>
                              </p:par>
                              <p:par>
                                <p:cTn id="49" presetID="53" presetClass="entr" presetSubtype="16" decel="50000" fill="hold" nodeType="withEffect">
                                  <p:stCondLst>
                                    <p:cond delay="1000"/>
                                  </p:stCondLst>
                                  <p:childTnLst>
                                    <p:set>
                                      <p:cBhvr>
                                        <p:cTn id="50" dur="1" fill="hold">
                                          <p:stCondLst>
                                            <p:cond delay="0"/>
                                          </p:stCondLst>
                                        </p:cTn>
                                        <p:tgtEl>
                                          <p:spTgt spid="3"/>
                                        </p:tgtEl>
                                        <p:attrNameLst>
                                          <p:attrName>style.visibility</p:attrName>
                                        </p:attrNameLst>
                                      </p:cBhvr>
                                      <p:to>
                                        <p:strVal val="visible"/>
                                      </p:to>
                                    </p:set>
                                    <p:anim calcmode="lin" valueType="num">
                                      <p:cBhvr>
                                        <p:cTn id="51" dur="200" fill="hold"/>
                                        <p:tgtEl>
                                          <p:spTgt spid="3"/>
                                        </p:tgtEl>
                                        <p:attrNameLst>
                                          <p:attrName>ppt_w</p:attrName>
                                        </p:attrNameLst>
                                      </p:cBhvr>
                                      <p:tavLst>
                                        <p:tav tm="0">
                                          <p:val>
                                            <p:strVal val="0"/>
                                          </p:val>
                                        </p:tav>
                                        <p:tav tm="100000">
                                          <p:val>
                                            <p:strVal val="#ppt_w"/>
                                          </p:val>
                                        </p:tav>
                                      </p:tavLst>
                                    </p:anim>
                                    <p:anim calcmode="lin" valueType="num">
                                      <p:cBhvr>
                                        <p:cTn id="52" dur="200" fill="hold"/>
                                        <p:tgtEl>
                                          <p:spTgt spid="3"/>
                                        </p:tgtEl>
                                        <p:attrNameLst>
                                          <p:attrName>ppt_h</p:attrName>
                                        </p:attrNameLst>
                                      </p:cBhvr>
                                      <p:tavLst>
                                        <p:tav tm="0">
                                          <p:val>
                                            <p:strVal val="0"/>
                                          </p:val>
                                        </p:tav>
                                        <p:tav tm="100000">
                                          <p:val>
                                            <p:strVal val="#ppt_h"/>
                                          </p:val>
                                        </p:tav>
                                      </p:tavLst>
                                    </p:anim>
                                    <p:animScale>
                                      <p:cBhvr>
                                        <p:cTn id="53" dur="100" autoRev="1" fill="hold">
                                          <p:stCondLst>
                                            <p:cond delay="200"/>
                                          </p:stCondLst>
                                        </p:cTn>
                                        <p:tgtEl>
                                          <p:spTgt spid="3"/>
                                        </p:tgtEl>
                                      </p:cBhvr>
                                      <p:from x="100000" y="100000"/>
                                      <p:to x="110000" y="110000"/>
                                    </p:animScale>
                                    <p:animScale>
                                      <p:cBhvr>
                                        <p:cTn id="54" dur="100" autoRev="1" fill="hold">
                                          <p:stCondLst>
                                            <p:cond delay="400"/>
                                          </p:stCondLst>
                                        </p:cTn>
                                        <p:tgtEl>
                                          <p:spTgt spid="3"/>
                                        </p:tgtEl>
                                      </p:cBhvr>
                                      <p:from x="100000" y="100000"/>
                                      <p:to x="90000" y="90000"/>
                                    </p:animScale>
                                  </p:childTnLst>
                                </p:cTn>
                              </p:par>
                              <p:par>
                                <p:cTn id="55" presetID="53" presetClass="entr" presetSubtype="16" decel="50000" fill="hold" grpId="0" nodeType="withEffect">
                                  <p:stCondLst>
                                    <p:cond delay="1000"/>
                                  </p:stCondLst>
                                  <p:childTnLst>
                                    <p:set>
                                      <p:cBhvr>
                                        <p:cTn id="56" dur="1" fill="hold">
                                          <p:stCondLst>
                                            <p:cond delay="0"/>
                                          </p:stCondLst>
                                        </p:cTn>
                                        <p:tgtEl>
                                          <p:spTgt spid="35"/>
                                        </p:tgtEl>
                                        <p:attrNameLst>
                                          <p:attrName>style.visibility</p:attrName>
                                        </p:attrNameLst>
                                      </p:cBhvr>
                                      <p:to>
                                        <p:strVal val="visible"/>
                                      </p:to>
                                    </p:set>
                                    <p:anim calcmode="lin" valueType="num">
                                      <p:cBhvr>
                                        <p:cTn id="57" dur="200" fill="hold"/>
                                        <p:tgtEl>
                                          <p:spTgt spid="35"/>
                                        </p:tgtEl>
                                        <p:attrNameLst>
                                          <p:attrName>ppt_w</p:attrName>
                                        </p:attrNameLst>
                                      </p:cBhvr>
                                      <p:tavLst>
                                        <p:tav tm="0">
                                          <p:val>
                                            <p:strVal val="0"/>
                                          </p:val>
                                        </p:tav>
                                        <p:tav tm="100000">
                                          <p:val>
                                            <p:strVal val="#ppt_w"/>
                                          </p:val>
                                        </p:tav>
                                      </p:tavLst>
                                    </p:anim>
                                    <p:anim calcmode="lin" valueType="num">
                                      <p:cBhvr>
                                        <p:cTn id="58" dur="200" fill="hold"/>
                                        <p:tgtEl>
                                          <p:spTgt spid="35"/>
                                        </p:tgtEl>
                                        <p:attrNameLst>
                                          <p:attrName>ppt_h</p:attrName>
                                        </p:attrNameLst>
                                      </p:cBhvr>
                                      <p:tavLst>
                                        <p:tav tm="0">
                                          <p:val>
                                            <p:strVal val="0"/>
                                          </p:val>
                                        </p:tav>
                                        <p:tav tm="100000">
                                          <p:val>
                                            <p:strVal val="#ppt_h"/>
                                          </p:val>
                                        </p:tav>
                                      </p:tavLst>
                                    </p:anim>
                                    <p:animScale>
                                      <p:cBhvr>
                                        <p:cTn id="59" dur="100" autoRev="1" fill="hold">
                                          <p:stCondLst>
                                            <p:cond delay="200"/>
                                          </p:stCondLst>
                                        </p:cTn>
                                        <p:tgtEl>
                                          <p:spTgt spid="35"/>
                                        </p:tgtEl>
                                      </p:cBhvr>
                                      <p:from x="100000" y="100000"/>
                                      <p:to x="110000" y="110000"/>
                                    </p:animScale>
                                    <p:animScale>
                                      <p:cBhvr>
                                        <p:cTn id="60" dur="100" autoRev="1" fill="hold">
                                          <p:stCondLst>
                                            <p:cond delay="400"/>
                                          </p:stCondLst>
                                        </p:cTn>
                                        <p:tgtEl>
                                          <p:spTgt spid="35"/>
                                        </p:tgtEl>
                                      </p:cBhvr>
                                      <p:from x="100000" y="100000"/>
                                      <p:to x="90000" y="90000"/>
                                    </p:animScale>
                                  </p:childTnLst>
                                </p:cTn>
                              </p:par>
                              <p:par>
                                <p:cTn id="61" presetID="0" presetClass="entr" presetSubtype="0" decel="100000" fill="hold" grpId="0" nodeType="withEffect">
                                  <p:stCondLst>
                                    <p:cond delay="1750"/>
                                  </p:stCondLst>
                                  <p:iterate type="lt">
                                    <p:tmPct val="10000"/>
                                  </p:iterate>
                                  <p:childTnLst>
                                    <p:set>
                                      <p:cBhvr>
                                        <p:cTn id="62" dur="1" fill="hold">
                                          <p:stCondLst>
                                            <p:cond delay="0"/>
                                          </p:stCondLst>
                                        </p:cTn>
                                        <p:tgtEl>
                                          <p:spTgt spid="54"/>
                                        </p:tgtEl>
                                        <p:attrNameLst>
                                          <p:attrName>style.visibility</p:attrName>
                                        </p:attrNameLst>
                                      </p:cBhvr>
                                      <p:to>
                                        <p:strVal val="visible"/>
                                      </p:to>
                                    </p:set>
                                    <p:animEffect transition="in" filter="fade">
                                      <p:cBhvr>
                                        <p:cTn id="63" dur="500">
                                          <p:stCondLst>
                                            <p:cond delay="0"/>
                                          </p:stCondLst>
                                        </p:cTn>
                                        <p:tgtEl>
                                          <p:spTgt spid="54"/>
                                        </p:tgtEl>
                                      </p:cBhvr>
                                    </p:animEffect>
                                    <p:anim to="" calcmode="lin" valueType="num">
                                      <p:cBhvr>
                                        <p:cTn id="64" dur="500" fill="hold">
                                          <p:stCondLst>
                                            <p:cond delay="0"/>
                                          </p:stCondLst>
                                        </p:cTn>
                                        <p:tgtEl>
                                          <p:spTgt spid="54"/>
                                        </p:tgtEl>
                                        <p:attrNameLst>
                                          <p:attrName>ppt_x</p:attrName>
                                        </p:attrNameLst>
                                      </p:cBhvr>
                                      <p:tavLst>
                                        <p:tav tm="0">
                                          <p:val>
                                            <p:strVal val="#ppt_x+0.03"/>
                                          </p:val>
                                        </p:tav>
                                        <p:tav tm="100000">
                                          <p:val>
                                            <p:strVal val="#ppt_x"/>
                                          </p:val>
                                        </p:tav>
                                      </p:tavLst>
                                    </p:anim>
                                  </p:childTnLst>
                                </p:cTn>
                              </p:par>
                              <p:par>
                                <p:cTn id="65" presetID="0" presetClass="entr" presetSubtype="0" decel="100000" fill="hold" grpId="0" nodeType="withEffect">
                                  <p:stCondLst>
                                    <p:cond delay="1750"/>
                                  </p:stCondLst>
                                  <p:iterate type="wd">
                                    <p:tmPct val="5000"/>
                                  </p:iterate>
                                  <p:childTnLst>
                                    <p:set>
                                      <p:cBhvr>
                                        <p:cTn id="66" dur="1" fill="hold">
                                          <p:stCondLst>
                                            <p:cond delay="0"/>
                                          </p:stCondLst>
                                        </p:cTn>
                                        <p:tgtEl>
                                          <p:spTgt spid="55"/>
                                        </p:tgtEl>
                                        <p:attrNameLst>
                                          <p:attrName>style.visibility</p:attrName>
                                        </p:attrNameLst>
                                      </p:cBhvr>
                                      <p:to>
                                        <p:strVal val="visible"/>
                                      </p:to>
                                    </p:set>
                                    <p:animEffect transition="in" filter="fade">
                                      <p:cBhvr>
                                        <p:cTn id="67" dur="500">
                                          <p:stCondLst>
                                            <p:cond delay="0"/>
                                          </p:stCondLst>
                                        </p:cTn>
                                        <p:tgtEl>
                                          <p:spTgt spid="55"/>
                                        </p:tgtEl>
                                      </p:cBhvr>
                                    </p:animEffect>
                                    <p:anim to="" calcmode="lin" valueType="num">
                                      <p:cBhvr>
                                        <p:cTn id="68" dur="500" fill="hold">
                                          <p:stCondLst>
                                            <p:cond delay="0"/>
                                          </p:stCondLst>
                                        </p:cTn>
                                        <p:tgtEl>
                                          <p:spTgt spid="55"/>
                                        </p:tgtEl>
                                        <p:attrNameLst>
                                          <p:attrName>ppt_x</p:attrName>
                                        </p:attrNameLst>
                                      </p:cBhvr>
                                      <p:tavLst>
                                        <p:tav tm="0">
                                          <p:val>
                                            <p:strVal val="#ppt_x+0.03"/>
                                          </p:val>
                                        </p:tav>
                                        <p:tav tm="100000">
                                          <p:val>
                                            <p:strVal val="#ppt_x"/>
                                          </p:val>
                                        </p:tav>
                                      </p:tavLst>
                                    </p:anim>
                                  </p:childTnLst>
                                </p:cTn>
                              </p:par>
                              <p:par>
                                <p:cTn id="69" presetID="18" presetClass="entr" presetSubtype="6" fill="hold" grpId="0" nodeType="withEffect">
                                  <p:stCondLst>
                                    <p:cond delay="2000"/>
                                  </p:stCondLst>
                                  <p:childTnLst>
                                    <p:set>
                                      <p:cBhvr>
                                        <p:cTn id="70" dur="1" fill="hold">
                                          <p:stCondLst>
                                            <p:cond delay="0"/>
                                          </p:stCondLst>
                                        </p:cTn>
                                        <p:tgtEl>
                                          <p:spTgt spid="19"/>
                                        </p:tgtEl>
                                        <p:attrNameLst>
                                          <p:attrName>style.visibility</p:attrName>
                                        </p:attrNameLst>
                                      </p:cBhvr>
                                      <p:to>
                                        <p:strVal val="visible"/>
                                      </p:to>
                                    </p:set>
                                    <p:animEffect transition="in" filter="strips(downRight)">
                                      <p:cBhvr>
                                        <p:cTn id="71" dur="750"/>
                                        <p:tgtEl>
                                          <p:spTgt spid="19"/>
                                        </p:tgtEl>
                                      </p:cBhvr>
                                    </p:animEffect>
                                  </p:childTnLst>
                                </p:cTn>
                              </p:par>
                              <p:par>
                                <p:cTn id="72" presetID="27" presetClass="emph" presetSubtype="0" fill="remove" grpId="1" nodeType="withEffect">
                                  <p:stCondLst>
                                    <p:cond delay="2000"/>
                                  </p:stCondLst>
                                  <p:childTnLst>
                                    <p:animClr clrSpc="rgb" dir="cw">
                                      <p:cBhvr override="childStyle">
                                        <p:cTn id="73" dur="375" autoRev="1" fill="remove"/>
                                        <p:tgtEl>
                                          <p:spTgt spid="19"/>
                                        </p:tgtEl>
                                        <p:attrNameLst>
                                          <p:attrName>style.color</p:attrName>
                                        </p:attrNameLst>
                                      </p:cBhvr>
                                      <p:to>
                                        <a:schemeClr val="bg1"/>
                                      </p:to>
                                    </p:animClr>
                                    <p:animClr clrSpc="rgb" dir="cw">
                                      <p:cBhvr>
                                        <p:cTn id="74" dur="375" autoRev="1" fill="remove"/>
                                        <p:tgtEl>
                                          <p:spTgt spid="19"/>
                                        </p:tgtEl>
                                        <p:attrNameLst>
                                          <p:attrName>fillcolor</p:attrName>
                                        </p:attrNameLst>
                                      </p:cBhvr>
                                      <p:to>
                                        <a:schemeClr val="bg1"/>
                                      </p:to>
                                    </p:animClr>
                                    <p:set>
                                      <p:cBhvr>
                                        <p:cTn id="75" dur="375" autoRev="1" fill="remove"/>
                                        <p:tgtEl>
                                          <p:spTgt spid="19"/>
                                        </p:tgtEl>
                                        <p:attrNameLst>
                                          <p:attrName>fill.type</p:attrName>
                                        </p:attrNameLst>
                                      </p:cBhvr>
                                      <p:to>
                                        <p:strVal val="solid"/>
                                      </p:to>
                                    </p:set>
                                    <p:set>
                                      <p:cBhvr>
                                        <p:cTn id="76" dur="375" autoRev="1" fill="remove"/>
                                        <p:tgtEl>
                                          <p:spTgt spid="19"/>
                                        </p:tgtEl>
                                        <p:attrNameLst>
                                          <p:attrName>fill.on</p:attrName>
                                        </p:attrNameLst>
                                      </p:cBhvr>
                                      <p:to>
                                        <p:strVal val="true"/>
                                      </p:to>
                                    </p:set>
                                  </p:childTnLst>
                                </p:cTn>
                              </p:par>
                              <p:par>
                                <p:cTn id="77" presetID="53" presetClass="entr" presetSubtype="16" decel="50000" fill="hold" nodeType="withEffect">
                                  <p:stCondLst>
                                    <p:cond delay="2250"/>
                                  </p:stCondLst>
                                  <p:childTnLst>
                                    <p:set>
                                      <p:cBhvr>
                                        <p:cTn id="78" dur="1" fill="hold">
                                          <p:stCondLst>
                                            <p:cond delay="0"/>
                                          </p:stCondLst>
                                        </p:cTn>
                                        <p:tgtEl>
                                          <p:spTgt spid="9"/>
                                        </p:tgtEl>
                                        <p:attrNameLst>
                                          <p:attrName>style.visibility</p:attrName>
                                        </p:attrNameLst>
                                      </p:cBhvr>
                                      <p:to>
                                        <p:strVal val="visible"/>
                                      </p:to>
                                    </p:set>
                                    <p:anim calcmode="lin" valueType="num">
                                      <p:cBhvr>
                                        <p:cTn id="79" dur="200" fill="hold"/>
                                        <p:tgtEl>
                                          <p:spTgt spid="9"/>
                                        </p:tgtEl>
                                        <p:attrNameLst>
                                          <p:attrName>ppt_w</p:attrName>
                                        </p:attrNameLst>
                                      </p:cBhvr>
                                      <p:tavLst>
                                        <p:tav tm="0">
                                          <p:val>
                                            <p:strVal val="0"/>
                                          </p:val>
                                        </p:tav>
                                        <p:tav tm="100000">
                                          <p:val>
                                            <p:strVal val="#ppt_w"/>
                                          </p:val>
                                        </p:tav>
                                      </p:tavLst>
                                    </p:anim>
                                    <p:anim calcmode="lin" valueType="num">
                                      <p:cBhvr>
                                        <p:cTn id="80" dur="200" fill="hold"/>
                                        <p:tgtEl>
                                          <p:spTgt spid="9"/>
                                        </p:tgtEl>
                                        <p:attrNameLst>
                                          <p:attrName>ppt_h</p:attrName>
                                        </p:attrNameLst>
                                      </p:cBhvr>
                                      <p:tavLst>
                                        <p:tav tm="0">
                                          <p:val>
                                            <p:strVal val="0"/>
                                          </p:val>
                                        </p:tav>
                                        <p:tav tm="100000">
                                          <p:val>
                                            <p:strVal val="#ppt_h"/>
                                          </p:val>
                                        </p:tav>
                                      </p:tavLst>
                                    </p:anim>
                                    <p:animScale>
                                      <p:cBhvr>
                                        <p:cTn id="81" dur="100" autoRev="1" fill="hold">
                                          <p:stCondLst>
                                            <p:cond delay="200"/>
                                          </p:stCondLst>
                                        </p:cTn>
                                        <p:tgtEl>
                                          <p:spTgt spid="9"/>
                                        </p:tgtEl>
                                      </p:cBhvr>
                                      <p:from x="100000" y="100000"/>
                                      <p:to x="110000" y="110000"/>
                                    </p:animScale>
                                    <p:animScale>
                                      <p:cBhvr>
                                        <p:cTn id="82" dur="100" autoRev="1" fill="hold">
                                          <p:stCondLst>
                                            <p:cond delay="400"/>
                                          </p:stCondLst>
                                        </p:cTn>
                                        <p:tgtEl>
                                          <p:spTgt spid="9"/>
                                        </p:tgtEl>
                                      </p:cBhvr>
                                      <p:from x="100000" y="100000"/>
                                      <p:to x="90000" y="90000"/>
                                    </p:animScale>
                                  </p:childTnLst>
                                </p:cTn>
                              </p:par>
                              <p:par>
                                <p:cTn id="83" presetID="53" presetClass="entr" presetSubtype="16" decel="50000" fill="hold" grpId="0" nodeType="withEffect">
                                  <p:stCondLst>
                                    <p:cond delay="25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200" fill="hold"/>
                                        <p:tgtEl>
                                          <p:spTgt spid="47"/>
                                        </p:tgtEl>
                                        <p:attrNameLst>
                                          <p:attrName>ppt_w</p:attrName>
                                        </p:attrNameLst>
                                      </p:cBhvr>
                                      <p:tavLst>
                                        <p:tav tm="0">
                                          <p:val>
                                            <p:strVal val="0"/>
                                          </p:val>
                                        </p:tav>
                                        <p:tav tm="100000">
                                          <p:val>
                                            <p:strVal val="#ppt_w"/>
                                          </p:val>
                                        </p:tav>
                                      </p:tavLst>
                                    </p:anim>
                                    <p:anim calcmode="lin" valueType="num">
                                      <p:cBhvr>
                                        <p:cTn id="86" dur="200" fill="hold"/>
                                        <p:tgtEl>
                                          <p:spTgt spid="47"/>
                                        </p:tgtEl>
                                        <p:attrNameLst>
                                          <p:attrName>ppt_h</p:attrName>
                                        </p:attrNameLst>
                                      </p:cBhvr>
                                      <p:tavLst>
                                        <p:tav tm="0">
                                          <p:val>
                                            <p:strVal val="0"/>
                                          </p:val>
                                        </p:tav>
                                        <p:tav tm="100000">
                                          <p:val>
                                            <p:strVal val="#ppt_h"/>
                                          </p:val>
                                        </p:tav>
                                      </p:tavLst>
                                    </p:anim>
                                    <p:animScale>
                                      <p:cBhvr>
                                        <p:cTn id="87" dur="100" autoRev="1" fill="hold">
                                          <p:stCondLst>
                                            <p:cond delay="200"/>
                                          </p:stCondLst>
                                        </p:cTn>
                                        <p:tgtEl>
                                          <p:spTgt spid="47"/>
                                        </p:tgtEl>
                                      </p:cBhvr>
                                      <p:from x="100000" y="100000"/>
                                      <p:to x="110000" y="110000"/>
                                    </p:animScale>
                                    <p:animScale>
                                      <p:cBhvr>
                                        <p:cTn id="88" dur="100" autoRev="1" fill="hold">
                                          <p:stCondLst>
                                            <p:cond delay="400"/>
                                          </p:stCondLst>
                                        </p:cTn>
                                        <p:tgtEl>
                                          <p:spTgt spid="47"/>
                                        </p:tgtEl>
                                      </p:cBhvr>
                                      <p:from x="100000" y="100000"/>
                                      <p:to x="90000" y="90000"/>
                                    </p:animScale>
                                  </p:childTnLst>
                                </p:cTn>
                              </p:par>
                              <p:par>
                                <p:cTn id="89" presetID="0" presetClass="entr" presetSubtype="0" decel="100000" fill="hold" grpId="0" nodeType="withEffect">
                                  <p:stCondLst>
                                    <p:cond delay="3000"/>
                                  </p:stCondLst>
                                  <p:iterate type="lt">
                                    <p:tmPct val="10000"/>
                                  </p:iterate>
                                  <p:childTnLst>
                                    <p:set>
                                      <p:cBhvr>
                                        <p:cTn id="90" dur="1" fill="hold">
                                          <p:stCondLst>
                                            <p:cond delay="0"/>
                                          </p:stCondLst>
                                        </p:cTn>
                                        <p:tgtEl>
                                          <p:spTgt spid="56"/>
                                        </p:tgtEl>
                                        <p:attrNameLst>
                                          <p:attrName>style.visibility</p:attrName>
                                        </p:attrNameLst>
                                      </p:cBhvr>
                                      <p:to>
                                        <p:strVal val="visible"/>
                                      </p:to>
                                    </p:set>
                                    <p:animEffect transition="in" filter="fade">
                                      <p:cBhvr>
                                        <p:cTn id="91" dur="500">
                                          <p:stCondLst>
                                            <p:cond delay="0"/>
                                          </p:stCondLst>
                                        </p:cTn>
                                        <p:tgtEl>
                                          <p:spTgt spid="56"/>
                                        </p:tgtEl>
                                      </p:cBhvr>
                                    </p:animEffect>
                                    <p:anim to="" calcmode="lin" valueType="num">
                                      <p:cBhvr>
                                        <p:cTn id="92" dur="500" fill="hold">
                                          <p:stCondLst>
                                            <p:cond delay="0"/>
                                          </p:stCondLst>
                                        </p:cTn>
                                        <p:tgtEl>
                                          <p:spTgt spid="56"/>
                                        </p:tgtEl>
                                        <p:attrNameLst>
                                          <p:attrName>ppt_x</p:attrName>
                                        </p:attrNameLst>
                                      </p:cBhvr>
                                      <p:tavLst>
                                        <p:tav tm="0">
                                          <p:val>
                                            <p:strVal val="#ppt_x+0.03"/>
                                          </p:val>
                                        </p:tav>
                                        <p:tav tm="100000">
                                          <p:val>
                                            <p:strVal val="#ppt_x"/>
                                          </p:val>
                                        </p:tav>
                                      </p:tavLst>
                                    </p:anim>
                                  </p:childTnLst>
                                </p:cTn>
                              </p:par>
                              <p:par>
                                <p:cTn id="93" presetID="0" presetClass="entr" presetSubtype="0" decel="100000" fill="hold" grpId="0" nodeType="withEffect">
                                  <p:stCondLst>
                                    <p:cond delay="3250"/>
                                  </p:stCondLst>
                                  <p:iterate type="wd">
                                    <p:tmPct val="5000"/>
                                  </p:iterate>
                                  <p:childTnLst>
                                    <p:set>
                                      <p:cBhvr>
                                        <p:cTn id="94" dur="1" fill="hold">
                                          <p:stCondLst>
                                            <p:cond delay="0"/>
                                          </p:stCondLst>
                                        </p:cTn>
                                        <p:tgtEl>
                                          <p:spTgt spid="57"/>
                                        </p:tgtEl>
                                        <p:attrNameLst>
                                          <p:attrName>style.visibility</p:attrName>
                                        </p:attrNameLst>
                                      </p:cBhvr>
                                      <p:to>
                                        <p:strVal val="visible"/>
                                      </p:to>
                                    </p:set>
                                    <p:animEffect transition="in" filter="fade">
                                      <p:cBhvr>
                                        <p:cTn id="95" dur="500">
                                          <p:stCondLst>
                                            <p:cond delay="0"/>
                                          </p:stCondLst>
                                        </p:cTn>
                                        <p:tgtEl>
                                          <p:spTgt spid="57"/>
                                        </p:tgtEl>
                                      </p:cBhvr>
                                    </p:animEffect>
                                    <p:anim to="" calcmode="lin" valueType="num">
                                      <p:cBhvr>
                                        <p:cTn id="96" dur="500" fill="hold">
                                          <p:stCondLst>
                                            <p:cond delay="0"/>
                                          </p:stCondLst>
                                        </p:cTn>
                                        <p:tgtEl>
                                          <p:spTgt spid="57"/>
                                        </p:tgtEl>
                                        <p:attrNameLst>
                                          <p:attrName>ppt_x</p:attrName>
                                        </p:attrNameLst>
                                      </p:cBhvr>
                                      <p:tavLst>
                                        <p:tav tm="0">
                                          <p:val>
                                            <p:strVal val="#ppt_x+0.03"/>
                                          </p:val>
                                        </p:tav>
                                        <p:tav tm="100000">
                                          <p:val>
                                            <p:strVal val="#ppt_x"/>
                                          </p:val>
                                        </p:tav>
                                      </p:tavLst>
                                    </p:anim>
                                  </p:childTnLst>
                                </p:cTn>
                              </p:par>
                              <p:par>
                                <p:cTn id="97" presetID="18" presetClass="entr" presetSubtype="12" fill="hold" grpId="0" nodeType="withEffect">
                                  <p:stCondLst>
                                    <p:cond delay="2500"/>
                                  </p:stCondLst>
                                  <p:childTnLst>
                                    <p:set>
                                      <p:cBhvr>
                                        <p:cTn id="98" dur="1" fill="hold">
                                          <p:stCondLst>
                                            <p:cond delay="0"/>
                                          </p:stCondLst>
                                        </p:cTn>
                                        <p:tgtEl>
                                          <p:spTgt spid="20"/>
                                        </p:tgtEl>
                                        <p:attrNameLst>
                                          <p:attrName>style.visibility</p:attrName>
                                        </p:attrNameLst>
                                      </p:cBhvr>
                                      <p:to>
                                        <p:strVal val="visible"/>
                                      </p:to>
                                    </p:set>
                                    <p:animEffect transition="in" filter="strips(downLeft)">
                                      <p:cBhvr>
                                        <p:cTn id="99" dur="750"/>
                                        <p:tgtEl>
                                          <p:spTgt spid="20"/>
                                        </p:tgtEl>
                                      </p:cBhvr>
                                    </p:animEffect>
                                  </p:childTnLst>
                                </p:cTn>
                              </p:par>
                              <p:par>
                                <p:cTn id="100" presetID="27" presetClass="emph" presetSubtype="0" fill="remove" grpId="1" nodeType="withEffect">
                                  <p:stCondLst>
                                    <p:cond delay="2500"/>
                                  </p:stCondLst>
                                  <p:childTnLst>
                                    <p:animClr clrSpc="rgb" dir="cw">
                                      <p:cBhvr override="childStyle">
                                        <p:cTn id="101" dur="375" autoRev="1" fill="remove"/>
                                        <p:tgtEl>
                                          <p:spTgt spid="20"/>
                                        </p:tgtEl>
                                        <p:attrNameLst>
                                          <p:attrName>style.color</p:attrName>
                                        </p:attrNameLst>
                                      </p:cBhvr>
                                      <p:to>
                                        <a:schemeClr val="bg1"/>
                                      </p:to>
                                    </p:animClr>
                                    <p:animClr clrSpc="rgb" dir="cw">
                                      <p:cBhvr>
                                        <p:cTn id="102" dur="375" autoRev="1" fill="remove"/>
                                        <p:tgtEl>
                                          <p:spTgt spid="20"/>
                                        </p:tgtEl>
                                        <p:attrNameLst>
                                          <p:attrName>fillcolor</p:attrName>
                                        </p:attrNameLst>
                                      </p:cBhvr>
                                      <p:to>
                                        <a:schemeClr val="bg1"/>
                                      </p:to>
                                    </p:animClr>
                                    <p:set>
                                      <p:cBhvr>
                                        <p:cTn id="103" dur="375" autoRev="1" fill="remove"/>
                                        <p:tgtEl>
                                          <p:spTgt spid="20"/>
                                        </p:tgtEl>
                                        <p:attrNameLst>
                                          <p:attrName>fill.type</p:attrName>
                                        </p:attrNameLst>
                                      </p:cBhvr>
                                      <p:to>
                                        <p:strVal val="solid"/>
                                      </p:to>
                                    </p:set>
                                    <p:set>
                                      <p:cBhvr>
                                        <p:cTn id="104" dur="375" autoRev="1" fill="remove"/>
                                        <p:tgtEl>
                                          <p:spTgt spid="20"/>
                                        </p:tgtEl>
                                        <p:attrNameLst>
                                          <p:attrName>fill.on</p:attrName>
                                        </p:attrNameLst>
                                      </p:cBhvr>
                                      <p:to>
                                        <p:strVal val="true"/>
                                      </p:to>
                                    </p:set>
                                  </p:childTnLst>
                                </p:cTn>
                              </p:par>
                              <p:par>
                                <p:cTn id="105" presetID="53" presetClass="entr" presetSubtype="16" decel="50000" fill="hold" nodeType="withEffect">
                                  <p:stCondLst>
                                    <p:cond delay="2750"/>
                                  </p:stCondLst>
                                  <p:childTnLst>
                                    <p:set>
                                      <p:cBhvr>
                                        <p:cTn id="106" dur="1" fill="hold">
                                          <p:stCondLst>
                                            <p:cond delay="0"/>
                                          </p:stCondLst>
                                        </p:cTn>
                                        <p:tgtEl>
                                          <p:spTgt spid="8"/>
                                        </p:tgtEl>
                                        <p:attrNameLst>
                                          <p:attrName>style.visibility</p:attrName>
                                        </p:attrNameLst>
                                      </p:cBhvr>
                                      <p:to>
                                        <p:strVal val="visible"/>
                                      </p:to>
                                    </p:set>
                                    <p:anim calcmode="lin" valueType="num">
                                      <p:cBhvr>
                                        <p:cTn id="107" dur="200" fill="hold"/>
                                        <p:tgtEl>
                                          <p:spTgt spid="8"/>
                                        </p:tgtEl>
                                        <p:attrNameLst>
                                          <p:attrName>ppt_w</p:attrName>
                                        </p:attrNameLst>
                                      </p:cBhvr>
                                      <p:tavLst>
                                        <p:tav tm="0">
                                          <p:val>
                                            <p:strVal val="0"/>
                                          </p:val>
                                        </p:tav>
                                        <p:tav tm="100000">
                                          <p:val>
                                            <p:strVal val="#ppt_w"/>
                                          </p:val>
                                        </p:tav>
                                      </p:tavLst>
                                    </p:anim>
                                    <p:anim calcmode="lin" valueType="num">
                                      <p:cBhvr>
                                        <p:cTn id="108" dur="200" fill="hold"/>
                                        <p:tgtEl>
                                          <p:spTgt spid="8"/>
                                        </p:tgtEl>
                                        <p:attrNameLst>
                                          <p:attrName>ppt_h</p:attrName>
                                        </p:attrNameLst>
                                      </p:cBhvr>
                                      <p:tavLst>
                                        <p:tav tm="0">
                                          <p:val>
                                            <p:strVal val="0"/>
                                          </p:val>
                                        </p:tav>
                                        <p:tav tm="100000">
                                          <p:val>
                                            <p:strVal val="#ppt_h"/>
                                          </p:val>
                                        </p:tav>
                                      </p:tavLst>
                                    </p:anim>
                                    <p:animScale>
                                      <p:cBhvr>
                                        <p:cTn id="109" dur="100" autoRev="1" fill="hold">
                                          <p:stCondLst>
                                            <p:cond delay="200"/>
                                          </p:stCondLst>
                                        </p:cTn>
                                        <p:tgtEl>
                                          <p:spTgt spid="8"/>
                                        </p:tgtEl>
                                      </p:cBhvr>
                                      <p:from x="100000" y="100000"/>
                                      <p:to x="110000" y="110000"/>
                                    </p:animScale>
                                    <p:animScale>
                                      <p:cBhvr>
                                        <p:cTn id="110" dur="100" autoRev="1" fill="hold">
                                          <p:stCondLst>
                                            <p:cond delay="400"/>
                                          </p:stCondLst>
                                        </p:cTn>
                                        <p:tgtEl>
                                          <p:spTgt spid="8"/>
                                        </p:tgtEl>
                                      </p:cBhvr>
                                      <p:from x="100000" y="100000"/>
                                      <p:to x="90000" y="90000"/>
                                    </p:animScale>
                                  </p:childTnLst>
                                </p:cTn>
                              </p:par>
                              <p:par>
                                <p:cTn id="111" presetID="53" presetClass="entr" presetSubtype="16" decel="50000" fill="hold" grpId="0" nodeType="withEffect">
                                  <p:stCondLst>
                                    <p:cond delay="350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200" fill="hold"/>
                                        <p:tgtEl>
                                          <p:spTgt spid="46"/>
                                        </p:tgtEl>
                                        <p:attrNameLst>
                                          <p:attrName>ppt_w</p:attrName>
                                        </p:attrNameLst>
                                      </p:cBhvr>
                                      <p:tavLst>
                                        <p:tav tm="0">
                                          <p:val>
                                            <p:strVal val="0"/>
                                          </p:val>
                                        </p:tav>
                                        <p:tav tm="100000">
                                          <p:val>
                                            <p:strVal val="#ppt_w"/>
                                          </p:val>
                                        </p:tav>
                                      </p:tavLst>
                                    </p:anim>
                                    <p:anim calcmode="lin" valueType="num">
                                      <p:cBhvr>
                                        <p:cTn id="114" dur="200" fill="hold"/>
                                        <p:tgtEl>
                                          <p:spTgt spid="46"/>
                                        </p:tgtEl>
                                        <p:attrNameLst>
                                          <p:attrName>ppt_h</p:attrName>
                                        </p:attrNameLst>
                                      </p:cBhvr>
                                      <p:tavLst>
                                        <p:tav tm="0">
                                          <p:val>
                                            <p:strVal val="0"/>
                                          </p:val>
                                        </p:tav>
                                        <p:tav tm="100000">
                                          <p:val>
                                            <p:strVal val="#ppt_h"/>
                                          </p:val>
                                        </p:tav>
                                      </p:tavLst>
                                    </p:anim>
                                    <p:animScale>
                                      <p:cBhvr>
                                        <p:cTn id="115" dur="100" autoRev="1" fill="hold">
                                          <p:stCondLst>
                                            <p:cond delay="200"/>
                                          </p:stCondLst>
                                        </p:cTn>
                                        <p:tgtEl>
                                          <p:spTgt spid="46"/>
                                        </p:tgtEl>
                                      </p:cBhvr>
                                      <p:from x="100000" y="100000"/>
                                      <p:to x="110000" y="110000"/>
                                    </p:animScale>
                                    <p:animScale>
                                      <p:cBhvr>
                                        <p:cTn id="116" dur="100" autoRev="1" fill="hold">
                                          <p:stCondLst>
                                            <p:cond delay="400"/>
                                          </p:stCondLst>
                                        </p:cTn>
                                        <p:tgtEl>
                                          <p:spTgt spid="46"/>
                                        </p:tgtEl>
                                      </p:cBhvr>
                                      <p:from x="100000" y="100000"/>
                                      <p:to x="90000" y="90000"/>
                                    </p:animScale>
                                  </p:childTnLst>
                                </p:cTn>
                              </p:par>
                              <p:par>
                                <p:cTn id="117" presetID="0" presetClass="entr" presetSubtype="0" decel="100000" fill="hold" grpId="0" nodeType="withEffect">
                                  <p:stCondLst>
                                    <p:cond delay="4500"/>
                                  </p:stCondLst>
                                  <p:iterate type="lt">
                                    <p:tmPct val="10000"/>
                                  </p:iterate>
                                  <p:childTnLst>
                                    <p:set>
                                      <p:cBhvr>
                                        <p:cTn id="118" dur="1" fill="hold">
                                          <p:stCondLst>
                                            <p:cond delay="0"/>
                                          </p:stCondLst>
                                        </p:cTn>
                                        <p:tgtEl>
                                          <p:spTgt spid="52"/>
                                        </p:tgtEl>
                                        <p:attrNameLst>
                                          <p:attrName>style.visibility</p:attrName>
                                        </p:attrNameLst>
                                      </p:cBhvr>
                                      <p:to>
                                        <p:strVal val="visible"/>
                                      </p:to>
                                    </p:set>
                                    <p:animEffect transition="in" filter="fade">
                                      <p:cBhvr>
                                        <p:cTn id="119" dur="500">
                                          <p:stCondLst>
                                            <p:cond delay="0"/>
                                          </p:stCondLst>
                                        </p:cTn>
                                        <p:tgtEl>
                                          <p:spTgt spid="52"/>
                                        </p:tgtEl>
                                      </p:cBhvr>
                                    </p:animEffect>
                                    <p:anim to="" calcmode="lin" valueType="num">
                                      <p:cBhvr>
                                        <p:cTn id="120" dur="500" fill="hold">
                                          <p:stCondLst>
                                            <p:cond delay="0"/>
                                          </p:stCondLst>
                                        </p:cTn>
                                        <p:tgtEl>
                                          <p:spTgt spid="52"/>
                                        </p:tgtEl>
                                        <p:attrNameLst>
                                          <p:attrName>ppt_x</p:attrName>
                                        </p:attrNameLst>
                                      </p:cBhvr>
                                      <p:tavLst>
                                        <p:tav tm="0">
                                          <p:val>
                                            <p:strVal val="#ppt_x+0.03"/>
                                          </p:val>
                                        </p:tav>
                                        <p:tav tm="100000">
                                          <p:val>
                                            <p:strVal val="#ppt_x"/>
                                          </p:val>
                                        </p:tav>
                                      </p:tavLst>
                                    </p:anim>
                                  </p:childTnLst>
                                </p:cTn>
                              </p:par>
                              <p:par>
                                <p:cTn id="121" presetID="0" presetClass="entr" presetSubtype="0" decel="100000" fill="hold" grpId="0" nodeType="withEffect">
                                  <p:stCondLst>
                                    <p:cond delay="4750"/>
                                  </p:stCondLst>
                                  <p:iterate type="wd">
                                    <p:tmPct val="5000"/>
                                  </p:iterate>
                                  <p:childTnLst>
                                    <p:set>
                                      <p:cBhvr>
                                        <p:cTn id="122" dur="1" fill="hold">
                                          <p:stCondLst>
                                            <p:cond delay="0"/>
                                          </p:stCondLst>
                                        </p:cTn>
                                        <p:tgtEl>
                                          <p:spTgt spid="53"/>
                                        </p:tgtEl>
                                        <p:attrNameLst>
                                          <p:attrName>style.visibility</p:attrName>
                                        </p:attrNameLst>
                                      </p:cBhvr>
                                      <p:to>
                                        <p:strVal val="visible"/>
                                      </p:to>
                                    </p:set>
                                    <p:animEffect transition="in" filter="fade">
                                      <p:cBhvr>
                                        <p:cTn id="123" dur="500">
                                          <p:stCondLst>
                                            <p:cond delay="0"/>
                                          </p:stCondLst>
                                        </p:cTn>
                                        <p:tgtEl>
                                          <p:spTgt spid="53"/>
                                        </p:tgtEl>
                                      </p:cBhvr>
                                    </p:animEffect>
                                    <p:anim to="" calcmode="lin" valueType="num">
                                      <p:cBhvr>
                                        <p:cTn id="124" dur="500" fill="hold">
                                          <p:stCondLst>
                                            <p:cond delay="0"/>
                                          </p:stCondLst>
                                        </p:cTn>
                                        <p:tgtEl>
                                          <p:spTgt spid="53"/>
                                        </p:tgtEl>
                                        <p:attrNameLst>
                                          <p:attrName>ppt_x</p:attrName>
                                        </p:attrNameLst>
                                      </p:cBhvr>
                                      <p:tavLst>
                                        <p:tav tm="0">
                                          <p:val>
                                            <p:strVal val="#ppt_x+0.03"/>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1025" grpId="0"/>
      <p:bldP spid="35" grpId="0"/>
      <p:bldP spid="46" grpId="0"/>
      <p:bldP spid="47" grpId="0"/>
      <p:bldP spid="49" grpId="0"/>
      <p:bldP spid="51" grpId="0"/>
      <p:bldP spid="52" grpId="0"/>
      <p:bldP spid="53" grpId="0"/>
      <p:bldP spid="54" grpId="0"/>
      <p:bldP spid="55" grpId="0"/>
      <p:bldP spid="56" grpId="0"/>
      <p:bldP spid="5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0E4AAC9-AF92-4DB1-AA42-3788DD559A39}"/>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D2EB1337-3BBF-4749-BE44-14812ECA5A82}"/>
              </a:ext>
            </a:extLst>
          </p:cNvPr>
          <p:cNvSpPr/>
          <p:nvPr/>
        </p:nvSpPr>
        <p:spPr>
          <a:xfrm rot="5400000" flipH="1">
            <a:off x="60829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椭圆 3">
            <a:extLst>
              <a:ext uri="{FF2B5EF4-FFF2-40B4-BE49-F238E27FC236}">
                <a16:creationId xmlns:a16="http://schemas.microsoft.com/office/drawing/2014/main" xmlns="" id="{9317F728-25AA-417A-956C-102511E3EA87}"/>
              </a:ext>
            </a:extLst>
          </p:cNvPr>
          <p:cNvSpPr/>
          <p:nvPr/>
        </p:nvSpPr>
        <p:spPr>
          <a:xfrm>
            <a:off x="49226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AE5F7F67-0621-4DD2-BA48-3DE64586EEED}"/>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工作计划</a:t>
            </a:r>
          </a:p>
        </p:txBody>
      </p:sp>
      <p:sp>
        <p:nvSpPr>
          <p:cNvPr id="44" name="矩形: 单圆角 43">
            <a:extLst>
              <a:ext uri="{FF2B5EF4-FFF2-40B4-BE49-F238E27FC236}">
                <a16:creationId xmlns:a16="http://schemas.microsoft.com/office/drawing/2014/main" xmlns="" id="{877C315C-49EA-408F-8DB3-CEBEF4CAD317}"/>
              </a:ext>
            </a:extLst>
          </p:cNvPr>
          <p:cNvSpPr/>
          <p:nvPr/>
        </p:nvSpPr>
        <p:spPr>
          <a:xfrm rot="20884052">
            <a:off x="882232" y="2250583"/>
            <a:ext cx="2534738" cy="3381906"/>
          </a:xfrm>
          <a:prstGeom prst="round1Rect">
            <a:avLst/>
          </a:prstGeom>
          <a:solidFill>
            <a:schemeClr val="bg1">
              <a:alpha val="83000"/>
            </a:schemeClr>
          </a:solidFill>
          <a:ln>
            <a:solidFill>
              <a:schemeClr val="accent3"/>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单圆角 44">
            <a:extLst>
              <a:ext uri="{FF2B5EF4-FFF2-40B4-BE49-F238E27FC236}">
                <a16:creationId xmlns:a16="http://schemas.microsoft.com/office/drawing/2014/main" xmlns="" id="{504AA2E9-2A27-4421-9B83-324466EDE618}"/>
              </a:ext>
            </a:extLst>
          </p:cNvPr>
          <p:cNvSpPr/>
          <p:nvPr/>
        </p:nvSpPr>
        <p:spPr>
          <a:xfrm rot="20884052">
            <a:off x="4509202" y="2250583"/>
            <a:ext cx="2534738" cy="3381906"/>
          </a:xfrm>
          <a:prstGeom prst="round1Rect">
            <a:avLst/>
          </a:prstGeom>
          <a:solidFill>
            <a:schemeClr val="bg1">
              <a:alpha val="83000"/>
            </a:schemeClr>
          </a:solidFill>
          <a:ln>
            <a:solidFill>
              <a:schemeClr val="accent3"/>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单圆角 45">
            <a:extLst>
              <a:ext uri="{FF2B5EF4-FFF2-40B4-BE49-F238E27FC236}">
                <a16:creationId xmlns:a16="http://schemas.microsoft.com/office/drawing/2014/main" xmlns="" id="{4A29921D-5D8B-4341-B769-F5E364ACFD45}"/>
              </a:ext>
            </a:extLst>
          </p:cNvPr>
          <p:cNvSpPr/>
          <p:nvPr/>
        </p:nvSpPr>
        <p:spPr>
          <a:xfrm rot="20884052">
            <a:off x="8136173" y="2250583"/>
            <a:ext cx="2534738" cy="3381906"/>
          </a:xfrm>
          <a:prstGeom prst="round1Rect">
            <a:avLst/>
          </a:prstGeom>
          <a:solidFill>
            <a:schemeClr val="bg1">
              <a:alpha val="83000"/>
            </a:schemeClr>
          </a:solidFill>
          <a:ln>
            <a:solidFill>
              <a:schemeClr val="accent3"/>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单圆角 46">
            <a:extLst>
              <a:ext uri="{FF2B5EF4-FFF2-40B4-BE49-F238E27FC236}">
                <a16:creationId xmlns:a16="http://schemas.microsoft.com/office/drawing/2014/main" xmlns="" id="{441EEB61-0B25-40B6-8A35-3A3D8FBD7871}"/>
              </a:ext>
            </a:extLst>
          </p:cNvPr>
          <p:cNvSpPr/>
          <p:nvPr/>
        </p:nvSpPr>
        <p:spPr>
          <a:xfrm rot="21021265">
            <a:off x="977680" y="2111090"/>
            <a:ext cx="2534738" cy="3381906"/>
          </a:xfrm>
          <a:prstGeom prst="round1Rect">
            <a:avLst/>
          </a:prstGeom>
          <a:solidFill>
            <a:schemeClr val="bg1">
              <a:alpha val="96000"/>
            </a:schemeClr>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单圆角 47">
            <a:extLst>
              <a:ext uri="{FF2B5EF4-FFF2-40B4-BE49-F238E27FC236}">
                <a16:creationId xmlns:a16="http://schemas.microsoft.com/office/drawing/2014/main" xmlns="" id="{1AF03A85-D463-4709-80B6-CB0018C2C812}"/>
              </a:ext>
            </a:extLst>
          </p:cNvPr>
          <p:cNvSpPr/>
          <p:nvPr/>
        </p:nvSpPr>
        <p:spPr>
          <a:xfrm rot="21021265">
            <a:off x="4604650" y="2111090"/>
            <a:ext cx="2534738" cy="3381906"/>
          </a:xfrm>
          <a:prstGeom prst="round1Rect">
            <a:avLst/>
          </a:prstGeom>
          <a:solidFill>
            <a:schemeClr val="bg1">
              <a:alpha val="96000"/>
            </a:schemeClr>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单圆角 48">
            <a:extLst>
              <a:ext uri="{FF2B5EF4-FFF2-40B4-BE49-F238E27FC236}">
                <a16:creationId xmlns:a16="http://schemas.microsoft.com/office/drawing/2014/main" xmlns="" id="{3994B03E-6681-4F80-A8DC-BDCAA8878276}"/>
              </a:ext>
            </a:extLst>
          </p:cNvPr>
          <p:cNvSpPr/>
          <p:nvPr/>
        </p:nvSpPr>
        <p:spPr>
          <a:xfrm rot="21021265">
            <a:off x="8231621" y="2111090"/>
            <a:ext cx="2534738" cy="3381906"/>
          </a:xfrm>
          <a:prstGeom prst="round1Rect">
            <a:avLst/>
          </a:prstGeom>
          <a:solidFill>
            <a:schemeClr val="bg1">
              <a:alpha val="96000"/>
            </a:schemeClr>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0C207D99-95AC-4018-A36E-BF7E874390D4}"/>
              </a:ext>
            </a:extLst>
          </p:cNvPr>
          <p:cNvGrpSpPr/>
          <p:nvPr/>
        </p:nvGrpSpPr>
        <p:grpSpPr>
          <a:xfrm>
            <a:off x="934458" y="2436470"/>
            <a:ext cx="3144230" cy="3751785"/>
            <a:chOff x="911598" y="2198858"/>
            <a:chExt cx="3144230" cy="3751785"/>
          </a:xfrm>
        </p:grpSpPr>
        <p:sp>
          <p:nvSpPr>
            <p:cNvPr id="10" name="矩形: 单圆角 9">
              <a:extLst>
                <a:ext uri="{FF2B5EF4-FFF2-40B4-BE49-F238E27FC236}">
                  <a16:creationId xmlns:a16="http://schemas.microsoft.com/office/drawing/2014/main" xmlns="" id="{0019A9C5-2DE1-4C53-A2F4-8013D3410395}"/>
                </a:ext>
              </a:extLst>
            </p:cNvPr>
            <p:cNvSpPr/>
            <p:nvPr/>
          </p:nvSpPr>
          <p:spPr>
            <a:xfrm>
              <a:off x="911598" y="2198858"/>
              <a:ext cx="2841371" cy="3751785"/>
            </a:xfrm>
            <a:prstGeom prst="round1Rect">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xmlns="" id="{7E04D9D6-4030-45EC-BEE7-DF9BE1347C25}"/>
                </a:ext>
              </a:extLst>
            </p:cNvPr>
            <p:cNvSpPr txBox="1"/>
            <p:nvPr/>
          </p:nvSpPr>
          <p:spPr>
            <a:xfrm>
              <a:off x="1114728" y="3674984"/>
              <a:ext cx="2307499" cy="504134"/>
            </a:xfrm>
            <a:prstGeom prst="rect">
              <a:avLst/>
            </a:prstGeom>
            <a:noFill/>
          </p:spPr>
          <p:txBody>
            <a:bodyPr wrap="square">
              <a:spAutoFit/>
            </a:bodyPr>
            <a:lstStyle/>
            <a:p>
              <a:r>
                <a:rPr lang="zh-CN" altLang="en-US" sz="2800" dirty="0">
                  <a:solidFill>
                    <a:schemeClr val="accent1"/>
                  </a:solidFill>
                  <a:latin typeface="+mj-ea"/>
                  <a:ea typeface="+mj-ea"/>
                </a:rPr>
                <a:t>行政制度</a:t>
              </a:r>
            </a:p>
          </p:txBody>
        </p:sp>
        <p:sp>
          <p:nvSpPr>
            <p:cNvPr id="9" name="文本框 8">
              <a:extLst>
                <a:ext uri="{FF2B5EF4-FFF2-40B4-BE49-F238E27FC236}">
                  <a16:creationId xmlns:a16="http://schemas.microsoft.com/office/drawing/2014/main" xmlns="" id="{23CEBDF1-9024-4F2C-B06A-D928774752CA}"/>
                </a:ext>
              </a:extLst>
            </p:cNvPr>
            <p:cNvSpPr txBox="1"/>
            <p:nvPr/>
          </p:nvSpPr>
          <p:spPr>
            <a:xfrm>
              <a:off x="1122070" y="4769059"/>
              <a:ext cx="2506739" cy="855362"/>
            </a:xfrm>
            <a:prstGeom prst="rect">
              <a:avLst/>
            </a:prstGeom>
            <a:noFill/>
          </p:spPr>
          <p:txBody>
            <a:bodyPr wrap="square">
              <a:spAutoFit/>
            </a:bodyPr>
            <a:lstStyle/>
            <a:p>
              <a:pPr>
                <a:lnSpc>
                  <a:spcPct val="120000"/>
                </a:lnSpc>
              </a:pPr>
              <a:r>
                <a:rPr lang="zh-CN" altLang="en-US" sz="1400" dirty="0"/>
                <a:t>完善缺少的制度细节、更新出台的制度、优化工作流程，提升日常的工作效率</a:t>
              </a:r>
            </a:p>
          </p:txBody>
        </p:sp>
        <p:sp>
          <p:nvSpPr>
            <p:cNvPr id="12" name="文本框 11">
              <a:extLst>
                <a:ext uri="{FF2B5EF4-FFF2-40B4-BE49-F238E27FC236}">
                  <a16:creationId xmlns:a16="http://schemas.microsoft.com/office/drawing/2014/main" xmlns="" id="{DDD1D145-E49C-49B4-8BF8-9052458BC94A}"/>
                </a:ext>
              </a:extLst>
            </p:cNvPr>
            <p:cNvSpPr txBox="1"/>
            <p:nvPr/>
          </p:nvSpPr>
          <p:spPr>
            <a:xfrm>
              <a:off x="1153886" y="4190503"/>
              <a:ext cx="2231982" cy="296550"/>
            </a:xfrm>
            <a:prstGeom prst="rect">
              <a:avLst/>
            </a:prstGeom>
            <a:noFill/>
          </p:spPr>
          <p:txBody>
            <a:bodyPr wrap="square">
              <a:spAutoFit/>
            </a:bodyPr>
            <a:lstStyle/>
            <a:p>
              <a:pPr algn="dist"/>
              <a:r>
                <a:rPr lang="en-US" altLang="zh-CN" sz="1400" dirty="0">
                  <a:solidFill>
                    <a:schemeClr val="tx2">
                      <a:lumMod val="60000"/>
                      <a:lumOff val="40000"/>
                    </a:schemeClr>
                  </a:solidFill>
                </a:rPr>
                <a:t>Administrative System</a:t>
              </a:r>
              <a:endParaRPr lang="zh-CN" altLang="en-US" sz="1400" dirty="0">
                <a:solidFill>
                  <a:schemeClr val="tx2">
                    <a:lumMod val="60000"/>
                    <a:lumOff val="40000"/>
                  </a:schemeClr>
                </a:solidFill>
              </a:endParaRPr>
            </a:p>
          </p:txBody>
        </p:sp>
        <p:sp>
          <p:nvSpPr>
            <p:cNvPr id="13" name="矩形: 圆角 12">
              <a:extLst>
                <a:ext uri="{FF2B5EF4-FFF2-40B4-BE49-F238E27FC236}">
                  <a16:creationId xmlns:a16="http://schemas.microsoft.com/office/drawing/2014/main" xmlns="" id="{CD0C7DDB-71BE-4043-9187-47A0E608708A}"/>
                </a:ext>
              </a:extLst>
            </p:cNvPr>
            <p:cNvSpPr/>
            <p:nvPr/>
          </p:nvSpPr>
          <p:spPr>
            <a:xfrm>
              <a:off x="1251780" y="4571562"/>
              <a:ext cx="502931" cy="4405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17ABCAD2-7977-499B-86B4-B8969BB0AA93}"/>
                </a:ext>
              </a:extLst>
            </p:cNvPr>
            <p:cNvSpPr/>
            <p:nvPr/>
          </p:nvSpPr>
          <p:spPr>
            <a:xfrm>
              <a:off x="911598" y="2538428"/>
              <a:ext cx="137663" cy="981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单圆角 14">
              <a:extLst>
                <a:ext uri="{FF2B5EF4-FFF2-40B4-BE49-F238E27FC236}">
                  <a16:creationId xmlns:a16="http://schemas.microsoft.com/office/drawing/2014/main" xmlns="" id="{F0F2737E-2CA4-4560-B1C9-0209B8D92E02}"/>
                </a:ext>
              </a:extLst>
            </p:cNvPr>
            <p:cNvSpPr/>
            <p:nvPr/>
          </p:nvSpPr>
          <p:spPr>
            <a:xfrm flipV="1">
              <a:off x="1201608" y="2584314"/>
              <a:ext cx="2854220" cy="835159"/>
            </a:xfrm>
            <a:prstGeom prst="round1Rect">
              <a:avLst>
                <a:gd name="adj" fmla="val 43219"/>
              </a:avLst>
            </a:prstGeom>
            <a:blipFill dpi="0" rotWithShape="0">
              <a:blip r:embed="rId2">
                <a:extLst>
                  <a:ext uri="{BEBA8EAE-BF5A-486C-A8C5-ECC9F3942E4B}">
                    <a14:imgProps xmlns:a14="http://schemas.microsoft.com/office/drawing/2010/main">
                      <a14:imgLayer r:embed="rId3">
                        <a14:imgEffect>
                          <a14:saturation sat="109000"/>
                        </a14:imgEffect>
                      </a14:imgLayer>
                    </a14:imgProps>
                  </a:ext>
                </a:extLst>
              </a:blip>
              <a:srcRect/>
              <a:tile tx="0" ty="0" sx="100000" sy="100000" flip="none" algn="ctr"/>
            </a:blipFill>
            <a:ln>
              <a:noFill/>
            </a:ln>
            <a:effectLst>
              <a:outerShdw blurRad="355600" dist="38100" dir="2700000" algn="tl"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F9964318-4BBF-4013-A76B-6BA392F8323A}"/>
              </a:ext>
            </a:extLst>
          </p:cNvPr>
          <p:cNvGrpSpPr/>
          <p:nvPr/>
        </p:nvGrpSpPr>
        <p:grpSpPr>
          <a:xfrm>
            <a:off x="4538569" y="2436470"/>
            <a:ext cx="3144230" cy="3751785"/>
            <a:chOff x="4538569" y="2198858"/>
            <a:chExt cx="3144230" cy="3751785"/>
          </a:xfrm>
        </p:grpSpPr>
        <p:sp>
          <p:nvSpPr>
            <p:cNvPr id="24" name="矩形: 单圆角 23">
              <a:extLst>
                <a:ext uri="{FF2B5EF4-FFF2-40B4-BE49-F238E27FC236}">
                  <a16:creationId xmlns:a16="http://schemas.microsoft.com/office/drawing/2014/main" xmlns="" id="{57D9D945-A0DB-42A3-BE15-939707DB7A3D}"/>
                </a:ext>
              </a:extLst>
            </p:cNvPr>
            <p:cNvSpPr/>
            <p:nvPr/>
          </p:nvSpPr>
          <p:spPr>
            <a:xfrm>
              <a:off x="4538569" y="2198858"/>
              <a:ext cx="2841371" cy="3751785"/>
            </a:xfrm>
            <a:prstGeom prst="round1Rect">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E70ABF8A-6FC2-4F4C-A5BD-DFE0832ED0F0}"/>
                </a:ext>
              </a:extLst>
            </p:cNvPr>
            <p:cNvSpPr txBox="1"/>
            <p:nvPr/>
          </p:nvSpPr>
          <p:spPr>
            <a:xfrm>
              <a:off x="4741699" y="3674984"/>
              <a:ext cx="2307499" cy="504134"/>
            </a:xfrm>
            <a:prstGeom prst="rect">
              <a:avLst/>
            </a:prstGeom>
            <a:noFill/>
          </p:spPr>
          <p:txBody>
            <a:bodyPr wrap="square">
              <a:spAutoFit/>
            </a:bodyPr>
            <a:lstStyle/>
            <a:p>
              <a:r>
                <a:rPr lang="zh-CN" altLang="en-US" sz="2800" dirty="0">
                  <a:solidFill>
                    <a:schemeClr val="accent1"/>
                  </a:solidFill>
                  <a:latin typeface="+mj-ea"/>
                  <a:ea typeface="+mj-ea"/>
                </a:rPr>
                <a:t>后勤保障</a:t>
              </a:r>
            </a:p>
          </p:txBody>
        </p:sp>
        <p:sp>
          <p:nvSpPr>
            <p:cNvPr id="26" name="文本框 25">
              <a:extLst>
                <a:ext uri="{FF2B5EF4-FFF2-40B4-BE49-F238E27FC236}">
                  <a16:creationId xmlns:a16="http://schemas.microsoft.com/office/drawing/2014/main" xmlns="" id="{F15486B3-C8D5-482D-AA57-DB217A23994A}"/>
                </a:ext>
              </a:extLst>
            </p:cNvPr>
            <p:cNvSpPr txBox="1"/>
            <p:nvPr/>
          </p:nvSpPr>
          <p:spPr>
            <a:xfrm>
              <a:off x="4749040" y="4769059"/>
              <a:ext cx="2546077" cy="1113895"/>
            </a:xfrm>
            <a:prstGeom prst="rect">
              <a:avLst/>
            </a:prstGeom>
            <a:noFill/>
          </p:spPr>
          <p:txBody>
            <a:bodyPr wrap="square">
              <a:spAutoFit/>
            </a:bodyPr>
            <a:lstStyle/>
            <a:p>
              <a:pPr>
                <a:lnSpc>
                  <a:spcPct val="120000"/>
                </a:lnSpc>
              </a:pPr>
              <a:r>
                <a:rPr lang="zh-CN" altLang="en-US" sz="1400" dirty="0"/>
                <a:t>完善员工福利、就餐、住宿条件，从根本解决员工的生活问题，减少顾虑，提高员工工作积极性</a:t>
              </a:r>
            </a:p>
          </p:txBody>
        </p:sp>
        <p:sp>
          <p:nvSpPr>
            <p:cNvPr id="27" name="文本框 26">
              <a:extLst>
                <a:ext uri="{FF2B5EF4-FFF2-40B4-BE49-F238E27FC236}">
                  <a16:creationId xmlns:a16="http://schemas.microsoft.com/office/drawing/2014/main" xmlns="" id="{685E56E8-9EE3-402D-8C70-60B0D18559D0}"/>
                </a:ext>
              </a:extLst>
            </p:cNvPr>
            <p:cNvSpPr txBox="1"/>
            <p:nvPr/>
          </p:nvSpPr>
          <p:spPr>
            <a:xfrm>
              <a:off x="4780856" y="4190503"/>
              <a:ext cx="2231982" cy="296550"/>
            </a:xfrm>
            <a:prstGeom prst="rect">
              <a:avLst/>
            </a:prstGeom>
            <a:noFill/>
          </p:spPr>
          <p:txBody>
            <a:bodyPr wrap="square">
              <a:spAutoFit/>
            </a:bodyPr>
            <a:lstStyle/>
            <a:p>
              <a:pPr algn="dist"/>
              <a:r>
                <a:rPr lang="en-US" altLang="zh-CN" sz="1400" dirty="0">
                  <a:solidFill>
                    <a:schemeClr val="tx2">
                      <a:lumMod val="60000"/>
                      <a:lumOff val="40000"/>
                    </a:schemeClr>
                  </a:solidFill>
                </a:rPr>
                <a:t>Logistic Service</a:t>
              </a:r>
              <a:endParaRPr lang="zh-CN" altLang="en-US" sz="1400" dirty="0">
                <a:solidFill>
                  <a:schemeClr val="tx2">
                    <a:lumMod val="60000"/>
                    <a:lumOff val="40000"/>
                  </a:schemeClr>
                </a:solidFill>
              </a:endParaRPr>
            </a:p>
          </p:txBody>
        </p:sp>
        <p:sp>
          <p:nvSpPr>
            <p:cNvPr id="28" name="矩形: 圆角 27">
              <a:extLst>
                <a:ext uri="{FF2B5EF4-FFF2-40B4-BE49-F238E27FC236}">
                  <a16:creationId xmlns:a16="http://schemas.microsoft.com/office/drawing/2014/main" xmlns="" id="{25CA1466-6476-4098-ACE9-E414506D0CA7}"/>
                </a:ext>
              </a:extLst>
            </p:cNvPr>
            <p:cNvSpPr/>
            <p:nvPr/>
          </p:nvSpPr>
          <p:spPr>
            <a:xfrm>
              <a:off x="4878751" y="4571562"/>
              <a:ext cx="502931" cy="4405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7557D9AA-565B-4F32-9C97-2112A6126853}"/>
                </a:ext>
              </a:extLst>
            </p:cNvPr>
            <p:cNvSpPr/>
            <p:nvPr/>
          </p:nvSpPr>
          <p:spPr>
            <a:xfrm>
              <a:off x="4538569" y="2538428"/>
              <a:ext cx="137663" cy="981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单圆角 29">
              <a:extLst>
                <a:ext uri="{FF2B5EF4-FFF2-40B4-BE49-F238E27FC236}">
                  <a16:creationId xmlns:a16="http://schemas.microsoft.com/office/drawing/2014/main" xmlns="" id="{8527C2AC-BE73-4BEF-8102-A3A339F92F52}"/>
                </a:ext>
              </a:extLst>
            </p:cNvPr>
            <p:cNvSpPr/>
            <p:nvPr/>
          </p:nvSpPr>
          <p:spPr>
            <a:xfrm flipV="1">
              <a:off x="4828579" y="2584314"/>
              <a:ext cx="2854220" cy="835159"/>
            </a:xfrm>
            <a:prstGeom prst="round1Rect">
              <a:avLst>
                <a:gd name="adj" fmla="val 43219"/>
              </a:avLst>
            </a:prstGeom>
            <a:blipFill dpi="0" rotWithShape="0">
              <a:blip r:embed="rId4">
                <a:extLst>
                  <a:ext uri="{BEBA8EAE-BF5A-486C-A8C5-ECC9F3942E4B}">
                    <a14:imgProps xmlns:a14="http://schemas.microsoft.com/office/drawing/2010/main">
                      <a14:imgLayer r:embed="rId5">
                        <a14:imgEffect>
                          <a14:saturation sat="130000"/>
                        </a14:imgEffect>
                      </a14:imgLayer>
                    </a14:imgProps>
                  </a:ext>
                </a:extLst>
              </a:blip>
              <a:srcRect/>
              <a:tile tx="0" ty="0" sx="100000" sy="100000" flip="none" algn="ctr"/>
            </a:blipFill>
            <a:ln>
              <a:noFill/>
            </a:ln>
            <a:effectLst>
              <a:outerShdw blurRad="355600" dist="38100" dir="2700000" algn="tl"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129D9E87-C9F4-472F-887C-0C1CDBBBB9C1}"/>
              </a:ext>
            </a:extLst>
          </p:cNvPr>
          <p:cNvGrpSpPr/>
          <p:nvPr/>
        </p:nvGrpSpPr>
        <p:grpSpPr>
          <a:xfrm>
            <a:off x="8165539" y="2436470"/>
            <a:ext cx="3144230" cy="3751785"/>
            <a:chOff x="8165539" y="2198858"/>
            <a:chExt cx="3144230" cy="3751785"/>
          </a:xfrm>
        </p:grpSpPr>
        <p:sp>
          <p:nvSpPr>
            <p:cNvPr id="32" name="矩形: 单圆角 31">
              <a:extLst>
                <a:ext uri="{FF2B5EF4-FFF2-40B4-BE49-F238E27FC236}">
                  <a16:creationId xmlns:a16="http://schemas.microsoft.com/office/drawing/2014/main" xmlns="" id="{22DB3505-C337-4FDE-96DC-462D93FAF10E}"/>
                </a:ext>
              </a:extLst>
            </p:cNvPr>
            <p:cNvSpPr/>
            <p:nvPr/>
          </p:nvSpPr>
          <p:spPr>
            <a:xfrm>
              <a:off x="8165539" y="2198858"/>
              <a:ext cx="2841371" cy="3751785"/>
            </a:xfrm>
            <a:prstGeom prst="round1Rect">
              <a:avLst/>
            </a:prstGeom>
            <a:solidFill>
              <a:schemeClr val="bg1"/>
            </a:solidFill>
            <a:ln>
              <a:solidFill>
                <a:schemeClr val="accent3"/>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E2392074-ACC6-40D9-9649-F24D80B295AE}"/>
                </a:ext>
              </a:extLst>
            </p:cNvPr>
            <p:cNvSpPr txBox="1"/>
            <p:nvPr/>
          </p:nvSpPr>
          <p:spPr>
            <a:xfrm>
              <a:off x="8368669" y="3674984"/>
              <a:ext cx="2307499" cy="504134"/>
            </a:xfrm>
            <a:prstGeom prst="rect">
              <a:avLst/>
            </a:prstGeom>
            <a:noFill/>
          </p:spPr>
          <p:txBody>
            <a:bodyPr wrap="square">
              <a:spAutoFit/>
            </a:bodyPr>
            <a:lstStyle/>
            <a:p>
              <a:r>
                <a:rPr lang="zh-CN" altLang="en-US" sz="2800" dirty="0">
                  <a:solidFill>
                    <a:schemeClr val="accent1"/>
                  </a:solidFill>
                  <a:latin typeface="+mj-ea"/>
                  <a:ea typeface="+mj-ea"/>
                </a:rPr>
                <a:t>团建活动</a:t>
              </a:r>
            </a:p>
          </p:txBody>
        </p:sp>
        <p:sp>
          <p:nvSpPr>
            <p:cNvPr id="34" name="文本框 33">
              <a:extLst>
                <a:ext uri="{FF2B5EF4-FFF2-40B4-BE49-F238E27FC236}">
                  <a16:creationId xmlns:a16="http://schemas.microsoft.com/office/drawing/2014/main" xmlns="" id="{B61F3FC0-A2BF-43A7-B8B1-F643E68B050E}"/>
                </a:ext>
              </a:extLst>
            </p:cNvPr>
            <p:cNvSpPr txBox="1"/>
            <p:nvPr/>
          </p:nvSpPr>
          <p:spPr>
            <a:xfrm>
              <a:off x="8376011" y="4769059"/>
              <a:ext cx="2568186" cy="1073263"/>
            </a:xfrm>
            <a:prstGeom prst="rect">
              <a:avLst/>
            </a:prstGeom>
            <a:noFill/>
          </p:spPr>
          <p:txBody>
            <a:bodyPr wrap="square">
              <a:spAutoFit/>
            </a:bodyPr>
            <a:lstStyle/>
            <a:p>
              <a:pPr>
                <a:lnSpc>
                  <a:spcPct val="120000"/>
                </a:lnSpc>
              </a:pPr>
              <a:r>
                <a:rPr lang="zh-CN" altLang="en-US" sz="1400" dirty="0"/>
                <a:t>定期策划组织活动，增进员工相互情感，宣传企业文化，增加员工对企业文化的认同，为同样的价值观奋斗</a:t>
              </a:r>
            </a:p>
          </p:txBody>
        </p:sp>
        <p:sp>
          <p:nvSpPr>
            <p:cNvPr id="35" name="文本框 34">
              <a:extLst>
                <a:ext uri="{FF2B5EF4-FFF2-40B4-BE49-F238E27FC236}">
                  <a16:creationId xmlns:a16="http://schemas.microsoft.com/office/drawing/2014/main" xmlns="" id="{BBCBFE48-727A-47E1-A6F8-1AE6DF4B3429}"/>
                </a:ext>
              </a:extLst>
            </p:cNvPr>
            <p:cNvSpPr txBox="1"/>
            <p:nvPr/>
          </p:nvSpPr>
          <p:spPr>
            <a:xfrm>
              <a:off x="8407826" y="4190503"/>
              <a:ext cx="2231982" cy="296550"/>
            </a:xfrm>
            <a:prstGeom prst="rect">
              <a:avLst/>
            </a:prstGeom>
            <a:noFill/>
          </p:spPr>
          <p:txBody>
            <a:bodyPr wrap="square">
              <a:spAutoFit/>
            </a:bodyPr>
            <a:lstStyle/>
            <a:p>
              <a:pPr algn="dist"/>
              <a:r>
                <a:rPr lang="en-US" altLang="zh-CN" sz="1400" dirty="0">
                  <a:solidFill>
                    <a:schemeClr val="tx2">
                      <a:lumMod val="60000"/>
                      <a:lumOff val="40000"/>
                    </a:schemeClr>
                  </a:solidFill>
                </a:rPr>
                <a:t>League Activities</a:t>
              </a:r>
              <a:endParaRPr lang="zh-CN" altLang="en-US" sz="1400" dirty="0">
                <a:solidFill>
                  <a:schemeClr val="tx2">
                    <a:lumMod val="60000"/>
                    <a:lumOff val="40000"/>
                  </a:schemeClr>
                </a:solidFill>
              </a:endParaRPr>
            </a:p>
          </p:txBody>
        </p:sp>
        <p:sp>
          <p:nvSpPr>
            <p:cNvPr id="36" name="矩形: 圆角 35">
              <a:extLst>
                <a:ext uri="{FF2B5EF4-FFF2-40B4-BE49-F238E27FC236}">
                  <a16:creationId xmlns:a16="http://schemas.microsoft.com/office/drawing/2014/main" xmlns="" id="{3C3CC6FB-5045-4A99-9C30-C71C1A9926B4}"/>
                </a:ext>
              </a:extLst>
            </p:cNvPr>
            <p:cNvSpPr/>
            <p:nvPr/>
          </p:nvSpPr>
          <p:spPr>
            <a:xfrm>
              <a:off x="8505720" y="4571562"/>
              <a:ext cx="502931" cy="4405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D078DDC2-E170-4C65-87E8-945C11D96A98}"/>
                </a:ext>
              </a:extLst>
            </p:cNvPr>
            <p:cNvSpPr/>
            <p:nvPr/>
          </p:nvSpPr>
          <p:spPr>
            <a:xfrm>
              <a:off x="8165539" y="2538428"/>
              <a:ext cx="137663" cy="981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单圆角 37">
              <a:extLst>
                <a:ext uri="{FF2B5EF4-FFF2-40B4-BE49-F238E27FC236}">
                  <a16:creationId xmlns:a16="http://schemas.microsoft.com/office/drawing/2014/main" xmlns="" id="{043368B6-EF5A-41D4-A18A-BE860B9EC88D}"/>
                </a:ext>
              </a:extLst>
            </p:cNvPr>
            <p:cNvSpPr/>
            <p:nvPr/>
          </p:nvSpPr>
          <p:spPr>
            <a:xfrm flipV="1">
              <a:off x="8455549" y="2584314"/>
              <a:ext cx="2854220" cy="835159"/>
            </a:xfrm>
            <a:prstGeom prst="round1Rect">
              <a:avLst>
                <a:gd name="adj" fmla="val 43219"/>
              </a:avLst>
            </a:prstGeom>
            <a:blipFill dpi="0" rotWithShape="0">
              <a:blip r:embed="rId6"/>
              <a:srcRect/>
              <a:tile tx="0" ty="0" sx="100000" sy="100000" flip="none" algn="ctr"/>
            </a:blipFill>
            <a:ln>
              <a:noFill/>
            </a:ln>
            <a:effectLst>
              <a:outerShdw blurRad="355600" dist="38100" dir="2700000" algn="tl"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76227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250" decel="50000" fill="hold">
                                          <p:stCondLst>
                                            <p:cond delay="0"/>
                                          </p:stCondLst>
                                        </p:cTn>
                                        <p:tgtEl>
                                          <p:spTgt spid="6"/>
                                        </p:tgtEl>
                                        <p:attrNameLst>
                                          <p:attrName>ppt_x</p:attrName>
                                        </p:attrNameLst>
                                      </p:cBhvr>
                                      <p:tavLst>
                                        <p:tav tm="0">
                                          <p:val>
                                            <p:strVal val="ppt_x"/>
                                          </p:val>
                                        </p:tav>
                                        <p:tav tm="100000">
                                          <p:val>
                                            <p:strVal val="ppt_x-0.2"/>
                                          </p:val>
                                        </p:tav>
                                      </p:tavLst>
                                    </p:anim>
                                    <p:anim to="" calcmode="lin" valueType="num">
                                      <p:cBhvr>
                                        <p:cTn id="8" dur="1000" accel="50000" decel="50000" fill="hold">
                                          <p:stCondLst>
                                            <p:cond delay="250"/>
                                          </p:stCondLst>
                                        </p:cTn>
                                        <p:tgtEl>
                                          <p:spTgt spid="6"/>
                                        </p:tgtEl>
                                        <p:attrNameLst>
                                          <p:attrName>ppt_x</p:attrName>
                                        </p:attrNameLst>
                                      </p:cBhvr>
                                      <p:tavLst>
                                        <p:tav tm="0">
                                          <p:val>
                                            <p:strVal val="ppt_x"/>
                                          </p:val>
                                        </p:tav>
                                        <p:tav tm="100000">
                                          <p:val>
                                            <p:strVal val="ppt_x+0.2"/>
                                          </p:val>
                                        </p:tav>
                                      </p:tavLst>
                                    </p:anim>
                                    <p:animEffect transition="in" filter="fade">
                                      <p:cBhvr>
                                        <p:cTn id="9" dur="1250">
                                          <p:stCondLst>
                                            <p:cond delay="0"/>
                                          </p:stCondLst>
                                        </p:cTn>
                                        <p:tgtEl>
                                          <p:spTgt spid="6"/>
                                        </p:tgtEl>
                                      </p:cBhvr>
                                    </p:animEffect>
                                  </p:childTnLst>
                                </p:cTn>
                              </p:par>
                              <p:par>
                                <p:cTn id="10" presetID="53" presetClass="entr" presetSubtype="528" fill="hold" grpId="0" nodeType="withEffect">
                                  <p:stCondLst>
                                    <p:cond delay="250"/>
                                  </p:stCondLst>
                                  <p:childTnLst>
                                    <p:set>
                                      <p:cBhvr>
                                        <p:cTn id="11" dur="1" fill="hold">
                                          <p:stCondLst>
                                            <p:cond delay="0"/>
                                          </p:stCondLst>
                                        </p:cTn>
                                        <p:tgtEl>
                                          <p:spTgt spid="47"/>
                                        </p:tgtEl>
                                        <p:attrNameLst>
                                          <p:attrName>style.visibility</p:attrName>
                                        </p:attrNameLst>
                                      </p:cBhvr>
                                      <p:to>
                                        <p:strVal val="visible"/>
                                      </p:to>
                                    </p:set>
                                    <p:anim calcmode="lin" valueType="num">
                                      <p:cBhvr>
                                        <p:cTn id="12" dur="700" fill="hold"/>
                                        <p:tgtEl>
                                          <p:spTgt spid="47"/>
                                        </p:tgtEl>
                                        <p:attrNameLst>
                                          <p:attrName>ppt_w</p:attrName>
                                        </p:attrNameLst>
                                      </p:cBhvr>
                                      <p:tavLst>
                                        <p:tav tm="0">
                                          <p:val>
                                            <p:strVal val="0"/>
                                          </p:val>
                                        </p:tav>
                                        <p:tav tm="100000">
                                          <p:val>
                                            <p:strVal val="#ppt_w"/>
                                          </p:val>
                                        </p:tav>
                                      </p:tavLst>
                                    </p:anim>
                                    <p:anim calcmode="lin" valueType="num">
                                      <p:cBhvr>
                                        <p:cTn id="13" dur="700" fill="hold"/>
                                        <p:tgtEl>
                                          <p:spTgt spid="47"/>
                                        </p:tgtEl>
                                        <p:attrNameLst>
                                          <p:attrName>ppt_h</p:attrName>
                                        </p:attrNameLst>
                                      </p:cBhvr>
                                      <p:tavLst>
                                        <p:tav tm="0">
                                          <p:val>
                                            <p:strVal val="0"/>
                                          </p:val>
                                        </p:tav>
                                        <p:tav tm="100000">
                                          <p:val>
                                            <p:strVal val="#ppt_h"/>
                                          </p:val>
                                        </p:tav>
                                      </p:tavLst>
                                    </p:anim>
                                    <p:animEffect transition="in" filter="fade">
                                      <p:cBhvr>
                                        <p:cTn id="14" dur="800"/>
                                        <p:tgtEl>
                                          <p:spTgt spid="47"/>
                                        </p:tgtEl>
                                      </p:cBhvr>
                                    </p:animEffect>
                                    <p:anim calcmode="lin" valueType="num">
                                      <p:cBhvr>
                                        <p:cTn id="15" dur="800" accel="50000" decel="50000" fill="hold"/>
                                        <p:tgtEl>
                                          <p:spTgt spid="47"/>
                                        </p:tgtEl>
                                        <p:attrNameLst>
                                          <p:attrName>ppt_x</p:attrName>
                                        </p:attrNameLst>
                                      </p:cBhvr>
                                      <p:tavLst>
                                        <p:tav tm="0">
                                          <p:val>
                                            <p:strVal val="0.5"/>
                                          </p:val>
                                        </p:tav>
                                        <p:tav tm="100000">
                                          <p:val>
                                            <p:strVal val="#ppt_x"/>
                                          </p:val>
                                        </p:tav>
                                      </p:tavLst>
                                    </p:anim>
                                    <p:anim calcmode="lin" valueType="num">
                                      <p:cBhvr>
                                        <p:cTn id="16" dur="800" accel="50000" decel="50000" fill="hold"/>
                                        <p:tgtEl>
                                          <p:spTgt spid="47"/>
                                        </p:tgtEl>
                                        <p:attrNameLst>
                                          <p:attrName>ppt_y</p:attrName>
                                        </p:attrNameLst>
                                      </p:cBhvr>
                                      <p:tavLst>
                                        <p:tav tm="0">
                                          <p:val>
                                            <p:strVal val="0.5"/>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 calcmode="lin" valueType="num">
                                      <p:cBhvr>
                                        <p:cTn id="19" dur="700" fill="hold"/>
                                        <p:tgtEl>
                                          <p:spTgt spid="44"/>
                                        </p:tgtEl>
                                        <p:attrNameLst>
                                          <p:attrName>ppt_w</p:attrName>
                                        </p:attrNameLst>
                                      </p:cBhvr>
                                      <p:tavLst>
                                        <p:tav tm="0">
                                          <p:val>
                                            <p:strVal val="0"/>
                                          </p:val>
                                        </p:tav>
                                        <p:tav tm="100000">
                                          <p:val>
                                            <p:strVal val="#ppt_w"/>
                                          </p:val>
                                        </p:tav>
                                      </p:tavLst>
                                    </p:anim>
                                    <p:anim calcmode="lin" valueType="num">
                                      <p:cBhvr>
                                        <p:cTn id="20" dur="700" fill="hold"/>
                                        <p:tgtEl>
                                          <p:spTgt spid="44"/>
                                        </p:tgtEl>
                                        <p:attrNameLst>
                                          <p:attrName>ppt_h</p:attrName>
                                        </p:attrNameLst>
                                      </p:cBhvr>
                                      <p:tavLst>
                                        <p:tav tm="0">
                                          <p:val>
                                            <p:strVal val="0"/>
                                          </p:val>
                                        </p:tav>
                                        <p:tav tm="100000">
                                          <p:val>
                                            <p:strVal val="#ppt_h"/>
                                          </p:val>
                                        </p:tav>
                                      </p:tavLst>
                                    </p:anim>
                                    <p:animEffect transition="in" filter="fade">
                                      <p:cBhvr>
                                        <p:cTn id="21" dur="800"/>
                                        <p:tgtEl>
                                          <p:spTgt spid="44"/>
                                        </p:tgtEl>
                                      </p:cBhvr>
                                    </p:animEffect>
                                    <p:anim calcmode="lin" valueType="num">
                                      <p:cBhvr>
                                        <p:cTn id="22" dur="800" accel="50000" decel="50000" fill="hold"/>
                                        <p:tgtEl>
                                          <p:spTgt spid="44"/>
                                        </p:tgtEl>
                                        <p:attrNameLst>
                                          <p:attrName>ppt_x</p:attrName>
                                        </p:attrNameLst>
                                      </p:cBhvr>
                                      <p:tavLst>
                                        <p:tav tm="0">
                                          <p:val>
                                            <p:strVal val="0.5"/>
                                          </p:val>
                                        </p:tav>
                                        <p:tav tm="100000">
                                          <p:val>
                                            <p:strVal val="#ppt_x"/>
                                          </p:val>
                                        </p:tav>
                                      </p:tavLst>
                                    </p:anim>
                                    <p:anim calcmode="lin" valueType="num">
                                      <p:cBhvr>
                                        <p:cTn id="23" dur="800" accel="50000" decel="50000" fill="hold"/>
                                        <p:tgtEl>
                                          <p:spTgt spid="44"/>
                                        </p:tgtEl>
                                        <p:attrNameLst>
                                          <p:attrName>ppt_y</p:attrName>
                                        </p:attrNameLst>
                                      </p:cBhvr>
                                      <p:tavLst>
                                        <p:tav tm="0">
                                          <p:val>
                                            <p:str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to="" calcmode="lin" valueType="num">
                                      <p:cBhvr>
                                        <p:cTn id="28" dur="250" decel="50000" fill="hold">
                                          <p:stCondLst>
                                            <p:cond delay="0"/>
                                          </p:stCondLst>
                                        </p:cTn>
                                        <p:tgtEl>
                                          <p:spTgt spid="8"/>
                                        </p:tgtEl>
                                        <p:attrNameLst>
                                          <p:attrName>ppt_x</p:attrName>
                                        </p:attrNameLst>
                                      </p:cBhvr>
                                      <p:tavLst>
                                        <p:tav tm="0">
                                          <p:val>
                                            <p:strVal val="ppt_x"/>
                                          </p:val>
                                        </p:tav>
                                        <p:tav tm="100000">
                                          <p:val>
                                            <p:strVal val="ppt_x-0.2"/>
                                          </p:val>
                                        </p:tav>
                                      </p:tavLst>
                                    </p:anim>
                                    <p:anim to="" calcmode="lin" valueType="num">
                                      <p:cBhvr>
                                        <p:cTn id="29" dur="1000" accel="50000" decel="50000" fill="hold">
                                          <p:stCondLst>
                                            <p:cond delay="250"/>
                                          </p:stCondLst>
                                        </p:cTn>
                                        <p:tgtEl>
                                          <p:spTgt spid="8"/>
                                        </p:tgtEl>
                                        <p:attrNameLst>
                                          <p:attrName>ppt_x</p:attrName>
                                        </p:attrNameLst>
                                      </p:cBhvr>
                                      <p:tavLst>
                                        <p:tav tm="0">
                                          <p:val>
                                            <p:strVal val="ppt_x"/>
                                          </p:val>
                                        </p:tav>
                                        <p:tav tm="100000">
                                          <p:val>
                                            <p:strVal val="ppt_x+0.2"/>
                                          </p:val>
                                        </p:tav>
                                      </p:tavLst>
                                    </p:anim>
                                    <p:animEffect transition="in" filter="fade">
                                      <p:cBhvr>
                                        <p:cTn id="30" dur="1250">
                                          <p:stCondLst>
                                            <p:cond delay="0"/>
                                          </p:stCondLst>
                                        </p:cTn>
                                        <p:tgtEl>
                                          <p:spTgt spid="8"/>
                                        </p:tgtEl>
                                      </p:cBhvr>
                                    </p:animEffect>
                                  </p:childTnLst>
                                </p:cTn>
                              </p:par>
                              <p:par>
                                <p:cTn id="31" presetID="53" presetClass="entr" presetSubtype="528" fill="hold" grpId="0" nodeType="withEffect">
                                  <p:stCondLst>
                                    <p:cond delay="250"/>
                                  </p:stCondLst>
                                  <p:childTnLst>
                                    <p:set>
                                      <p:cBhvr>
                                        <p:cTn id="32" dur="1" fill="hold">
                                          <p:stCondLst>
                                            <p:cond delay="0"/>
                                          </p:stCondLst>
                                        </p:cTn>
                                        <p:tgtEl>
                                          <p:spTgt spid="48"/>
                                        </p:tgtEl>
                                        <p:attrNameLst>
                                          <p:attrName>style.visibility</p:attrName>
                                        </p:attrNameLst>
                                      </p:cBhvr>
                                      <p:to>
                                        <p:strVal val="visible"/>
                                      </p:to>
                                    </p:set>
                                    <p:anim calcmode="lin" valueType="num">
                                      <p:cBhvr>
                                        <p:cTn id="33" dur="700" fill="hold"/>
                                        <p:tgtEl>
                                          <p:spTgt spid="48"/>
                                        </p:tgtEl>
                                        <p:attrNameLst>
                                          <p:attrName>ppt_w</p:attrName>
                                        </p:attrNameLst>
                                      </p:cBhvr>
                                      <p:tavLst>
                                        <p:tav tm="0">
                                          <p:val>
                                            <p:strVal val="0"/>
                                          </p:val>
                                        </p:tav>
                                        <p:tav tm="100000">
                                          <p:val>
                                            <p:strVal val="#ppt_w"/>
                                          </p:val>
                                        </p:tav>
                                      </p:tavLst>
                                    </p:anim>
                                    <p:anim calcmode="lin" valueType="num">
                                      <p:cBhvr>
                                        <p:cTn id="34" dur="700" fill="hold"/>
                                        <p:tgtEl>
                                          <p:spTgt spid="48"/>
                                        </p:tgtEl>
                                        <p:attrNameLst>
                                          <p:attrName>ppt_h</p:attrName>
                                        </p:attrNameLst>
                                      </p:cBhvr>
                                      <p:tavLst>
                                        <p:tav tm="0">
                                          <p:val>
                                            <p:strVal val="0"/>
                                          </p:val>
                                        </p:tav>
                                        <p:tav tm="100000">
                                          <p:val>
                                            <p:strVal val="#ppt_h"/>
                                          </p:val>
                                        </p:tav>
                                      </p:tavLst>
                                    </p:anim>
                                    <p:animEffect transition="in" filter="fade">
                                      <p:cBhvr>
                                        <p:cTn id="35" dur="800"/>
                                        <p:tgtEl>
                                          <p:spTgt spid="48"/>
                                        </p:tgtEl>
                                      </p:cBhvr>
                                    </p:animEffect>
                                    <p:anim calcmode="lin" valueType="num">
                                      <p:cBhvr>
                                        <p:cTn id="36" dur="800" accel="50000" decel="50000" fill="hold"/>
                                        <p:tgtEl>
                                          <p:spTgt spid="48"/>
                                        </p:tgtEl>
                                        <p:attrNameLst>
                                          <p:attrName>ppt_x</p:attrName>
                                        </p:attrNameLst>
                                      </p:cBhvr>
                                      <p:tavLst>
                                        <p:tav tm="0">
                                          <p:val>
                                            <p:strVal val="0.5"/>
                                          </p:val>
                                        </p:tav>
                                        <p:tav tm="100000">
                                          <p:val>
                                            <p:strVal val="#ppt_x"/>
                                          </p:val>
                                        </p:tav>
                                      </p:tavLst>
                                    </p:anim>
                                    <p:anim calcmode="lin" valueType="num">
                                      <p:cBhvr>
                                        <p:cTn id="37" dur="800" accel="50000" decel="50000" fill="hold"/>
                                        <p:tgtEl>
                                          <p:spTgt spid="48"/>
                                        </p:tgtEl>
                                        <p:attrNameLst>
                                          <p:attrName>ppt_y</p:attrName>
                                        </p:attrNameLst>
                                      </p:cBhvr>
                                      <p:tavLst>
                                        <p:tav tm="0">
                                          <p:val>
                                            <p:strVal val="0.5"/>
                                          </p:val>
                                        </p:tav>
                                        <p:tav tm="100000">
                                          <p:val>
                                            <p:strVal val="#ppt_y"/>
                                          </p:val>
                                        </p:tav>
                                      </p:tavLst>
                                    </p:anim>
                                  </p:childTnLst>
                                </p:cTn>
                              </p:par>
                              <p:par>
                                <p:cTn id="38" presetID="53" presetClass="entr" presetSubtype="528" fill="hold" grpId="0" nodeType="withEffect">
                                  <p:stCondLst>
                                    <p:cond delay="500"/>
                                  </p:stCondLst>
                                  <p:childTnLst>
                                    <p:set>
                                      <p:cBhvr>
                                        <p:cTn id="39" dur="1" fill="hold">
                                          <p:stCondLst>
                                            <p:cond delay="0"/>
                                          </p:stCondLst>
                                        </p:cTn>
                                        <p:tgtEl>
                                          <p:spTgt spid="45"/>
                                        </p:tgtEl>
                                        <p:attrNameLst>
                                          <p:attrName>style.visibility</p:attrName>
                                        </p:attrNameLst>
                                      </p:cBhvr>
                                      <p:to>
                                        <p:strVal val="visible"/>
                                      </p:to>
                                    </p:set>
                                    <p:anim calcmode="lin" valueType="num">
                                      <p:cBhvr>
                                        <p:cTn id="40" dur="700" fill="hold"/>
                                        <p:tgtEl>
                                          <p:spTgt spid="45"/>
                                        </p:tgtEl>
                                        <p:attrNameLst>
                                          <p:attrName>ppt_w</p:attrName>
                                        </p:attrNameLst>
                                      </p:cBhvr>
                                      <p:tavLst>
                                        <p:tav tm="0">
                                          <p:val>
                                            <p:strVal val="0"/>
                                          </p:val>
                                        </p:tav>
                                        <p:tav tm="100000">
                                          <p:val>
                                            <p:strVal val="#ppt_w"/>
                                          </p:val>
                                        </p:tav>
                                      </p:tavLst>
                                    </p:anim>
                                    <p:anim calcmode="lin" valueType="num">
                                      <p:cBhvr>
                                        <p:cTn id="41" dur="700" fill="hold"/>
                                        <p:tgtEl>
                                          <p:spTgt spid="45"/>
                                        </p:tgtEl>
                                        <p:attrNameLst>
                                          <p:attrName>ppt_h</p:attrName>
                                        </p:attrNameLst>
                                      </p:cBhvr>
                                      <p:tavLst>
                                        <p:tav tm="0">
                                          <p:val>
                                            <p:strVal val="0"/>
                                          </p:val>
                                        </p:tav>
                                        <p:tav tm="100000">
                                          <p:val>
                                            <p:strVal val="#ppt_h"/>
                                          </p:val>
                                        </p:tav>
                                      </p:tavLst>
                                    </p:anim>
                                    <p:animEffect transition="in" filter="fade">
                                      <p:cBhvr>
                                        <p:cTn id="42" dur="800"/>
                                        <p:tgtEl>
                                          <p:spTgt spid="45"/>
                                        </p:tgtEl>
                                      </p:cBhvr>
                                    </p:animEffect>
                                    <p:anim calcmode="lin" valueType="num">
                                      <p:cBhvr>
                                        <p:cTn id="43" dur="800" accel="50000" decel="50000" fill="hold"/>
                                        <p:tgtEl>
                                          <p:spTgt spid="45"/>
                                        </p:tgtEl>
                                        <p:attrNameLst>
                                          <p:attrName>ppt_x</p:attrName>
                                        </p:attrNameLst>
                                      </p:cBhvr>
                                      <p:tavLst>
                                        <p:tav tm="0">
                                          <p:val>
                                            <p:strVal val="0.5"/>
                                          </p:val>
                                        </p:tav>
                                        <p:tav tm="100000">
                                          <p:val>
                                            <p:strVal val="#ppt_x"/>
                                          </p:val>
                                        </p:tav>
                                      </p:tavLst>
                                    </p:anim>
                                    <p:anim calcmode="lin" valueType="num">
                                      <p:cBhvr>
                                        <p:cTn id="44" dur="800" accel="50000" decel="50000" fill="hold"/>
                                        <p:tgtEl>
                                          <p:spTgt spid="45"/>
                                        </p:tgtEl>
                                        <p:attrNameLst>
                                          <p:attrName>ppt_y</p:attrName>
                                        </p:attrNameLst>
                                      </p:cBhvr>
                                      <p:tavLst>
                                        <p:tav tm="0">
                                          <p:val>
                                            <p:strVal val="0.5"/>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0"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to="" calcmode="lin" valueType="num">
                                      <p:cBhvr>
                                        <p:cTn id="49" dur="250" decel="50000" fill="hold">
                                          <p:stCondLst>
                                            <p:cond delay="0"/>
                                          </p:stCondLst>
                                        </p:cTn>
                                        <p:tgtEl>
                                          <p:spTgt spid="11"/>
                                        </p:tgtEl>
                                        <p:attrNameLst>
                                          <p:attrName>ppt_x</p:attrName>
                                        </p:attrNameLst>
                                      </p:cBhvr>
                                      <p:tavLst>
                                        <p:tav tm="0">
                                          <p:val>
                                            <p:strVal val="ppt_x"/>
                                          </p:val>
                                        </p:tav>
                                        <p:tav tm="100000">
                                          <p:val>
                                            <p:strVal val="ppt_x-0.2"/>
                                          </p:val>
                                        </p:tav>
                                      </p:tavLst>
                                    </p:anim>
                                    <p:anim to="" calcmode="lin" valueType="num">
                                      <p:cBhvr>
                                        <p:cTn id="50" dur="1000" accel="50000" decel="50000" fill="hold">
                                          <p:stCondLst>
                                            <p:cond delay="250"/>
                                          </p:stCondLst>
                                        </p:cTn>
                                        <p:tgtEl>
                                          <p:spTgt spid="11"/>
                                        </p:tgtEl>
                                        <p:attrNameLst>
                                          <p:attrName>ppt_x</p:attrName>
                                        </p:attrNameLst>
                                      </p:cBhvr>
                                      <p:tavLst>
                                        <p:tav tm="0">
                                          <p:val>
                                            <p:strVal val="ppt_x"/>
                                          </p:val>
                                        </p:tav>
                                        <p:tav tm="100000">
                                          <p:val>
                                            <p:strVal val="ppt_x+0.2"/>
                                          </p:val>
                                        </p:tav>
                                      </p:tavLst>
                                    </p:anim>
                                    <p:animEffect transition="in" filter="fade">
                                      <p:cBhvr>
                                        <p:cTn id="51" dur="1250">
                                          <p:stCondLst>
                                            <p:cond delay="0"/>
                                          </p:stCondLst>
                                        </p:cTn>
                                        <p:tgtEl>
                                          <p:spTgt spid="11"/>
                                        </p:tgtEl>
                                      </p:cBhvr>
                                    </p:animEffect>
                                  </p:childTnLst>
                                </p:cTn>
                              </p:par>
                              <p:par>
                                <p:cTn id="52" presetID="53" presetClass="entr" presetSubtype="528" fill="hold" grpId="0" nodeType="withEffect">
                                  <p:stCondLst>
                                    <p:cond delay="250"/>
                                  </p:stCondLst>
                                  <p:childTnLst>
                                    <p:set>
                                      <p:cBhvr>
                                        <p:cTn id="53" dur="1" fill="hold">
                                          <p:stCondLst>
                                            <p:cond delay="0"/>
                                          </p:stCondLst>
                                        </p:cTn>
                                        <p:tgtEl>
                                          <p:spTgt spid="49"/>
                                        </p:tgtEl>
                                        <p:attrNameLst>
                                          <p:attrName>style.visibility</p:attrName>
                                        </p:attrNameLst>
                                      </p:cBhvr>
                                      <p:to>
                                        <p:strVal val="visible"/>
                                      </p:to>
                                    </p:set>
                                    <p:anim calcmode="lin" valueType="num">
                                      <p:cBhvr>
                                        <p:cTn id="54" dur="700" fill="hold"/>
                                        <p:tgtEl>
                                          <p:spTgt spid="49"/>
                                        </p:tgtEl>
                                        <p:attrNameLst>
                                          <p:attrName>ppt_w</p:attrName>
                                        </p:attrNameLst>
                                      </p:cBhvr>
                                      <p:tavLst>
                                        <p:tav tm="0">
                                          <p:val>
                                            <p:strVal val="0"/>
                                          </p:val>
                                        </p:tav>
                                        <p:tav tm="100000">
                                          <p:val>
                                            <p:strVal val="#ppt_w"/>
                                          </p:val>
                                        </p:tav>
                                      </p:tavLst>
                                    </p:anim>
                                    <p:anim calcmode="lin" valueType="num">
                                      <p:cBhvr>
                                        <p:cTn id="55" dur="700" fill="hold"/>
                                        <p:tgtEl>
                                          <p:spTgt spid="49"/>
                                        </p:tgtEl>
                                        <p:attrNameLst>
                                          <p:attrName>ppt_h</p:attrName>
                                        </p:attrNameLst>
                                      </p:cBhvr>
                                      <p:tavLst>
                                        <p:tav tm="0">
                                          <p:val>
                                            <p:strVal val="0"/>
                                          </p:val>
                                        </p:tav>
                                        <p:tav tm="100000">
                                          <p:val>
                                            <p:strVal val="#ppt_h"/>
                                          </p:val>
                                        </p:tav>
                                      </p:tavLst>
                                    </p:anim>
                                    <p:animEffect transition="in" filter="fade">
                                      <p:cBhvr>
                                        <p:cTn id="56" dur="800"/>
                                        <p:tgtEl>
                                          <p:spTgt spid="49"/>
                                        </p:tgtEl>
                                      </p:cBhvr>
                                    </p:animEffect>
                                    <p:anim calcmode="lin" valueType="num">
                                      <p:cBhvr>
                                        <p:cTn id="57" dur="800" accel="50000" decel="50000" fill="hold"/>
                                        <p:tgtEl>
                                          <p:spTgt spid="49"/>
                                        </p:tgtEl>
                                        <p:attrNameLst>
                                          <p:attrName>ppt_x</p:attrName>
                                        </p:attrNameLst>
                                      </p:cBhvr>
                                      <p:tavLst>
                                        <p:tav tm="0">
                                          <p:val>
                                            <p:strVal val="0.5"/>
                                          </p:val>
                                        </p:tav>
                                        <p:tav tm="100000">
                                          <p:val>
                                            <p:strVal val="#ppt_x"/>
                                          </p:val>
                                        </p:tav>
                                      </p:tavLst>
                                    </p:anim>
                                    <p:anim calcmode="lin" valueType="num">
                                      <p:cBhvr>
                                        <p:cTn id="58" dur="800" accel="50000" decel="50000" fill="hold"/>
                                        <p:tgtEl>
                                          <p:spTgt spid="49"/>
                                        </p:tgtEl>
                                        <p:attrNameLst>
                                          <p:attrName>ppt_y</p:attrName>
                                        </p:attrNameLst>
                                      </p:cBhvr>
                                      <p:tavLst>
                                        <p:tav tm="0">
                                          <p:val>
                                            <p:strVal val="0.5"/>
                                          </p:val>
                                        </p:tav>
                                        <p:tav tm="100000">
                                          <p:val>
                                            <p:strVal val="#ppt_y"/>
                                          </p:val>
                                        </p:tav>
                                      </p:tavLst>
                                    </p:anim>
                                  </p:childTnLst>
                                </p:cTn>
                              </p:par>
                              <p:par>
                                <p:cTn id="59" presetID="53" presetClass="entr" presetSubtype="528" fill="hold" grpId="0" nodeType="withEffect">
                                  <p:stCondLst>
                                    <p:cond delay="500"/>
                                  </p:stCondLst>
                                  <p:childTnLst>
                                    <p:set>
                                      <p:cBhvr>
                                        <p:cTn id="60" dur="1" fill="hold">
                                          <p:stCondLst>
                                            <p:cond delay="0"/>
                                          </p:stCondLst>
                                        </p:cTn>
                                        <p:tgtEl>
                                          <p:spTgt spid="46"/>
                                        </p:tgtEl>
                                        <p:attrNameLst>
                                          <p:attrName>style.visibility</p:attrName>
                                        </p:attrNameLst>
                                      </p:cBhvr>
                                      <p:to>
                                        <p:strVal val="visible"/>
                                      </p:to>
                                    </p:set>
                                    <p:anim calcmode="lin" valueType="num">
                                      <p:cBhvr>
                                        <p:cTn id="61" dur="700" fill="hold"/>
                                        <p:tgtEl>
                                          <p:spTgt spid="46"/>
                                        </p:tgtEl>
                                        <p:attrNameLst>
                                          <p:attrName>ppt_w</p:attrName>
                                        </p:attrNameLst>
                                      </p:cBhvr>
                                      <p:tavLst>
                                        <p:tav tm="0">
                                          <p:val>
                                            <p:strVal val="0"/>
                                          </p:val>
                                        </p:tav>
                                        <p:tav tm="100000">
                                          <p:val>
                                            <p:strVal val="#ppt_w"/>
                                          </p:val>
                                        </p:tav>
                                      </p:tavLst>
                                    </p:anim>
                                    <p:anim calcmode="lin" valueType="num">
                                      <p:cBhvr>
                                        <p:cTn id="62" dur="700" fill="hold"/>
                                        <p:tgtEl>
                                          <p:spTgt spid="46"/>
                                        </p:tgtEl>
                                        <p:attrNameLst>
                                          <p:attrName>ppt_h</p:attrName>
                                        </p:attrNameLst>
                                      </p:cBhvr>
                                      <p:tavLst>
                                        <p:tav tm="0">
                                          <p:val>
                                            <p:strVal val="0"/>
                                          </p:val>
                                        </p:tav>
                                        <p:tav tm="100000">
                                          <p:val>
                                            <p:strVal val="#ppt_h"/>
                                          </p:val>
                                        </p:tav>
                                      </p:tavLst>
                                    </p:anim>
                                    <p:animEffect transition="in" filter="fade">
                                      <p:cBhvr>
                                        <p:cTn id="63" dur="800"/>
                                        <p:tgtEl>
                                          <p:spTgt spid="46"/>
                                        </p:tgtEl>
                                      </p:cBhvr>
                                    </p:animEffect>
                                    <p:anim calcmode="lin" valueType="num">
                                      <p:cBhvr>
                                        <p:cTn id="64" dur="800" accel="50000" decel="50000" fill="hold"/>
                                        <p:tgtEl>
                                          <p:spTgt spid="46"/>
                                        </p:tgtEl>
                                        <p:attrNameLst>
                                          <p:attrName>ppt_x</p:attrName>
                                        </p:attrNameLst>
                                      </p:cBhvr>
                                      <p:tavLst>
                                        <p:tav tm="0">
                                          <p:val>
                                            <p:strVal val="0.5"/>
                                          </p:val>
                                        </p:tav>
                                        <p:tav tm="100000">
                                          <p:val>
                                            <p:strVal val="#ppt_x"/>
                                          </p:val>
                                        </p:tav>
                                      </p:tavLst>
                                    </p:anim>
                                    <p:anim calcmode="lin" valueType="num">
                                      <p:cBhvr>
                                        <p:cTn id="65" dur="800" accel="50000" decel="50000" fill="hold"/>
                                        <p:tgtEl>
                                          <p:spTgt spid="46"/>
                                        </p:tgtEl>
                                        <p:attrNameLst>
                                          <p:attrName>ppt_y</p:attrName>
                                        </p:attrNameLst>
                                      </p:cBhvr>
                                      <p:tavLst>
                                        <p:tav tm="0">
                                          <p:val>
                                            <p:str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港口城市的风景&#10;&#10;描述已自动生成">
            <a:extLst>
              <a:ext uri="{FF2B5EF4-FFF2-40B4-BE49-F238E27FC236}">
                <a16:creationId xmlns:a16="http://schemas.microsoft.com/office/drawing/2014/main" xmlns="" id="{90C70AAE-E03E-416C-843E-936B3AFC22F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 y="0"/>
            <a:ext cx="12192005" cy="6858000"/>
          </a:xfrm>
          <a:prstGeom prst="rect">
            <a:avLst/>
          </a:prstGeom>
        </p:spPr>
      </p:pic>
      <p:sp>
        <p:nvSpPr>
          <p:cNvPr id="3" name="矩形 2">
            <a:extLst>
              <a:ext uri="{FF2B5EF4-FFF2-40B4-BE49-F238E27FC236}">
                <a16:creationId xmlns:a16="http://schemas.microsoft.com/office/drawing/2014/main" xmlns="" id="{5509A7EC-7316-45BB-939B-F11559785AC8}"/>
              </a:ext>
            </a:extLst>
          </p:cNvPr>
          <p:cNvSpPr/>
          <p:nvPr/>
        </p:nvSpPr>
        <p:spPr>
          <a:xfrm>
            <a:off x="0" y="0"/>
            <a:ext cx="12192000" cy="6858000"/>
          </a:xfrm>
          <a:prstGeom prst="rect">
            <a:avLst/>
          </a:prstGeom>
          <a:gradFill flip="none" rotWithShape="1">
            <a:gsLst>
              <a:gs pos="0">
                <a:schemeClr val="bg1">
                  <a:alpha val="96000"/>
                </a:schemeClr>
              </a:gs>
              <a:gs pos="48000">
                <a:schemeClr val="bg1">
                  <a:alpha val="92000"/>
                </a:schemeClr>
              </a:gs>
              <a:gs pos="100000">
                <a:schemeClr val="accent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a16="http://schemas.microsoft.com/office/drawing/2014/main" xmlns="" id="{B6F14CB5-944F-4C24-9DA1-CF89EF6CFB74}"/>
              </a:ext>
            </a:extLst>
          </p:cNvPr>
          <p:cNvSpPr/>
          <p:nvPr/>
        </p:nvSpPr>
        <p:spPr>
          <a:xfrm rot="6390131">
            <a:off x="2189814" y="692620"/>
            <a:ext cx="333345" cy="287367"/>
          </a:xfrm>
          <a:prstGeom prst="triangle">
            <a:avLst/>
          </a:prstGeom>
          <a:noFill/>
          <a:ln w="28575">
            <a:gradFill flip="none" rotWithShape="1">
              <a:gsLst>
                <a:gs pos="0">
                  <a:schemeClr val="accent2"/>
                </a:gs>
                <a:gs pos="86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a16="http://schemas.microsoft.com/office/drawing/2014/main" xmlns="" id="{5A90D163-B51D-41F7-87E7-7AC9311B354F}"/>
              </a:ext>
            </a:extLst>
          </p:cNvPr>
          <p:cNvSpPr/>
          <p:nvPr/>
        </p:nvSpPr>
        <p:spPr>
          <a:xfrm rot="4962367">
            <a:off x="1049107" y="1274183"/>
            <a:ext cx="385530" cy="332353"/>
          </a:xfrm>
          <a:prstGeom prst="triangle">
            <a:avLst/>
          </a:prstGeom>
          <a:no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5246998E-994F-40A2-8D42-B465C3167A86}"/>
              </a:ext>
            </a:extLst>
          </p:cNvPr>
          <p:cNvSpPr txBox="1"/>
          <p:nvPr/>
        </p:nvSpPr>
        <p:spPr>
          <a:xfrm>
            <a:off x="955856" y="713950"/>
            <a:ext cx="2054044" cy="923330"/>
          </a:xfrm>
          <a:prstGeom prst="rect">
            <a:avLst/>
          </a:prstGeom>
          <a:noFill/>
        </p:spPr>
        <p:txBody>
          <a:bodyPr wrap="square">
            <a:spAutoFit/>
          </a:bodyPr>
          <a:lstStyle/>
          <a:p>
            <a:r>
              <a:rPr lang="zh-CN" altLang="en-US" sz="5400" dirty="0">
                <a:ln w="6350">
                  <a:gradFill flip="none" rotWithShape="1">
                    <a:gsLst>
                      <a:gs pos="0">
                        <a:schemeClr val="bg1">
                          <a:alpha val="0"/>
                        </a:schemeClr>
                      </a:gs>
                      <a:gs pos="100000">
                        <a:schemeClr val="bg1"/>
                      </a:gs>
                    </a:gsLst>
                    <a:lin ang="2700000" scaled="1"/>
                    <a:tileRect/>
                  </a:gradFill>
                </a:ln>
                <a:gradFill>
                  <a:gsLst>
                    <a:gs pos="0">
                      <a:srgbClr val="417BF8"/>
                    </a:gs>
                    <a:gs pos="100000">
                      <a:srgbClr val="425AE1"/>
                    </a:gs>
                  </a:gsLst>
                  <a:lin ang="2700000" scaled="1"/>
                </a:gradFill>
                <a:effectLst>
                  <a:outerShdw blurRad="203200" dist="76200" dir="1740000" algn="ctr" rotWithShape="0">
                    <a:srgbClr val="425AE1">
                      <a:alpha val="29000"/>
                    </a:srgbClr>
                  </a:outerShdw>
                  <a:reflection blurRad="63500" stA="35000" endPos="45500" dir="5400000" sy="-100000" algn="bl" rotWithShape="0"/>
                </a:effectLst>
                <a:latin typeface="OPPOSans H" panose="00020600040101010101" pitchFamily="18" charset="-122"/>
                <a:ea typeface="OPPOSans H" panose="00020600040101010101" pitchFamily="18" charset="-122"/>
                <a:cs typeface="OPPOSans H" panose="00020600040101010101" pitchFamily="18" charset="-122"/>
              </a:rPr>
              <a:t>目录</a:t>
            </a:r>
          </a:p>
        </p:txBody>
      </p:sp>
      <p:sp>
        <p:nvSpPr>
          <p:cNvPr id="37" name="椭圆 36">
            <a:extLst>
              <a:ext uri="{FF2B5EF4-FFF2-40B4-BE49-F238E27FC236}">
                <a16:creationId xmlns:a16="http://schemas.microsoft.com/office/drawing/2014/main" xmlns="" id="{F02CE58D-C9F3-4C36-9049-83919C6CA385}"/>
              </a:ext>
            </a:extLst>
          </p:cNvPr>
          <p:cNvSpPr/>
          <p:nvPr/>
        </p:nvSpPr>
        <p:spPr>
          <a:xfrm rot="20987918">
            <a:off x="942865" y="1129367"/>
            <a:ext cx="1675291" cy="210752"/>
          </a:xfrm>
          <a:prstGeom prst="ellipse">
            <a:avLst/>
          </a:prstGeom>
          <a:noFill/>
          <a:ln>
            <a:gradFill flip="none" rotWithShape="1">
              <a:gsLst>
                <a:gs pos="20000">
                  <a:schemeClr val="accent1">
                    <a:lumMod val="40000"/>
                    <a:lumOff val="60000"/>
                    <a:alpha val="0"/>
                  </a:schemeClr>
                </a:gs>
                <a:gs pos="100000">
                  <a:schemeClr val="accent4">
                    <a:lumMod val="9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xmlns="" id="{E880B526-0828-467A-9F3E-94E67F888DF1}"/>
              </a:ext>
            </a:extLst>
          </p:cNvPr>
          <p:cNvSpPr/>
          <p:nvPr/>
        </p:nvSpPr>
        <p:spPr>
          <a:xfrm>
            <a:off x="12010571" y="693057"/>
            <a:ext cx="362857" cy="5471886"/>
          </a:xfrm>
          <a:prstGeom prst="roundRect">
            <a:avLst>
              <a:gd name="adj" fmla="val 50000"/>
            </a:avLst>
          </a:prstGeom>
          <a:gradFill>
            <a:gsLst>
              <a:gs pos="0">
                <a:schemeClr val="accent2">
                  <a:lumMod val="60000"/>
                  <a:lumOff val="40000"/>
                </a:schemeClr>
              </a:gs>
              <a:gs pos="91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8BEE1360-DBCA-4672-8D8E-668F83D1A5E3}"/>
              </a:ext>
            </a:extLst>
          </p:cNvPr>
          <p:cNvSpPr/>
          <p:nvPr/>
        </p:nvSpPr>
        <p:spPr>
          <a:xfrm>
            <a:off x="8099794" y="2090354"/>
            <a:ext cx="3432598" cy="3432598"/>
          </a:xfrm>
          <a:prstGeom prst="ellipse">
            <a:avLst/>
          </a:prstGeom>
          <a:gradFill>
            <a:gsLst>
              <a:gs pos="90000">
                <a:schemeClr val="accent2">
                  <a:lumMod val="29000"/>
                  <a:lumOff val="71000"/>
                </a:schemeClr>
              </a:gs>
              <a:gs pos="31000">
                <a:schemeClr val="accent2">
                  <a:lumMod val="0"/>
                  <a:lumOff val="100000"/>
                  <a:alpha val="80000"/>
                </a:schemeClr>
              </a:gs>
            </a:gsLst>
            <a:path path="circle">
              <a:fillToRect r="100000" b="100000"/>
            </a:path>
          </a:gradFill>
          <a:ln>
            <a:no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A78A6765-2A9A-458F-98DD-61E3D396F5C5}"/>
              </a:ext>
            </a:extLst>
          </p:cNvPr>
          <p:cNvSpPr/>
          <p:nvPr/>
        </p:nvSpPr>
        <p:spPr>
          <a:xfrm>
            <a:off x="682171" y="4045577"/>
            <a:ext cx="2362480" cy="2362480"/>
          </a:xfrm>
          <a:prstGeom prst="ellipse">
            <a:avLst/>
          </a:prstGeom>
          <a:gradFill>
            <a:gsLst>
              <a:gs pos="90000">
                <a:schemeClr val="accent2">
                  <a:lumMod val="29000"/>
                  <a:lumOff val="71000"/>
                  <a:alpha val="47000"/>
                </a:schemeClr>
              </a:gs>
              <a:gs pos="31000">
                <a:schemeClr val="accent2">
                  <a:alpha val="80000"/>
                  <a:lumMod val="16000"/>
                  <a:lumOff val="84000"/>
                </a:schemeClr>
              </a:gs>
            </a:gsLst>
            <a:path path="circle">
              <a:fillToRect r="100000" b="100000"/>
            </a:path>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BD8AF11D-5760-4AA8-960C-814A48596649}"/>
              </a:ext>
            </a:extLst>
          </p:cNvPr>
          <p:cNvGrpSpPr/>
          <p:nvPr/>
        </p:nvGrpSpPr>
        <p:grpSpPr>
          <a:xfrm>
            <a:off x="1165906" y="4349751"/>
            <a:ext cx="4289088" cy="1511220"/>
            <a:chOff x="1165906" y="4349751"/>
            <a:chExt cx="4289088" cy="1511220"/>
          </a:xfrm>
        </p:grpSpPr>
        <p:sp>
          <p:nvSpPr>
            <p:cNvPr id="24" name="矩形: 圆角 23">
              <a:extLst>
                <a:ext uri="{FF2B5EF4-FFF2-40B4-BE49-F238E27FC236}">
                  <a16:creationId xmlns:a16="http://schemas.microsoft.com/office/drawing/2014/main" xmlns="" id="{9C6D8ADF-BDB7-472D-B6CF-7C3B5D3536DB}"/>
                </a:ext>
              </a:extLst>
            </p:cNvPr>
            <p:cNvSpPr/>
            <p:nvPr/>
          </p:nvSpPr>
          <p:spPr>
            <a:xfrm>
              <a:off x="1444751" y="434975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B169281A-8482-4475-913E-85273F712C1D}"/>
                </a:ext>
              </a:extLst>
            </p:cNvPr>
            <p:cNvSpPr txBox="1"/>
            <p:nvPr/>
          </p:nvSpPr>
          <p:spPr>
            <a:xfrm>
              <a:off x="1703501" y="5058847"/>
              <a:ext cx="3099595" cy="646331"/>
            </a:xfrm>
            <a:prstGeom prst="rect">
              <a:avLst/>
            </a:prstGeom>
            <a:noFill/>
          </p:spPr>
          <p:txBody>
            <a:bodyPr wrap="square">
              <a:spAutoFit/>
            </a:bodyPr>
            <a:lstStyle/>
            <a:p>
              <a:r>
                <a:rPr lang="zh-CN" altLang="en-US" sz="3600" dirty="0">
                  <a:solidFill>
                    <a:schemeClr val="bg1"/>
                  </a:solidFill>
                </a:rPr>
                <a:t>反思与改进</a:t>
              </a:r>
            </a:p>
          </p:txBody>
        </p:sp>
        <p:sp>
          <p:nvSpPr>
            <p:cNvPr id="28" name="文本框 27">
              <a:extLst>
                <a:ext uri="{FF2B5EF4-FFF2-40B4-BE49-F238E27FC236}">
                  <a16:creationId xmlns:a16="http://schemas.microsoft.com/office/drawing/2014/main" xmlns="" id="{0E80D1E3-4F6C-49D5-B380-E74674D8FB84}"/>
                </a:ext>
              </a:extLst>
            </p:cNvPr>
            <p:cNvSpPr txBox="1"/>
            <p:nvPr/>
          </p:nvSpPr>
          <p:spPr>
            <a:xfrm>
              <a:off x="4190955" y="4752975"/>
              <a:ext cx="1258678" cy="1107996"/>
            </a:xfrm>
            <a:prstGeom prst="rect">
              <a:avLst/>
            </a:prstGeom>
            <a:noFill/>
          </p:spPr>
          <p:txBody>
            <a:bodyPr wrap="none" rtlCol="0">
              <a:spAutoFit/>
            </a:bodyPr>
            <a:lstStyle/>
            <a:p>
              <a:r>
                <a:rPr lang="en-US" altLang="zh-CN" sz="6600" dirty="0">
                  <a:solidFill>
                    <a:schemeClr val="bg1"/>
                  </a:solidFill>
                </a:rPr>
                <a:t>03</a:t>
              </a:r>
              <a:endParaRPr lang="zh-CN" altLang="en-US" sz="6600" dirty="0">
                <a:solidFill>
                  <a:schemeClr val="bg1"/>
                </a:solidFill>
              </a:endParaRPr>
            </a:p>
          </p:txBody>
        </p:sp>
        <p:sp>
          <p:nvSpPr>
            <p:cNvPr id="25" name="矩形: 圆角 24">
              <a:extLst>
                <a:ext uri="{FF2B5EF4-FFF2-40B4-BE49-F238E27FC236}">
                  <a16:creationId xmlns:a16="http://schemas.microsoft.com/office/drawing/2014/main" xmlns="" id="{5ED7B26A-0611-47E2-98F4-69EDD54C04E5}"/>
                </a:ext>
              </a:extLst>
            </p:cNvPr>
            <p:cNvSpPr/>
            <p:nvPr/>
          </p:nvSpPr>
          <p:spPr>
            <a:xfrm flipH="1">
              <a:off x="1444751" y="434975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xmlns="" id="{F445E749-EDB9-4A71-8C29-C5D0A7B21CC4}"/>
                </a:ext>
              </a:extLst>
            </p:cNvPr>
            <p:cNvSpPr/>
            <p:nvPr/>
          </p:nvSpPr>
          <p:spPr>
            <a:xfrm>
              <a:off x="1165906" y="4547653"/>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B1E19168-0B57-4041-A5E1-8461D830375B}"/>
                </a:ext>
              </a:extLst>
            </p:cNvPr>
            <p:cNvSpPr txBox="1"/>
            <p:nvPr/>
          </p:nvSpPr>
          <p:spPr>
            <a:xfrm>
              <a:off x="1176451" y="4581268"/>
              <a:ext cx="3845084" cy="369332"/>
            </a:xfrm>
            <a:prstGeom prst="rect">
              <a:avLst/>
            </a:prstGeom>
            <a:noFill/>
          </p:spPr>
          <p:txBody>
            <a:bodyPr wrap="square">
              <a:spAutoFit/>
            </a:bodyPr>
            <a:lstStyle/>
            <a:p>
              <a:r>
                <a:rPr lang="en-US" altLang="zh-CN" dirty="0">
                  <a:solidFill>
                    <a:schemeClr val="tx2"/>
                  </a:solidFill>
                </a:rPr>
                <a:t>Reflection &amp; Improvement</a:t>
              </a:r>
              <a:endParaRPr lang="zh-CN" altLang="en-US" dirty="0">
                <a:solidFill>
                  <a:schemeClr val="tx2"/>
                </a:solidFill>
              </a:endParaRPr>
            </a:p>
          </p:txBody>
        </p:sp>
      </p:grpSp>
      <p:grpSp>
        <p:nvGrpSpPr>
          <p:cNvPr id="9" name="组合 8">
            <a:extLst>
              <a:ext uri="{FF2B5EF4-FFF2-40B4-BE49-F238E27FC236}">
                <a16:creationId xmlns:a16="http://schemas.microsoft.com/office/drawing/2014/main" xmlns="" id="{EC5BDA6F-BE60-4C10-8FEE-5042A46A3BF3}"/>
              </a:ext>
            </a:extLst>
          </p:cNvPr>
          <p:cNvGrpSpPr/>
          <p:nvPr/>
        </p:nvGrpSpPr>
        <p:grpSpPr>
          <a:xfrm>
            <a:off x="1165906" y="2197101"/>
            <a:ext cx="4289088" cy="1511220"/>
            <a:chOff x="1165906" y="2197101"/>
            <a:chExt cx="4289088" cy="1511220"/>
          </a:xfrm>
        </p:grpSpPr>
        <p:sp>
          <p:nvSpPr>
            <p:cNvPr id="7" name="矩形: 圆角 6">
              <a:extLst>
                <a:ext uri="{FF2B5EF4-FFF2-40B4-BE49-F238E27FC236}">
                  <a16:creationId xmlns:a16="http://schemas.microsoft.com/office/drawing/2014/main" xmlns="" id="{C9FE4CE4-E5DB-4F7C-BFD5-A4D9533AFFCB}"/>
                </a:ext>
              </a:extLst>
            </p:cNvPr>
            <p:cNvSpPr/>
            <p:nvPr/>
          </p:nvSpPr>
          <p:spPr>
            <a:xfrm>
              <a:off x="1444751" y="219710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B212D44A-3222-477F-8924-396CB4A6D805}"/>
                </a:ext>
              </a:extLst>
            </p:cNvPr>
            <p:cNvSpPr txBox="1"/>
            <p:nvPr/>
          </p:nvSpPr>
          <p:spPr>
            <a:xfrm>
              <a:off x="1703501" y="2906197"/>
              <a:ext cx="2455070" cy="646331"/>
            </a:xfrm>
            <a:prstGeom prst="rect">
              <a:avLst/>
            </a:prstGeom>
            <a:noFill/>
          </p:spPr>
          <p:txBody>
            <a:bodyPr wrap="square">
              <a:spAutoFit/>
            </a:bodyPr>
            <a:lstStyle/>
            <a:p>
              <a:r>
                <a:rPr lang="zh-CN" altLang="en-US" sz="3600" dirty="0">
                  <a:solidFill>
                    <a:schemeClr val="bg1"/>
                  </a:solidFill>
                </a:rPr>
                <a:t>工作回顾</a:t>
              </a:r>
            </a:p>
          </p:txBody>
        </p:sp>
        <p:sp>
          <p:nvSpPr>
            <p:cNvPr id="11" name="文本框 10">
              <a:extLst>
                <a:ext uri="{FF2B5EF4-FFF2-40B4-BE49-F238E27FC236}">
                  <a16:creationId xmlns:a16="http://schemas.microsoft.com/office/drawing/2014/main" xmlns="" id="{4E4B2020-690C-454A-842E-36B7170B70FB}"/>
                </a:ext>
              </a:extLst>
            </p:cNvPr>
            <p:cNvSpPr txBox="1"/>
            <p:nvPr/>
          </p:nvSpPr>
          <p:spPr>
            <a:xfrm>
              <a:off x="4190955" y="2600325"/>
              <a:ext cx="1096775" cy="1107996"/>
            </a:xfrm>
            <a:prstGeom prst="rect">
              <a:avLst/>
            </a:prstGeom>
            <a:noFill/>
          </p:spPr>
          <p:txBody>
            <a:bodyPr wrap="none" rtlCol="0">
              <a:spAutoFit/>
            </a:bodyPr>
            <a:lstStyle/>
            <a:p>
              <a:r>
                <a:rPr lang="en-US" altLang="zh-CN" sz="6600" dirty="0">
                  <a:solidFill>
                    <a:schemeClr val="bg1"/>
                  </a:solidFill>
                </a:rPr>
                <a:t>01</a:t>
              </a:r>
              <a:endParaRPr lang="zh-CN" altLang="en-US" sz="6600" dirty="0">
                <a:solidFill>
                  <a:schemeClr val="bg1"/>
                </a:solidFill>
              </a:endParaRPr>
            </a:p>
          </p:txBody>
        </p:sp>
        <p:sp>
          <p:nvSpPr>
            <p:cNvPr id="8" name="矩形: 圆角 7">
              <a:extLst>
                <a:ext uri="{FF2B5EF4-FFF2-40B4-BE49-F238E27FC236}">
                  <a16:creationId xmlns:a16="http://schemas.microsoft.com/office/drawing/2014/main" xmlns="" id="{54F5DBC8-05E8-4FC8-B70D-D989D9B1B2E7}"/>
                </a:ext>
              </a:extLst>
            </p:cNvPr>
            <p:cNvSpPr/>
            <p:nvPr/>
          </p:nvSpPr>
          <p:spPr>
            <a:xfrm>
              <a:off x="1165906" y="2392364"/>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0109E297-39A0-4958-BD41-56D4121775C6}"/>
                </a:ext>
              </a:extLst>
            </p:cNvPr>
            <p:cNvSpPr/>
            <p:nvPr/>
          </p:nvSpPr>
          <p:spPr>
            <a:xfrm flipH="1">
              <a:off x="1444751" y="219710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5A2FE650-D058-40D3-B119-90B005F81539}"/>
                </a:ext>
              </a:extLst>
            </p:cNvPr>
            <p:cNvSpPr txBox="1"/>
            <p:nvPr/>
          </p:nvSpPr>
          <p:spPr>
            <a:xfrm>
              <a:off x="1176451" y="2425979"/>
              <a:ext cx="1921669" cy="369332"/>
            </a:xfrm>
            <a:prstGeom prst="rect">
              <a:avLst/>
            </a:prstGeom>
            <a:noFill/>
          </p:spPr>
          <p:txBody>
            <a:bodyPr wrap="square">
              <a:spAutoFit/>
            </a:bodyPr>
            <a:lstStyle/>
            <a:p>
              <a:pPr algn="dist"/>
              <a:r>
                <a:rPr lang="en-US" altLang="zh-CN" dirty="0">
                  <a:solidFill>
                    <a:schemeClr val="tx2"/>
                  </a:solidFill>
                </a:rPr>
                <a:t>Work Review</a:t>
              </a:r>
              <a:endParaRPr lang="zh-CN" altLang="en-US" dirty="0">
                <a:solidFill>
                  <a:schemeClr val="tx2"/>
                </a:solidFill>
              </a:endParaRPr>
            </a:p>
          </p:txBody>
        </p:sp>
      </p:grpSp>
      <p:grpSp>
        <p:nvGrpSpPr>
          <p:cNvPr id="12" name="组合 11">
            <a:extLst>
              <a:ext uri="{FF2B5EF4-FFF2-40B4-BE49-F238E27FC236}">
                <a16:creationId xmlns:a16="http://schemas.microsoft.com/office/drawing/2014/main" xmlns="" id="{4AED523D-D79F-4EAC-950A-D6FFEFDEFDD4}"/>
              </a:ext>
            </a:extLst>
          </p:cNvPr>
          <p:cNvGrpSpPr/>
          <p:nvPr/>
        </p:nvGrpSpPr>
        <p:grpSpPr>
          <a:xfrm>
            <a:off x="6656116" y="2197101"/>
            <a:ext cx="4347118" cy="1511220"/>
            <a:chOff x="6656116" y="2197101"/>
            <a:chExt cx="4347118" cy="1511220"/>
          </a:xfrm>
        </p:grpSpPr>
        <p:sp>
          <p:nvSpPr>
            <p:cNvPr id="17" name="矩形: 圆角 16">
              <a:extLst>
                <a:ext uri="{FF2B5EF4-FFF2-40B4-BE49-F238E27FC236}">
                  <a16:creationId xmlns:a16="http://schemas.microsoft.com/office/drawing/2014/main" xmlns="" id="{B88C325C-DF25-4557-9B66-D7EC5CEA212D}"/>
                </a:ext>
              </a:extLst>
            </p:cNvPr>
            <p:cNvSpPr/>
            <p:nvPr/>
          </p:nvSpPr>
          <p:spPr>
            <a:xfrm>
              <a:off x="6992991" y="219710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A2A8E073-1E6D-4DBA-8EFC-BA1371C09CFA}"/>
                </a:ext>
              </a:extLst>
            </p:cNvPr>
            <p:cNvSpPr txBox="1"/>
            <p:nvPr/>
          </p:nvSpPr>
          <p:spPr>
            <a:xfrm>
              <a:off x="7197338" y="2906197"/>
              <a:ext cx="2455070" cy="646331"/>
            </a:xfrm>
            <a:prstGeom prst="rect">
              <a:avLst/>
            </a:prstGeom>
            <a:noFill/>
          </p:spPr>
          <p:txBody>
            <a:bodyPr wrap="square">
              <a:spAutoFit/>
            </a:bodyPr>
            <a:lstStyle/>
            <a:p>
              <a:r>
                <a:rPr lang="zh-CN" altLang="en-US" sz="3600" dirty="0">
                  <a:solidFill>
                    <a:schemeClr val="bg1"/>
                  </a:solidFill>
                </a:rPr>
                <a:t>工作成果</a:t>
              </a:r>
            </a:p>
          </p:txBody>
        </p:sp>
        <p:sp>
          <p:nvSpPr>
            <p:cNvPr id="21" name="文本框 20">
              <a:extLst>
                <a:ext uri="{FF2B5EF4-FFF2-40B4-BE49-F238E27FC236}">
                  <a16:creationId xmlns:a16="http://schemas.microsoft.com/office/drawing/2014/main" xmlns="" id="{CF913F6D-2D2F-41AA-B81E-D87A0B3AF24F}"/>
                </a:ext>
              </a:extLst>
            </p:cNvPr>
            <p:cNvSpPr txBox="1"/>
            <p:nvPr/>
          </p:nvSpPr>
          <p:spPr>
            <a:xfrm>
              <a:off x="9642883" y="2600325"/>
              <a:ext cx="1258678" cy="1107996"/>
            </a:xfrm>
            <a:prstGeom prst="rect">
              <a:avLst/>
            </a:prstGeom>
            <a:noFill/>
          </p:spPr>
          <p:txBody>
            <a:bodyPr wrap="none" rtlCol="0">
              <a:spAutoFit/>
            </a:bodyPr>
            <a:lstStyle/>
            <a:p>
              <a:r>
                <a:rPr lang="en-US" altLang="zh-CN" sz="6600" dirty="0">
                  <a:solidFill>
                    <a:schemeClr val="bg1"/>
                  </a:solidFill>
                </a:rPr>
                <a:t>02</a:t>
              </a:r>
              <a:endParaRPr lang="zh-CN" altLang="en-US" sz="6600" dirty="0">
                <a:solidFill>
                  <a:schemeClr val="bg1"/>
                </a:solidFill>
              </a:endParaRPr>
            </a:p>
          </p:txBody>
        </p:sp>
        <p:sp>
          <p:nvSpPr>
            <p:cNvPr id="18" name="矩形: 圆角 17">
              <a:extLst>
                <a:ext uri="{FF2B5EF4-FFF2-40B4-BE49-F238E27FC236}">
                  <a16:creationId xmlns:a16="http://schemas.microsoft.com/office/drawing/2014/main" xmlns="" id="{748D9299-F3A5-4906-8D79-0C4347E65326}"/>
                </a:ext>
              </a:extLst>
            </p:cNvPr>
            <p:cNvSpPr/>
            <p:nvPr/>
          </p:nvSpPr>
          <p:spPr>
            <a:xfrm flipH="1">
              <a:off x="6992991" y="219710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xmlns="" id="{98E5DECB-BBDE-49E8-BBBE-2879DA8B6709}"/>
                </a:ext>
              </a:extLst>
            </p:cNvPr>
            <p:cNvSpPr/>
            <p:nvPr/>
          </p:nvSpPr>
          <p:spPr>
            <a:xfrm>
              <a:off x="6656116" y="2392364"/>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C6E5292E-7207-4700-AE5E-DE7B8164C7B0}"/>
                </a:ext>
              </a:extLst>
            </p:cNvPr>
            <p:cNvSpPr txBox="1"/>
            <p:nvPr/>
          </p:nvSpPr>
          <p:spPr>
            <a:xfrm>
              <a:off x="6717461" y="2425979"/>
              <a:ext cx="1921669" cy="369332"/>
            </a:xfrm>
            <a:prstGeom prst="rect">
              <a:avLst/>
            </a:prstGeom>
            <a:noFill/>
          </p:spPr>
          <p:txBody>
            <a:bodyPr wrap="square">
              <a:spAutoFit/>
            </a:bodyPr>
            <a:lstStyle/>
            <a:p>
              <a:pPr algn="dist"/>
              <a:r>
                <a:rPr lang="en-US" altLang="zh-CN" dirty="0">
                  <a:solidFill>
                    <a:schemeClr val="tx2"/>
                  </a:solidFill>
                </a:rPr>
                <a:t>Work Results</a:t>
              </a:r>
              <a:endParaRPr lang="zh-CN" altLang="en-US" dirty="0">
                <a:solidFill>
                  <a:schemeClr val="tx2"/>
                </a:solidFill>
              </a:endParaRPr>
            </a:p>
          </p:txBody>
        </p:sp>
      </p:grpSp>
      <p:grpSp>
        <p:nvGrpSpPr>
          <p:cNvPr id="16" name="组合 15">
            <a:extLst>
              <a:ext uri="{FF2B5EF4-FFF2-40B4-BE49-F238E27FC236}">
                <a16:creationId xmlns:a16="http://schemas.microsoft.com/office/drawing/2014/main" xmlns="" id="{D4068F9E-1770-4466-8950-7A23E159C6CA}"/>
              </a:ext>
            </a:extLst>
          </p:cNvPr>
          <p:cNvGrpSpPr/>
          <p:nvPr/>
        </p:nvGrpSpPr>
        <p:grpSpPr>
          <a:xfrm>
            <a:off x="6656116" y="4349751"/>
            <a:ext cx="4347118" cy="1511220"/>
            <a:chOff x="6656116" y="4349751"/>
            <a:chExt cx="4347118" cy="1511220"/>
          </a:xfrm>
        </p:grpSpPr>
        <p:sp>
          <p:nvSpPr>
            <p:cNvPr id="31" name="矩形: 圆角 30">
              <a:extLst>
                <a:ext uri="{FF2B5EF4-FFF2-40B4-BE49-F238E27FC236}">
                  <a16:creationId xmlns:a16="http://schemas.microsoft.com/office/drawing/2014/main" xmlns="" id="{D5F50DF2-6F69-486D-AAE9-DEF3C1F9305C}"/>
                </a:ext>
              </a:extLst>
            </p:cNvPr>
            <p:cNvSpPr/>
            <p:nvPr/>
          </p:nvSpPr>
          <p:spPr>
            <a:xfrm>
              <a:off x="6992991" y="4349751"/>
              <a:ext cx="4010243" cy="1482552"/>
            </a:xfrm>
            <a:prstGeom prst="roundRect">
              <a:avLst>
                <a:gd name="adj" fmla="val 11915"/>
              </a:avLst>
            </a:prstGeom>
            <a:gradFill flip="none" rotWithShape="1">
              <a:gsLst>
                <a:gs pos="0">
                  <a:schemeClr val="accent2"/>
                </a:gs>
                <a:gs pos="77000">
                  <a:schemeClr val="accent1"/>
                </a:gs>
              </a:gsLst>
              <a:lin ang="2700000" scaled="1"/>
              <a:tileRect/>
            </a:gradFill>
            <a:ln>
              <a:noFill/>
            </a:ln>
            <a:effectLst>
              <a:outerShdw blurRad="596900" dist="431800" dir="5760000" sx="102000" sy="102000" algn="ctr"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xmlns="" id="{CD4C946D-9440-423A-8F39-68960181B14B}"/>
                </a:ext>
              </a:extLst>
            </p:cNvPr>
            <p:cNvSpPr/>
            <p:nvPr/>
          </p:nvSpPr>
          <p:spPr>
            <a:xfrm flipH="1">
              <a:off x="6992991" y="4349751"/>
              <a:ext cx="4010243" cy="1482552"/>
            </a:xfrm>
            <a:prstGeom prst="roundRect">
              <a:avLst>
                <a:gd name="adj" fmla="val 11915"/>
              </a:avLst>
            </a:prstGeom>
            <a:gradFill flip="none" rotWithShape="1">
              <a:gsLst>
                <a:gs pos="43000">
                  <a:schemeClr val="bg1">
                    <a:alpha val="0"/>
                  </a:schemeClr>
                </a:gs>
                <a:gs pos="100000">
                  <a:schemeClr val="bg1">
                    <a:alpha val="33000"/>
                  </a:schemeClr>
                </a:gs>
              </a:gsLst>
              <a:lin ang="18900000" scaled="1"/>
              <a:tileRect/>
            </a:gradFill>
            <a:ln w="3175">
              <a:gradFill flip="none" rotWithShape="1">
                <a:gsLst>
                  <a:gs pos="44000">
                    <a:schemeClr val="bg1">
                      <a:alpha val="0"/>
                    </a:schemeClr>
                  </a:gs>
                  <a:gs pos="100000">
                    <a:schemeClr val="bg1"/>
                  </a:gs>
                </a:gsLst>
                <a:lin ang="0" scaled="1"/>
                <a:tileRect/>
              </a:gradFill>
            </a:ln>
            <a:scene3d>
              <a:camera prst="orthographicFront"/>
              <a:lightRig rig="contrasting" dir="t">
                <a:rot lat="0" lon="0" rev="7200000"/>
              </a:lightRig>
            </a:scene3d>
            <a:sp3d>
              <a:bevelT w="82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98D2FB0D-B66E-47DC-BB73-0FEFE2906A67}"/>
                </a:ext>
              </a:extLst>
            </p:cNvPr>
            <p:cNvSpPr txBox="1"/>
            <p:nvPr/>
          </p:nvSpPr>
          <p:spPr>
            <a:xfrm>
              <a:off x="7197338" y="5058847"/>
              <a:ext cx="2699544" cy="646331"/>
            </a:xfrm>
            <a:prstGeom prst="rect">
              <a:avLst/>
            </a:prstGeom>
            <a:noFill/>
          </p:spPr>
          <p:txBody>
            <a:bodyPr wrap="square">
              <a:spAutoFit/>
            </a:bodyPr>
            <a:lstStyle/>
            <a:p>
              <a:r>
                <a:rPr lang="zh-CN" altLang="en-US" sz="3600" dirty="0">
                  <a:solidFill>
                    <a:schemeClr val="bg1"/>
                  </a:solidFill>
                </a:rPr>
                <a:t>规划与展望</a:t>
              </a:r>
            </a:p>
          </p:txBody>
        </p:sp>
        <p:sp>
          <p:nvSpPr>
            <p:cNvPr id="35" name="文本框 34">
              <a:extLst>
                <a:ext uri="{FF2B5EF4-FFF2-40B4-BE49-F238E27FC236}">
                  <a16:creationId xmlns:a16="http://schemas.microsoft.com/office/drawing/2014/main" xmlns="" id="{16573D3A-6CE3-4BEC-8D94-3DD7C44BDECC}"/>
                </a:ext>
              </a:extLst>
            </p:cNvPr>
            <p:cNvSpPr txBox="1"/>
            <p:nvPr/>
          </p:nvSpPr>
          <p:spPr>
            <a:xfrm>
              <a:off x="9642883" y="4752975"/>
              <a:ext cx="1258678" cy="1107996"/>
            </a:xfrm>
            <a:prstGeom prst="rect">
              <a:avLst/>
            </a:prstGeom>
            <a:noFill/>
          </p:spPr>
          <p:txBody>
            <a:bodyPr wrap="none" rtlCol="0">
              <a:spAutoFit/>
            </a:bodyPr>
            <a:lstStyle/>
            <a:p>
              <a:r>
                <a:rPr lang="en-US" altLang="zh-CN" sz="6600" dirty="0">
                  <a:solidFill>
                    <a:schemeClr val="bg1"/>
                  </a:solidFill>
                </a:rPr>
                <a:t>04</a:t>
              </a:r>
              <a:endParaRPr lang="zh-CN" altLang="en-US" sz="6600" dirty="0">
                <a:solidFill>
                  <a:schemeClr val="bg1"/>
                </a:solidFill>
              </a:endParaRPr>
            </a:p>
          </p:txBody>
        </p:sp>
        <p:sp>
          <p:nvSpPr>
            <p:cNvPr id="33" name="矩形: 圆角 32">
              <a:extLst>
                <a:ext uri="{FF2B5EF4-FFF2-40B4-BE49-F238E27FC236}">
                  <a16:creationId xmlns:a16="http://schemas.microsoft.com/office/drawing/2014/main" xmlns="" id="{7AC1CCE9-1CA9-4102-A563-6731094BC165}"/>
                </a:ext>
              </a:extLst>
            </p:cNvPr>
            <p:cNvSpPr/>
            <p:nvPr/>
          </p:nvSpPr>
          <p:spPr>
            <a:xfrm>
              <a:off x="6656116" y="4547653"/>
              <a:ext cx="3118221" cy="436562"/>
            </a:xfrm>
            <a:prstGeom prst="roundRect">
              <a:avLst>
                <a:gd name="adj" fmla="val 28275"/>
              </a:avLst>
            </a:prstGeom>
            <a:solidFill>
              <a:schemeClr val="bg1"/>
            </a:solidFill>
            <a:ln>
              <a:noFill/>
            </a:ln>
            <a:effectLst>
              <a:outerShdw blurRad="355600" dist="177800" dir="10800000" algn="r" rotWithShape="0">
                <a:schemeClr val="tx1">
                  <a:lumMod val="65000"/>
                  <a:lumOff val="3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398C47E2-A418-424B-84F9-996179C6B2AB}"/>
                </a:ext>
              </a:extLst>
            </p:cNvPr>
            <p:cNvSpPr txBox="1"/>
            <p:nvPr/>
          </p:nvSpPr>
          <p:spPr>
            <a:xfrm>
              <a:off x="6717461" y="4581268"/>
              <a:ext cx="2782094" cy="369332"/>
            </a:xfrm>
            <a:prstGeom prst="rect">
              <a:avLst/>
            </a:prstGeom>
            <a:noFill/>
          </p:spPr>
          <p:txBody>
            <a:bodyPr wrap="square">
              <a:spAutoFit/>
            </a:bodyPr>
            <a:lstStyle/>
            <a:p>
              <a:pPr algn="dist"/>
              <a:r>
                <a:rPr lang="en-US" altLang="zh-CN" dirty="0">
                  <a:solidFill>
                    <a:schemeClr val="tx2"/>
                  </a:solidFill>
                </a:rPr>
                <a:t>Planning &amp; Prospect</a:t>
              </a:r>
              <a:endParaRPr lang="zh-CN" altLang="en-US" dirty="0">
                <a:solidFill>
                  <a:schemeClr val="tx2"/>
                </a:solidFill>
              </a:endParaRPr>
            </a:p>
          </p:txBody>
        </p:sp>
      </p:grpSp>
    </p:spTree>
    <p:extLst>
      <p:ext uri="{BB962C8B-B14F-4D97-AF65-F5344CB8AC3E}">
        <p14:creationId xmlns:p14="http://schemas.microsoft.com/office/powerpoint/2010/main" val="14417050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par>
                                <p:cTn id="8" presetID="35" presetClass="path" presetSubtype="0" decel="100000" fill="hold" nodeType="withEffect">
                                  <p:stCondLst>
                                    <p:cond delay="0"/>
                                  </p:stCondLst>
                                  <p:childTnLst>
                                    <p:animMotion origin="layout" path="M -4.375E-6 4.44444E-6 L -0.17773 4.44444E-6 " pathEditMode="relative" rAng="0" ptsTypes="AA">
                                      <p:cBhvr>
                                        <p:cTn id="9" dur="1250" spd="-100000" fill="hold"/>
                                        <p:tgtEl>
                                          <p:spTgt spid="9"/>
                                        </p:tgtEl>
                                        <p:attrNameLst>
                                          <p:attrName>ppt_x</p:attrName>
                                          <p:attrName>ppt_y</p:attrName>
                                        </p:attrNameLst>
                                      </p:cBhvr>
                                      <p:rCtr x="-8893" y="0"/>
                                    </p:animMotion>
                                  </p:childTnLst>
                                </p:cTn>
                              </p:par>
                              <p:par>
                                <p:cTn id="10" presetID="10" presetClass="entr" presetSubtype="0" fill="hold"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250"/>
                                        <p:tgtEl>
                                          <p:spTgt spid="12"/>
                                        </p:tgtEl>
                                      </p:cBhvr>
                                    </p:animEffect>
                                  </p:childTnLst>
                                </p:cTn>
                              </p:par>
                              <p:par>
                                <p:cTn id="13" presetID="35" presetClass="path" presetSubtype="0" decel="100000" fill="hold" nodeType="withEffect">
                                  <p:stCondLst>
                                    <p:cond delay="500"/>
                                  </p:stCondLst>
                                  <p:childTnLst>
                                    <p:animMotion origin="layout" path="M -4.375E-6 4.44444E-6 L -0.17773 4.44444E-6 " pathEditMode="relative" rAng="0" ptsTypes="AA">
                                      <p:cBhvr>
                                        <p:cTn id="14" dur="1250" spd="-100000" fill="hold"/>
                                        <p:tgtEl>
                                          <p:spTgt spid="12"/>
                                        </p:tgtEl>
                                        <p:attrNameLst>
                                          <p:attrName>ppt_x</p:attrName>
                                          <p:attrName>ppt_y</p:attrName>
                                        </p:attrNameLst>
                                      </p:cBhvr>
                                      <p:rCtr x="-8893" y="0"/>
                                    </p:animMotion>
                                  </p:childTnLst>
                                </p:cTn>
                              </p:par>
                              <p:par>
                                <p:cTn id="15" presetID="10" presetClass="entr" presetSubtype="0" fill="hold" nodeType="withEffect">
                                  <p:stCondLst>
                                    <p:cond delay="10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250"/>
                                        <p:tgtEl>
                                          <p:spTgt spid="23"/>
                                        </p:tgtEl>
                                      </p:cBhvr>
                                    </p:animEffect>
                                  </p:childTnLst>
                                </p:cTn>
                              </p:par>
                              <p:par>
                                <p:cTn id="18" presetID="35" presetClass="path" presetSubtype="0" decel="100000" fill="hold" nodeType="withEffect">
                                  <p:stCondLst>
                                    <p:cond delay="1000"/>
                                  </p:stCondLst>
                                  <p:childTnLst>
                                    <p:animMotion origin="layout" path="M -4.375E-6 4.44444E-6 L -0.17773 4.44444E-6 " pathEditMode="relative" rAng="0" ptsTypes="AA">
                                      <p:cBhvr>
                                        <p:cTn id="19" dur="1250" spd="-100000" fill="hold"/>
                                        <p:tgtEl>
                                          <p:spTgt spid="23"/>
                                        </p:tgtEl>
                                        <p:attrNameLst>
                                          <p:attrName>ppt_x</p:attrName>
                                          <p:attrName>ppt_y</p:attrName>
                                        </p:attrNameLst>
                                      </p:cBhvr>
                                      <p:rCtr x="-8893" y="0"/>
                                    </p:animMotion>
                                  </p:childTnLst>
                                </p:cTn>
                              </p:par>
                              <p:par>
                                <p:cTn id="20" presetID="10" presetClass="entr" presetSubtype="0" fill="hold" nodeType="withEffect">
                                  <p:stCondLst>
                                    <p:cond delay="1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250"/>
                                        <p:tgtEl>
                                          <p:spTgt spid="16"/>
                                        </p:tgtEl>
                                      </p:cBhvr>
                                    </p:animEffect>
                                  </p:childTnLst>
                                </p:cTn>
                              </p:par>
                              <p:par>
                                <p:cTn id="23" presetID="35" presetClass="path" presetSubtype="0" decel="100000" fill="hold" nodeType="withEffect">
                                  <p:stCondLst>
                                    <p:cond delay="1500"/>
                                  </p:stCondLst>
                                  <p:childTnLst>
                                    <p:animMotion origin="layout" path="M -4.375E-6 4.44444E-6 L -0.17773 4.44444E-6 " pathEditMode="relative" rAng="0" ptsTypes="AA">
                                      <p:cBhvr>
                                        <p:cTn id="24" dur="1250" spd="-100000" fill="hold"/>
                                        <p:tgtEl>
                                          <p:spTgt spid="16"/>
                                        </p:tgtEl>
                                        <p:attrNameLst>
                                          <p:attrName>ppt_x</p:attrName>
                                          <p:attrName>ppt_y</p:attrName>
                                        </p:attrNameLst>
                                      </p:cBhvr>
                                      <p:rCtr x="-88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5932020-4A76-4C6A-9A91-E81D55FF70AD}"/>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96" name="组合 495">
            <a:extLst>
              <a:ext uri="{FF2B5EF4-FFF2-40B4-BE49-F238E27FC236}">
                <a16:creationId xmlns:a16="http://schemas.microsoft.com/office/drawing/2014/main" xmlns="" id="{56082313-F33E-4DFB-A709-3A1C3238D431}"/>
              </a:ext>
            </a:extLst>
          </p:cNvPr>
          <p:cNvGrpSpPr/>
          <p:nvPr/>
        </p:nvGrpSpPr>
        <p:grpSpPr>
          <a:xfrm>
            <a:off x="3048000" y="873167"/>
            <a:ext cx="6096000" cy="729553"/>
            <a:chOff x="3048000" y="873167"/>
            <a:chExt cx="6096000" cy="729553"/>
          </a:xfrm>
        </p:grpSpPr>
        <p:sp>
          <p:nvSpPr>
            <p:cNvPr id="3" name="矩形 2">
              <a:extLst>
                <a:ext uri="{FF2B5EF4-FFF2-40B4-BE49-F238E27FC236}">
                  <a16:creationId xmlns:a16="http://schemas.microsoft.com/office/drawing/2014/main" xmlns="" id="{42F36915-BFC3-40A1-97F4-37A47F1A7B37}"/>
                </a:ext>
              </a:extLst>
            </p:cNvPr>
            <p:cNvSpPr/>
            <p:nvPr/>
          </p:nvSpPr>
          <p:spPr>
            <a:xfrm rot="5400000" flipH="1">
              <a:off x="6082944"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椭圆 3">
              <a:extLst>
                <a:ext uri="{FF2B5EF4-FFF2-40B4-BE49-F238E27FC236}">
                  <a16:creationId xmlns:a16="http://schemas.microsoft.com/office/drawing/2014/main" xmlns="" id="{89E3D229-5389-46D8-87F5-310A8EB0E478}"/>
                </a:ext>
              </a:extLst>
            </p:cNvPr>
            <p:cNvSpPr/>
            <p:nvPr/>
          </p:nvSpPr>
          <p:spPr>
            <a:xfrm>
              <a:off x="4922636"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A89BAF67-7B6E-4403-8546-BD7C05DBBF7C}"/>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明年目标</a:t>
              </a:r>
            </a:p>
          </p:txBody>
        </p:sp>
      </p:grpSp>
      <p:sp>
        <p:nvSpPr>
          <p:cNvPr id="271" name="文本框 270">
            <a:extLst>
              <a:ext uri="{FF2B5EF4-FFF2-40B4-BE49-F238E27FC236}">
                <a16:creationId xmlns:a16="http://schemas.microsoft.com/office/drawing/2014/main" xmlns="" id="{77374E07-0887-407A-AE37-B76254E04E67}"/>
              </a:ext>
            </a:extLst>
          </p:cNvPr>
          <p:cNvSpPr txBox="1"/>
          <p:nvPr/>
        </p:nvSpPr>
        <p:spPr>
          <a:xfrm>
            <a:off x="3337924" y="3450874"/>
            <a:ext cx="2859676"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p>
        </p:txBody>
      </p:sp>
      <p:grpSp>
        <p:nvGrpSpPr>
          <p:cNvPr id="17" name="组合 16">
            <a:extLst>
              <a:ext uri="{FF2B5EF4-FFF2-40B4-BE49-F238E27FC236}">
                <a16:creationId xmlns:a16="http://schemas.microsoft.com/office/drawing/2014/main" xmlns="" id="{F086687C-73D7-4093-85AB-2C0FF4C8BC70}"/>
              </a:ext>
            </a:extLst>
          </p:cNvPr>
          <p:cNvGrpSpPr/>
          <p:nvPr/>
        </p:nvGrpSpPr>
        <p:grpSpPr>
          <a:xfrm>
            <a:off x="3343985" y="2707758"/>
            <a:ext cx="1845550" cy="481843"/>
            <a:chOff x="3343985" y="2707758"/>
            <a:chExt cx="1845550" cy="481843"/>
          </a:xfrm>
        </p:grpSpPr>
        <p:sp>
          <p:nvSpPr>
            <p:cNvPr id="272" name="矩形: 圆角 271">
              <a:extLst>
                <a:ext uri="{FF2B5EF4-FFF2-40B4-BE49-F238E27FC236}">
                  <a16:creationId xmlns:a16="http://schemas.microsoft.com/office/drawing/2014/main" xmlns="" id="{DEAA473D-F3B5-4070-BD68-FEE3AA1F10E8}"/>
                </a:ext>
              </a:extLst>
            </p:cNvPr>
            <p:cNvSpPr/>
            <p:nvPr/>
          </p:nvSpPr>
          <p:spPr>
            <a:xfrm>
              <a:off x="3343985" y="2707758"/>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文本框 272">
              <a:extLst>
                <a:ext uri="{FF2B5EF4-FFF2-40B4-BE49-F238E27FC236}">
                  <a16:creationId xmlns:a16="http://schemas.microsoft.com/office/drawing/2014/main" xmlns="" id="{87554F34-E409-428E-938A-7D98E3D8908A}"/>
                </a:ext>
              </a:extLst>
            </p:cNvPr>
            <p:cNvSpPr txBox="1"/>
            <p:nvPr/>
          </p:nvSpPr>
          <p:spPr>
            <a:xfrm>
              <a:off x="3423353" y="2764013"/>
              <a:ext cx="1686815" cy="369332"/>
            </a:xfrm>
            <a:prstGeom prst="rect">
              <a:avLst/>
            </a:prstGeom>
            <a:noFill/>
          </p:spPr>
          <p:txBody>
            <a:bodyPr wrap="square">
              <a:spAutoFit/>
            </a:bodyPr>
            <a:lstStyle/>
            <a:p>
              <a:pPr algn="ctr"/>
              <a:r>
                <a:rPr lang="zh-CN" altLang="en-US" dirty="0">
                  <a:solidFill>
                    <a:schemeClr val="bg1"/>
                  </a:solidFill>
                </a:rPr>
                <a:t>深化知识水平</a:t>
              </a:r>
            </a:p>
          </p:txBody>
        </p:sp>
      </p:grpSp>
      <p:sp>
        <p:nvSpPr>
          <p:cNvPr id="382" name="文本框 381">
            <a:extLst>
              <a:ext uri="{FF2B5EF4-FFF2-40B4-BE49-F238E27FC236}">
                <a16:creationId xmlns:a16="http://schemas.microsoft.com/office/drawing/2014/main" xmlns="" id="{9AAAA09E-BF3E-4DFC-BA40-5A712DB80221}"/>
              </a:ext>
            </a:extLst>
          </p:cNvPr>
          <p:cNvSpPr txBox="1"/>
          <p:nvPr/>
        </p:nvSpPr>
        <p:spPr>
          <a:xfrm>
            <a:off x="6283531" y="2741746"/>
            <a:ext cx="2922339"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p>
        </p:txBody>
      </p:sp>
      <p:grpSp>
        <p:nvGrpSpPr>
          <p:cNvPr id="18" name="组合 17">
            <a:extLst>
              <a:ext uri="{FF2B5EF4-FFF2-40B4-BE49-F238E27FC236}">
                <a16:creationId xmlns:a16="http://schemas.microsoft.com/office/drawing/2014/main" xmlns="" id="{45F23B5A-62D0-488F-8EF0-3CCF4A12A1DC}"/>
              </a:ext>
            </a:extLst>
          </p:cNvPr>
          <p:cNvGrpSpPr/>
          <p:nvPr/>
        </p:nvGrpSpPr>
        <p:grpSpPr>
          <a:xfrm>
            <a:off x="6289592" y="1998631"/>
            <a:ext cx="1845550" cy="481843"/>
            <a:chOff x="6289592" y="1998631"/>
            <a:chExt cx="1845550" cy="481843"/>
          </a:xfrm>
        </p:grpSpPr>
        <p:sp>
          <p:nvSpPr>
            <p:cNvPr id="383" name="矩形: 圆角 382">
              <a:extLst>
                <a:ext uri="{FF2B5EF4-FFF2-40B4-BE49-F238E27FC236}">
                  <a16:creationId xmlns:a16="http://schemas.microsoft.com/office/drawing/2014/main" xmlns="" id="{8825CCFC-2357-4168-9F82-A7F813A1977F}"/>
                </a:ext>
              </a:extLst>
            </p:cNvPr>
            <p:cNvSpPr/>
            <p:nvPr/>
          </p:nvSpPr>
          <p:spPr>
            <a:xfrm>
              <a:off x="6289592" y="1998631"/>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文本框 383">
              <a:extLst>
                <a:ext uri="{FF2B5EF4-FFF2-40B4-BE49-F238E27FC236}">
                  <a16:creationId xmlns:a16="http://schemas.microsoft.com/office/drawing/2014/main" xmlns="" id="{DF441BB3-FBB6-49B2-A66F-1146457F0440}"/>
                </a:ext>
              </a:extLst>
            </p:cNvPr>
            <p:cNvSpPr txBox="1"/>
            <p:nvPr/>
          </p:nvSpPr>
          <p:spPr>
            <a:xfrm>
              <a:off x="6352515" y="2063293"/>
              <a:ext cx="1686815" cy="369332"/>
            </a:xfrm>
            <a:prstGeom prst="rect">
              <a:avLst/>
            </a:prstGeom>
            <a:noFill/>
          </p:spPr>
          <p:txBody>
            <a:bodyPr wrap="square">
              <a:spAutoFit/>
            </a:bodyPr>
            <a:lstStyle/>
            <a:p>
              <a:pPr algn="ctr"/>
              <a:r>
                <a:rPr lang="zh-CN" altLang="en-US" dirty="0">
                  <a:solidFill>
                    <a:schemeClr val="bg1"/>
                  </a:solidFill>
                </a:rPr>
                <a:t>深化知识水平</a:t>
              </a:r>
            </a:p>
          </p:txBody>
        </p:sp>
      </p:grpSp>
      <p:sp>
        <p:nvSpPr>
          <p:cNvPr id="493" name="文本框 492">
            <a:extLst>
              <a:ext uri="{FF2B5EF4-FFF2-40B4-BE49-F238E27FC236}">
                <a16:creationId xmlns:a16="http://schemas.microsoft.com/office/drawing/2014/main" xmlns="" id="{40B9CF27-7169-44F8-9ED1-C70A9E71903D}"/>
              </a:ext>
            </a:extLst>
          </p:cNvPr>
          <p:cNvSpPr txBox="1"/>
          <p:nvPr/>
        </p:nvSpPr>
        <p:spPr>
          <a:xfrm>
            <a:off x="9098221" y="2032619"/>
            <a:ext cx="2861549"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p>
        </p:txBody>
      </p:sp>
      <p:grpSp>
        <p:nvGrpSpPr>
          <p:cNvPr id="19" name="组合 18">
            <a:extLst>
              <a:ext uri="{FF2B5EF4-FFF2-40B4-BE49-F238E27FC236}">
                <a16:creationId xmlns:a16="http://schemas.microsoft.com/office/drawing/2014/main" xmlns="" id="{E6CA580D-DA7F-48F9-B77B-1BB4D4390865}"/>
              </a:ext>
            </a:extLst>
          </p:cNvPr>
          <p:cNvGrpSpPr/>
          <p:nvPr/>
        </p:nvGrpSpPr>
        <p:grpSpPr>
          <a:xfrm>
            <a:off x="9104283" y="1289503"/>
            <a:ext cx="1845550" cy="481843"/>
            <a:chOff x="9104283" y="1289503"/>
            <a:chExt cx="1845550" cy="481843"/>
          </a:xfrm>
        </p:grpSpPr>
        <p:sp>
          <p:nvSpPr>
            <p:cNvPr id="494" name="矩形: 圆角 493">
              <a:extLst>
                <a:ext uri="{FF2B5EF4-FFF2-40B4-BE49-F238E27FC236}">
                  <a16:creationId xmlns:a16="http://schemas.microsoft.com/office/drawing/2014/main" xmlns="" id="{C8501198-A9B1-4360-9F34-E5E584FACA4F}"/>
                </a:ext>
              </a:extLst>
            </p:cNvPr>
            <p:cNvSpPr/>
            <p:nvPr/>
          </p:nvSpPr>
          <p:spPr>
            <a:xfrm>
              <a:off x="9104283" y="1289503"/>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文本框 494">
              <a:extLst>
                <a:ext uri="{FF2B5EF4-FFF2-40B4-BE49-F238E27FC236}">
                  <a16:creationId xmlns:a16="http://schemas.microsoft.com/office/drawing/2014/main" xmlns="" id="{E383978D-BACE-45E1-887C-714E921563F3}"/>
                </a:ext>
              </a:extLst>
            </p:cNvPr>
            <p:cNvSpPr txBox="1"/>
            <p:nvPr/>
          </p:nvSpPr>
          <p:spPr>
            <a:xfrm>
              <a:off x="9183651" y="1345758"/>
              <a:ext cx="1686815" cy="369332"/>
            </a:xfrm>
            <a:prstGeom prst="rect">
              <a:avLst/>
            </a:prstGeom>
            <a:noFill/>
          </p:spPr>
          <p:txBody>
            <a:bodyPr wrap="square">
              <a:spAutoFit/>
            </a:bodyPr>
            <a:lstStyle/>
            <a:p>
              <a:pPr algn="ctr"/>
              <a:r>
                <a:rPr lang="zh-CN" altLang="en-US" dirty="0">
                  <a:solidFill>
                    <a:schemeClr val="bg1"/>
                  </a:solidFill>
                </a:rPr>
                <a:t>深化知识水平</a:t>
              </a:r>
            </a:p>
          </p:txBody>
        </p:sp>
      </p:grpSp>
      <p:grpSp>
        <p:nvGrpSpPr>
          <p:cNvPr id="12" name="组合 11">
            <a:extLst>
              <a:ext uri="{FF2B5EF4-FFF2-40B4-BE49-F238E27FC236}">
                <a16:creationId xmlns:a16="http://schemas.microsoft.com/office/drawing/2014/main" xmlns="" id="{9C62A426-F5BA-4181-9ED5-B2090BDFAA00}"/>
              </a:ext>
            </a:extLst>
          </p:cNvPr>
          <p:cNvGrpSpPr/>
          <p:nvPr/>
        </p:nvGrpSpPr>
        <p:grpSpPr>
          <a:xfrm>
            <a:off x="220683" y="3222149"/>
            <a:ext cx="2710884" cy="5173784"/>
            <a:chOff x="220683" y="3222149"/>
            <a:chExt cx="2710884" cy="5173784"/>
          </a:xfrm>
        </p:grpSpPr>
        <p:sp>
          <p:nvSpPr>
            <p:cNvPr id="501" name="任意多边形: 形状 500">
              <a:extLst>
                <a:ext uri="{FF2B5EF4-FFF2-40B4-BE49-F238E27FC236}">
                  <a16:creationId xmlns:a16="http://schemas.microsoft.com/office/drawing/2014/main" xmlns="" id="{EA58E67D-A026-40E3-8AC0-4EBFA88E18FB}"/>
                </a:ext>
              </a:extLst>
            </p:cNvPr>
            <p:cNvSpPr/>
            <p:nvPr/>
          </p:nvSpPr>
          <p:spPr>
            <a:xfrm>
              <a:off x="535153" y="322214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6" name="组合 5">
              <a:extLst>
                <a:ext uri="{FF2B5EF4-FFF2-40B4-BE49-F238E27FC236}">
                  <a16:creationId xmlns:a16="http://schemas.microsoft.com/office/drawing/2014/main" xmlns="" id="{721D578E-CA7E-4107-9637-4F1C1AB738CE}"/>
                </a:ext>
              </a:extLst>
            </p:cNvPr>
            <p:cNvGrpSpPr/>
            <p:nvPr/>
          </p:nvGrpSpPr>
          <p:grpSpPr>
            <a:xfrm>
              <a:off x="220683" y="4662406"/>
              <a:ext cx="2710884" cy="3733527"/>
              <a:chOff x="220683" y="4662406"/>
              <a:chExt cx="2710884" cy="3733527"/>
            </a:xfrm>
          </p:grpSpPr>
          <p:sp>
            <p:nvSpPr>
              <p:cNvPr id="57" name="矩形 56">
                <a:extLst>
                  <a:ext uri="{FF2B5EF4-FFF2-40B4-BE49-F238E27FC236}">
                    <a16:creationId xmlns:a16="http://schemas.microsoft.com/office/drawing/2014/main" xmlns="" id="{3CDF5409-A88B-4AA6-AF1C-7FAE0062A1A9}"/>
                  </a:ext>
                </a:extLst>
              </p:cNvPr>
              <p:cNvSpPr/>
              <p:nvPr/>
            </p:nvSpPr>
            <p:spPr>
              <a:xfrm>
                <a:off x="827404" y="4843604"/>
                <a:ext cx="1454621" cy="1454621"/>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8" name="矩形 57">
                <a:extLst>
                  <a:ext uri="{FF2B5EF4-FFF2-40B4-BE49-F238E27FC236}">
                    <a16:creationId xmlns:a16="http://schemas.microsoft.com/office/drawing/2014/main" xmlns="" id="{BCFE47F1-05BF-46D4-9589-6F8F95358158}"/>
                  </a:ext>
                </a:extLst>
              </p:cNvPr>
              <p:cNvSpPr/>
              <p:nvPr/>
            </p:nvSpPr>
            <p:spPr>
              <a:xfrm>
                <a:off x="827404" y="4863736"/>
                <a:ext cx="1454621" cy="1454621"/>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9" name="矩形 58">
                <a:extLst>
                  <a:ext uri="{FF2B5EF4-FFF2-40B4-BE49-F238E27FC236}">
                    <a16:creationId xmlns:a16="http://schemas.microsoft.com/office/drawing/2014/main" xmlns="" id="{1F6F0F81-6903-4908-BF2F-65BF0C032C25}"/>
                  </a:ext>
                </a:extLst>
              </p:cNvPr>
              <p:cNvSpPr/>
              <p:nvPr/>
            </p:nvSpPr>
            <p:spPr>
              <a:xfrm>
                <a:off x="827404" y="4883869"/>
                <a:ext cx="1454621" cy="1454621"/>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0" name="矩形 59">
                <a:extLst>
                  <a:ext uri="{FF2B5EF4-FFF2-40B4-BE49-F238E27FC236}">
                    <a16:creationId xmlns:a16="http://schemas.microsoft.com/office/drawing/2014/main" xmlns="" id="{2C6AE0B3-5021-4221-B2D0-A6122F523C7A}"/>
                  </a:ext>
                </a:extLst>
              </p:cNvPr>
              <p:cNvSpPr/>
              <p:nvPr/>
            </p:nvSpPr>
            <p:spPr>
              <a:xfrm>
                <a:off x="827404" y="4904003"/>
                <a:ext cx="1454621" cy="1454621"/>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1" name="矩形 60">
                <a:extLst>
                  <a:ext uri="{FF2B5EF4-FFF2-40B4-BE49-F238E27FC236}">
                    <a16:creationId xmlns:a16="http://schemas.microsoft.com/office/drawing/2014/main" xmlns="" id="{192F3001-8D41-4647-84DC-831212EEA491}"/>
                  </a:ext>
                </a:extLst>
              </p:cNvPr>
              <p:cNvSpPr/>
              <p:nvPr/>
            </p:nvSpPr>
            <p:spPr>
              <a:xfrm>
                <a:off x="827404" y="4924136"/>
                <a:ext cx="1454621" cy="1454621"/>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2" name="矩形 61">
                <a:extLst>
                  <a:ext uri="{FF2B5EF4-FFF2-40B4-BE49-F238E27FC236}">
                    <a16:creationId xmlns:a16="http://schemas.microsoft.com/office/drawing/2014/main" xmlns="" id="{3B7DDB22-922C-4C4A-B54C-E40C695A21D6}"/>
                  </a:ext>
                </a:extLst>
              </p:cNvPr>
              <p:cNvSpPr/>
              <p:nvPr/>
            </p:nvSpPr>
            <p:spPr>
              <a:xfrm>
                <a:off x="827404" y="4944268"/>
                <a:ext cx="1454621" cy="1454621"/>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4" name="矩形 63">
                <a:extLst>
                  <a:ext uri="{FF2B5EF4-FFF2-40B4-BE49-F238E27FC236}">
                    <a16:creationId xmlns:a16="http://schemas.microsoft.com/office/drawing/2014/main" xmlns="" id="{BBB76732-3B05-4FE7-8257-4C112A4819A8}"/>
                  </a:ext>
                </a:extLst>
              </p:cNvPr>
              <p:cNvSpPr/>
              <p:nvPr/>
            </p:nvSpPr>
            <p:spPr>
              <a:xfrm>
                <a:off x="827404" y="4984535"/>
                <a:ext cx="1454621" cy="1454621"/>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矩形 64">
                <a:extLst>
                  <a:ext uri="{FF2B5EF4-FFF2-40B4-BE49-F238E27FC236}">
                    <a16:creationId xmlns:a16="http://schemas.microsoft.com/office/drawing/2014/main" xmlns="" id="{803F253E-FABD-4800-B555-70A2426D7F3B}"/>
                  </a:ext>
                </a:extLst>
              </p:cNvPr>
              <p:cNvSpPr/>
              <p:nvPr/>
            </p:nvSpPr>
            <p:spPr>
              <a:xfrm>
                <a:off x="827404" y="5004668"/>
                <a:ext cx="1454621" cy="1454621"/>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6" name="矩形 65">
                <a:extLst>
                  <a:ext uri="{FF2B5EF4-FFF2-40B4-BE49-F238E27FC236}">
                    <a16:creationId xmlns:a16="http://schemas.microsoft.com/office/drawing/2014/main" xmlns="" id="{0C64988E-13D3-43E9-8F59-BFC2FA306EE2}"/>
                  </a:ext>
                </a:extLst>
              </p:cNvPr>
              <p:cNvSpPr/>
              <p:nvPr/>
            </p:nvSpPr>
            <p:spPr>
              <a:xfrm>
                <a:off x="827404" y="5024800"/>
                <a:ext cx="1454621" cy="1454621"/>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矩形 66">
                <a:extLst>
                  <a:ext uri="{FF2B5EF4-FFF2-40B4-BE49-F238E27FC236}">
                    <a16:creationId xmlns:a16="http://schemas.microsoft.com/office/drawing/2014/main" xmlns="" id="{B64A1CC7-8605-474B-B603-03BE5F4A9377}"/>
                  </a:ext>
                </a:extLst>
              </p:cNvPr>
              <p:cNvSpPr/>
              <p:nvPr/>
            </p:nvSpPr>
            <p:spPr>
              <a:xfrm>
                <a:off x="827404" y="5044934"/>
                <a:ext cx="1454621" cy="1454621"/>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8" name="矩形 67">
                <a:extLst>
                  <a:ext uri="{FF2B5EF4-FFF2-40B4-BE49-F238E27FC236}">
                    <a16:creationId xmlns:a16="http://schemas.microsoft.com/office/drawing/2014/main" xmlns="" id="{1606C6C3-4A91-4A05-9F55-AAA72E866424}"/>
                  </a:ext>
                </a:extLst>
              </p:cNvPr>
              <p:cNvSpPr/>
              <p:nvPr/>
            </p:nvSpPr>
            <p:spPr>
              <a:xfrm>
                <a:off x="827404" y="5065067"/>
                <a:ext cx="1454621" cy="1454621"/>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9" name="矩形 68">
                <a:extLst>
                  <a:ext uri="{FF2B5EF4-FFF2-40B4-BE49-F238E27FC236}">
                    <a16:creationId xmlns:a16="http://schemas.microsoft.com/office/drawing/2014/main" xmlns="" id="{F6F898ED-A81A-4498-95E8-6C974067DA85}"/>
                  </a:ext>
                </a:extLst>
              </p:cNvPr>
              <p:cNvSpPr/>
              <p:nvPr/>
            </p:nvSpPr>
            <p:spPr>
              <a:xfrm>
                <a:off x="827404" y="5085201"/>
                <a:ext cx="1454621" cy="1454621"/>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0" name="矩形 69">
                <a:extLst>
                  <a:ext uri="{FF2B5EF4-FFF2-40B4-BE49-F238E27FC236}">
                    <a16:creationId xmlns:a16="http://schemas.microsoft.com/office/drawing/2014/main" xmlns="" id="{4E4C8C38-AA4E-45F5-AFDB-C7BD7F3255DB}"/>
                  </a:ext>
                </a:extLst>
              </p:cNvPr>
              <p:cNvSpPr/>
              <p:nvPr/>
            </p:nvSpPr>
            <p:spPr>
              <a:xfrm>
                <a:off x="827404" y="5105333"/>
                <a:ext cx="1454621" cy="1454621"/>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1" name="矩形 70">
                <a:extLst>
                  <a:ext uri="{FF2B5EF4-FFF2-40B4-BE49-F238E27FC236}">
                    <a16:creationId xmlns:a16="http://schemas.microsoft.com/office/drawing/2014/main" xmlns="" id="{91916391-0687-4A59-850C-3F25A3A308A9}"/>
                  </a:ext>
                </a:extLst>
              </p:cNvPr>
              <p:cNvSpPr/>
              <p:nvPr/>
            </p:nvSpPr>
            <p:spPr>
              <a:xfrm>
                <a:off x="827404" y="5125466"/>
                <a:ext cx="1454621" cy="1454621"/>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2" name="矩形 71">
                <a:extLst>
                  <a:ext uri="{FF2B5EF4-FFF2-40B4-BE49-F238E27FC236}">
                    <a16:creationId xmlns:a16="http://schemas.microsoft.com/office/drawing/2014/main" xmlns="" id="{6177E2CD-7ABE-4C40-AA2D-4D9C83E8D9CA}"/>
                  </a:ext>
                </a:extLst>
              </p:cNvPr>
              <p:cNvSpPr/>
              <p:nvPr/>
            </p:nvSpPr>
            <p:spPr>
              <a:xfrm>
                <a:off x="827404" y="5145599"/>
                <a:ext cx="1454621" cy="1454621"/>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3" name="矩形 72">
                <a:extLst>
                  <a:ext uri="{FF2B5EF4-FFF2-40B4-BE49-F238E27FC236}">
                    <a16:creationId xmlns:a16="http://schemas.microsoft.com/office/drawing/2014/main" xmlns="" id="{406DF1EF-EAD8-4725-ACB3-7C0609CF9DA5}"/>
                  </a:ext>
                </a:extLst>
              </p:cNvPr>
              <p:cNvSpPr/>
              <p:nvPr/>
            </p:nvSpPr>
            <p:spPr>
              <a:xfrm>
                <a:off x="827404" y="5165733"/>
                <a:ext cx="1454621" cy="1454621"/>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4" name="矩形 73">
                <a:extLst>
                  <a:ext uri="{FF2B5EF4-FFF2-40B4-BE49-F238E27FC236}">
                    <a16:creationId xmlns:a16="http://schemas.microsoft.com/office/drawing/2014/main" xmlns="" id="{17765170-E44F-4FCA-A569-824E280E4FFD}"/>
                  </a:ext>
                </a:extLst>
              </p:cNvPr>
              <p:cNvSpPr/>
              <p:nvPr/>
            </p:nvSpPr>
            <p:spPr>
              <a:xfrm>
                <a:off x="827404" y="5185865"/>
                <a:ext cx="1454621" cy="1454621"/>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5" name="矩形 74">
                <a:extLst>
                  <a:ext uri="{FF2B5EF4-FFF2-40B4-BE49-F238E27FC236}">
                    <a16:creationId xmlns:a16="http://schemas.microsoft.com/office/drawing/2014/main" xmlns="" id="{16D4DCF1-DE7A-4B28-AC4A-7F9F06D89CD2}"/>
                  </a:ext>
                </a:extLst>
              </p:cNvPr>
              <p:cNvSpPr/>
              <p:nvPr/>
            </p:nvSpPr>
            <p:spPr>
              <a:xfrm>
                <a:off x="827404" y="5205998"/>
                <a:ext cx="1454621" cy="1454621"/>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6" name="矩形 75">
                <a:extLst>
                  <a:ext uri="{FF2B5EF4-FFF2-40B4-BE49-F238E27FC236}">
                    <a16:creationId xmlns:a16="http://schemas.microsoft.com/office/drawing/2014/main" xmlns="" id="{97294073-79F0-49CF-8F0D-4D370324F3FD}"/>
                  </a:ext>
                </a:extLst>
              </p:cNvPr>
              <p:cNvSpPr/>
              <p:nvPr/>
            </p:nvSpPr>
            <p:spPr>
              <a:xfrm>
                <a:off x="827404" y="5226132"/>
                <a:ext cx="1454621" cy="1454621"/>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矩形 76">
                <a:extLst>
                  <a:ext uri="{FF2B5EF4-FFF2-40B4-BE49-F238E27FC236}">
                    <a16:creationId xmlns:a16="http://schemas.microsoft.com/office/drawing/2014/main" xmlns="" id="{FDF1E04B-B594-4523-9E09-A75B6F013E72}"/>
                  </a:ext>
                </a:extLst>
              </p:cNvPr>
              <p:cNvSpPr/>
              <p:nvPr/>
            </p:nvSpPr>
            <p:spPr>
              <a:xfrm>
                <a:off x="827404" y="5246264"/>
                <a:ext cx="1454621" cy="1454621"/>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矩形 77">
                <a:extLst>
                  <a:ext uri="{FF2B5EF4-FFF2-40B4-BE49-F238E27FC236}">
                    <a16:creationId xmlns:a16="http://schemas.microsoft.com/office/drawing/2014/main" xmlns="" id="{FED0815F-6804-4594-9B11-4F90009A2B4B}"/>
                  </a:ext>
                </a:extLst>
              </p:cNvPr>
              <p:cNvSpPr/>
              <p:nvPr/>
            </p:nvSpPr>
            <p:spPr>
              <a:xfrm>
                <a:off x="827404" y="5266397"/>
                <a:ext cx="1454621" cy="1454621"/>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矩形 78">
                <a:extLst>
                  <a:ext uri="{FF2B5EF4-FFF2-40B4-BE49-F238E27FC236}">
                    <a16:creationId xmlns:a16="http://schemas.microsoft.com/office/drawing/2014/main" xmlns="" id="{AE84F8F6-0749-4F67-9C29-512A08CA2FC5}"/>
                  </a:ext>
                </a:extLst>
              </p:cNvPr>
              <p:cNvSpPr/>
              <p:nvPr/>
            </p:nvSpPr>
            <p:spPr>
              <a:xfrm>
                <a:off x="827404" y="5286530"/>
                <a:ext cx="1454621" cy="1454621"/>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矩形 79">
                <a:extLst>
                  <a:ext uri="{FF2B5EF4-FFF2-40B4-BE49-F238E27FC236}">
                    <a16:creationId xmlns:a16="http://schemas.microsoft.com/office/drawing/2014/main" xmlns="" id="{91E3C2EE-A026-4C0C-9064-272132DE7864}"/>
                  </a:ext>
                </a:extLst>
              </p:cNvPr>
              <p:cNvSpPr/>
              <p:nvPr/>
            </p:nvSpPr>
            <p:spPr>
              <a:xfrm>
                <a:off x="827404" y="5306664"/>
                <a:ext cx="1454621" cy="1454621"/>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矩形 80">
                <a:extLst>
                  <a:ext uri="{FF2B5EF4-FFF2-40B4-BE49-F238E27FC236}">
                    <a16:creationId xmlns:a16="http://schemas.microsoft.com/office/drawing/2014/main" xmlns="" id="{9D922DA0-74C7-4BDE-BD1E-7E6C519EAA8C}"/>
                  </a:ext>
                </a:extLst>
              </p:cNvPr>
              <p:cNvSpPr/>
              <p:nvPr/>
            </p:nvSpPr>
            <p:spPr>
              <a:xfrm>
                <a:off x="827404" y="5326796"/>
                <a:ext cx="1454621" cy="1454621"/>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矩形 81">
                <a:extLst>
                  <a:ext uri="{FF2B5EF4-FFF2-40B4-BE49-F238E27FC236}">
                    <a16:creationId xmlns:a16="http://schemas.microsoft.com/office/drawing/2014/main" xmlns="" id="{7893DC51-B722-4F1D-AB6E-914C469D2073}"/>
                  </a:ext>
                </a:extLst>
              </p:cNvPr>
              <p:cNvSpPr/>
              <p:nvPr/>
            </p:nvSpPr>
            <p:spPr>
              <a:xfrm>
                <a:off x="827404" y="5346929"/>
                <a:ext cx="1454621" cy="1454621"/>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矩形 82">
                <a:extLst>
                  <a:ext uri="{FF2B5EF4-FFF2-40B4-BE49-F238E27FC236}">
                    <a16:creationId xmlns:a16="http://schemas.microsoft.com/office/drawing/2014/main" xmlns="" id="{955EA821-02C4-435E-A9B4-F478B9013C26}"/>
                  </a:ext>
                </a:extLst>
              </p:cNvPr>
              <p:cNvSpPr/>
              <p:nvPr/>
            </p:nvSpPr>
            <p:spPr>
              <a:xfrm>
                <a:off x="827404" y="5367063"/>
                <a:ext cx="1454621" cy="1454621"/>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矩形 83">
                <a:extLst>
                  <a:ext uri="{FF2B5EF4-FFF2-40B4-BE49-F238E27FC236}">
                    <a16:creationId xmlns:a16="http://schemas.microsoft.com/office/drawing/2014/main" xmlns="" id="{931B0603-FE23-4CC0-B6B6-34CF3F27334B}"/>
                  </a:ext>
                </a:extLst>
              </p:cNvPr>
              <p:cNvSpPr/>
              <p:nvPr/>
            </p:nvSpPr>
            <p:spPr>
              <a:xfrm>
                <a:off x="827404" y="5387196"/>
                <a:ext cx="1454621" cy="1454621"/>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矩形 84">
                <a:extLst>
                  <a:ext uri="{FF2B5EF4-FFF2-40B4-BE49-F238E27FC236}">
                    <a16:creationId xmlns:a16="http://schemas.microsoft.com/office/drawing/2014/main" xmlns="" id="{031EFB05-0802-4F56-8791-9660A3BCFC32}"/>
                  </a:ext>
                </a:extLst>
              </p:cNvPr>
              <p:cNvSpPr/>
              <p:nvPr/>
            </p:nvSpPr>
            <p:spPr>
              <a:xfrm>
                <a:off x="827404" y="5407329"/>
                <a:ext cx="1454621" cy="1454621"/>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矩形 85">
                <a:extLst>
                  <a:ext uri="{FF2B5EF4-FFF2-40B4-BE49-F238E27FC236}">
                    <a16:creationId xmlns:a16="http://schemas.microsoft.com/office/drawing/2014/main" xmlns="" id="{082F97FF-EC55-4FE5-BB3C-1FFBF15589A6}"/>
                  </a:ext>
                </a:extLst>
              </p:cNvPr>
              <p:cNvSpPr/>
              <p:nvPr/>
            </p:nvSpPr>
            <p:spPr>
              <a:xfrm>
                <a:off x="827404" y="5427462"/>
                <a:ext cx="1454621" cy="1454621"/>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矩形 86">
                <a:extLst>
                  <a:ext uri="{FF2B5EF4-FFF2-40B4-BE49-F238E27FC236}">
                    <a16:creationId xmlns:a16="http://schemas.microsoft.com/office/drawing/2014/main" xmlns="" id="{C72286E4-9317-4EB0-BC5E-941B19D4416D}"/>
                  </a:ext>
                </a:extLst>
              </p:cNvPr>
              <p:cNvSpPr/>
              <p:nvPr/>
            </p:nvSpPr>
            <p:spPr>
              <a:xfrm>
                <a:off x="827404" y="5447595"/>
                <a:ext cx="1454621" cy="1454621"/>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矩形 87">
                <a:extLst>
                  <a:ext uri="{FF2B5EF4-FFF2-40B4-BE49-F238E27FC236}">
                    <a16:creationId xmlns:a16="http://schemas.microsoft.com/office/drawing/2014/main" xmlns="" id="{B1143CBC-D67C-45EE-BFF2-42C6767E0289}"/>
                  </a:ext>
                </a:extLst>
              </p:cNvPr>
              <p:cNvSpPr/>
              <p:nvPr/>
            </p:nvSpPr>
            <p:spPr>
              <a:xfrm>
                <a:off x="827404" y="5467728"/>
                <a:ext cx="1454621" cy="1454621"/>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矩形 88">
                <a:extLst>
                  <a:ext uri="{FF2B5EF4-FFF2-40B4-BE49-F238E27FC236}">
                    <a16:creationId xmlns:a16="http://schemas.microsoft.com/office/drawing/2014/main" xmlns="" id="{68D963FE-E844-471C-BD19-C3AE3BA8CD56}"/>
                  </a:ext>
                </a:extLst>
              </p:cNvPr>
              <p:cNvSpPr/>
              <p:nvPr/>
            </p:nvSpPr>
            <p:spPr>
              <a:xfrm>
                <a:off x="827404" y="5487861"/>
                <a:ext cx="1454621" cy="1454621"/>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矩形 89">
                <a:extLst>
                  <a:ext uri="{FF2B5EF4-FFF2-40B4-BE49-F238E27FC236}">
                    <a16:creationId xmlns:a16="http://schemas.microsoft.com/office/drawing/2014/main" xmlns="" id="{36F19BA6-8D6F-4F33-B447-8BCEF2ADD0D0}"/>
                  </a:ext>
                </a:extLst>
              </p:cNvPr>
              <p:cNvSpPr/>
              <p:nvPr/>
            </p:nvSpPr>
            <p:spPr>
              <a:xfrm>
                <a:off x="827404" y="5507994"/>
                <a:ext cx="1454621" cy="1454621"/>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矩形 90">
                <a:extLst>
                  <a:ext uri="{FF2B5EF4-FFF2-40B4-BE49-F238E27FC236}">
                    <a16:creationId xmlns:a16="http://schemas.microsoft.com/office/drawing/2014/main" xmlns="" id="{D2BA533F-1F7C-47A2-8C92-E75DA3D9A418}"/>
                  </a:ext>
                </a:extLst>
              </p:cNvPr>
              <p:cNvSpPr/>
              <p:nvPr/>
            </p:nvSpPr>
            <p:spPr>
              <a:xfrm>
                <a:off x="827404" y="5528127"/>
                <a:ext cx="1454621" cy="1454621"/>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矩形 91">
                <a:extLst>
                  <a:ext uri="{FF2B5EF4-FFF2-40B4-BE49-F238E27FC236}">
                    <a16:creationId xmlns:a16="http://schemas.microsoft.com/office/drawing/2014/main" xmlns="" id="{42B1B357-385C-469D-A157-DC3FCB5FAD32}"/>
                  </a:ext>
                </a:extLst>
              </p:cNvPr>
              <p:cNvSpPr/>
              <p:nvPr/>
            </p:nvSpPr>
            <p:spPr>
              <a:xfrm>
                <a:off x="827404" y="5548261"/>
                <a:ext cx="1454621" cy="1454621"/>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矩形 92">
                <a:extLst>
                  <a:ext uri="{FF2B5EF4-FFF2-40B4-BE49-F238E27FC236}">
                    <a16:creationId xmlns:a16="http://schemas.microsoft.com/office/drawing/2014/main" xmlns="" id="{5D690FCD-CB5C-4D8F-855B-7A31A47976A8}"/>
                  </a:ext>
                </a:extLst>
              </p:cNvPr>
              <p:cNvSpPr/>
              <p:nvPr/>
            </p:nvSpPr>
            <p:spPr>
              <a:xfrm>
                <a:off x="827404" y="5568393"/>
                <a:ext cx="1454621" cy="1454621"/>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矩形 93">
                <a:extLst>
                  <a:ext uri="{FF2B5EF4-FFF2-40B4-BE49-F238E27FC236}">
                    <a16:creationId xmlns:a16="http://schemas.microsoft.com/office/drawing/2014/main" xmlns="" id="{EAA945CC-9DC5-4308-9BAB-153DD943235C}"/>
                  </a:ext>
                </a:extLst>
              </p:cNvPr>
              <p:cNvSpPr/>
              <p:nvPr/>
            </p:nvSpPr>
            <p:spPr>
              <a:xfrm>
                <a:off x="827404" y="5588526"/>
                <a:ext cx="1454621" cy="1454621"/>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矩形 94">
                <a:extLst>
                  <a:ext uri="{FF2B5EF4-FFF2-40B4-BE49-F238E27FC236}">
                    <a16:creationId xmlns:a16="http://schemas.microsoft.com/office/drawing/2014/main" xmlns="" id="{27046508-C7B5-4642-A50D-643DA1482717}"/>
                  </a:ext>
                </a:extLst>
              </p:cNvPr>
              <p:cNvSpPr/>
              <p:nvPr/>
            </p:nvSpPr>
            <p:spPr>
              <a:xfrm>
                <a:off x="827404" y="5608659"/>
                <a:ext cx="1454621" cy="1454621"/>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矩形 95">
                <a:extLst>
                  <a:ext uri="{FF2B5EF4-FFF2-40B4-BE49-F238E27FC236}">
                    <a16:creationId xmlns:a16="http://schemas.microsoft.com/office/drawing/2014/main" xmlns="" id="{A957E410-0C18-4446-AE06-3D0CFF555D65}"/>
                  </a:ext>
                </a:extLst>
              </p:cNvPr>
              <p:cNvSpPr/>
              <p:nvPr/>
            </p:nvSpPr>
            <p:spPr>
              <a:xfrm>
                <a:off x="827404" y="5628793"/>
                <a:ext cx="1454621" cy="1454621"/>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矩形 96">
                <a:extLst>
                  <a:ext uri="{FF2B5EF4-FFF2-40B4-BE49-F238E27FC236}">
                    <a16:creationId xmlns:a16="http://schemas.microsoft.com/office/drawing/2014/main" xmlns="" id="{8B5F8133-FC3B-4C02-BB55-E8461DEC1078}"/>
                  </a:ext>
                </a:extLst>
              </p:cNvPr>
              <p:cNvSpPr/>
              <p:nvPr/>
            </p:nvSpPr>
            <p:spPr>
              <a:xfrm>
                <a:off x="827404" y="5648925"/>
                <a:ext cx="1454621" cy="1454621"/>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矩形 97">
                <a:extLst>
                  <a:ext uri="{FF2B5EF4-FFF2-40B4-BE49-F238E27FC236}">
                    <a16:creationId xmlns:a16="http://schemas.microsoft.com/office/drawing/2014/main" xmlns="" id="{981DCF24-9692-421D-9342-77F79A768768}"/>
                  </a:ext>
                </a:extLst>
              </p:cNvPr>
              <p:cNvSpPr/>
              <p:nvPr/>
            </p:nvSpPr>
            <p:spPr>
              <a:xfrm>
                <a:off x="827404" y="5669058"/>
                <a:ext cx="1454621" cy="1454621"/>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矩形 98">
                <a:extLst>
                  <a:ext uri="{FF2B5EF4-FFF2-40B4-BE49-F238E27FC236}">
                    <a16:creationId xmlns:a16="http://schemas.microsoft.com/office/drawing/2014/main" xmlns="" id="{EB4E03EF-135F-43B6-9D9D-36AFCDE51BBF}"/>
                  </a:ext>
                </a:extLst>
              </p:cNvPr>
              <p:cNvSpPr/>
              <p:nvPr/>
            </p:nvSpPr>
            <p:spPr>
              <a:xfrm>
                <a:off x="827404" y="5689192"/>
                <a:ext cx="1454621" cy="1454621"/>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矩形 99">
                <a:extLst>
                  <a:ext uri="{FF2B5EF4-FFF2-40B4-BE49-F238E27FC236}">
                    <a16:creationId xmlns:a16="http://schemas.microsoft.com/office/drawing/2014/main" xmlns="" id="{676C8377-3864-4226-B109-FE854C5E63DD}"/>
                  </a:ext>
                </a:extLst>
              </p:cNvPr>
              <p:cNvSpPr/>
              <p:nvPr/>
            </p:nvSpPr>
            <p:spPr>
              <a:xfrm>
                <a:off x="827404" y="5709325"/>
                <a:ext cx="1454621" cy="1454621"/>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矩形 100">
                <a:extLst>
                  <a:ext uri="{FF2B5EF4-FFF2-40B4-BE49-F238E27FC236}">
                    <a16:creationId xmlns:a16="http://schemas.microsoft.com/office/drawing/2014/main" xmlns="" id="{D7042E38-3A1A-42BB-BA72-97C1DE8F06B1}"/>
                  </a:ext>
                </a:extLst>
              </p:cNvPr>
              <p:cNvSpPr/>
              <p:nvPr/>
            </p:nvSpPr>
            <p:spPr>
              <a:xfrm>
                <a:off x="827404" y="5729457"/>
                <a:ext cx="1454621" cy="1454621"/>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矩形 101">
                <a:extLst>
                  <a:ext uri="{FF2B5EF4-FFF2-40B4-BE49-F238E27FC236}">
                    <a16:creationId xmlns:a16="http://schemas.microsoft.com/office/drawing/2014/main" xmlns="" id="{26F8C691-1462-41BE-B70E-E0D28F574E8E}"/>
                  </a:ext>
                </a:extLst>
              </p:cNvPr>
              <p:cNvSpPr/>
              <p:nvPr/>
            </p:nvSpPr>
            <p:spPr>
              <a:xfrm>
                <a:off x="827404" y="5749590"/>
                <a:ext cx="1454621" cy="1454621"/>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矩形 102">
                <a:extLst>
                  <a:ext uri="{FF2B5EF4-FFF2-40B4-BE49-F238E27FC236}">
                    <a16:creationId xmlns:a16="http://schemas.microsoft.com/office/drawing/2014/main" xmlns="" id="{431A854B-6960-49BF-93A5-0553EC7CB8A4}"/>
                  </a:ext>
                </a:extLst>
              </p:cNvPr>
              <p:cNvSpPr/>
              <p:nvPr/>
            </p:nvSpPr>
            <p:spPr>
              <a:xfrm>
                <a:off x="827404" y="5769724"/>
                <a:ext cx="1454621" cy="1454621"/>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矩形 103">
                <a:extLst>
                  <a:ext uri="{FF2B5EF4-FFF2-40B4-BE49-F238E27FC236}">
                    <a16:creationId xmlns:a16="http://schemas.microsoft.com/office/drawing/2014/main" xmlns="" id="{A0986756-F54C-4825-A8CC-E0EA908993E8}"/>
                  </a:ext>
                </a:extLst>
              </p:cNvPr>
              <p:cNvSpPr/>
              <p:nvPr/>
            </p:nvSpPr>
            <p:spPr>
              <a:xfrm>
                <a:off x="827404" y="5789857"/>
                <a:ext cx="1454621" cy="1454621"/>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矩形 104">
                <a:extLst>
                  <a:ext uri="{FF2B5EF4-FFF2-40B4-BE49-F238E27FC236}">
                    <a16:creationId xmlns:a16="http://schemas.microsoft.com/office/drawing/2014/main" xmlns="" id="{E5A58927-7779-40CA-98F3-18ECD7F99718}"/>
                  </a:ext>
                </a:extLst>
              </p:cNvPr>
              <p:cNvSpPr/>
              <p:nvPr/>
            </p:nvSpPr>
            <p:spPr>
              <a:xfrm>
                <a:off x="827404" y="5809990"/>
                <a:ext cx="1454621" cy="1454621"/>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矩形 105">
                <a:extLst>
                  <a:ext uri="{FF2B5EF4-FFF2-40B4-BE49-F238E27FC236}">
                    <a16:creationId xmlns:a16="http://schemas.microsoft.com/office/drawing/2014/main" xmlns="" id="{6DD02972-5826-4A91-A3FB-3155126BF776}"/>
                  </a:ext>
                </a:extLst>
              </p:cNvPr>
              <p:cNvSpPr/>
              <p:nvPr/>
            </p:nvSpPr>
            <p:spPr>
              <a:xfrm>
                <a:off x="827404" y="5830123"/>
                <a:ext cx="1454621" cy="1454621"/>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矩形 106">
                <a:extLst>
                  <a:ext uri="{FF2B5EF4-FFF2-40B4-BE49-F238E27FC236}">
                    <a16:creationId xmlns:a16="http://schemas.microsoft.com/office/drawing/2014/main" xmlns="" id="{E113883B-A28C-4F7D-9AFE-A48BDA0B1CD1}"/>
                  </a:ext>
                </a:extLst>
              </p:cNvPr>
              <p:cNvSpPr/>
              <p:nvPr/>
            </p:nvSpPr>
            <p:spPr>
              <a:xfrm>
                <a:off x="827404" y="5850256"/>
                <a:ext cx="1454621" cy="1454621"/>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矩形 107">
                <a:extLst>
                  <a:ext uri="{FF2B5EF4-FFF2-40B4-BE49-F238E27FC236}">
                    <a16:creationId xmlns:a16="http://schemas.microsoft.com/office/drawing/2014/main" xmlns="" id="{00662950-B2FC-4F88-AEE6-A3D526BD2018}"/>
                  </a:ext>
                </a:extLst>
              </p:cNvPr>
              <p:cNvSpPr/>
              <p:nvPr/>
            </p:nvSpPr>
            <p:spPr>
              <a:xfrm>
                <a:off x="827404" y="5870388"/>
                <a:ext cx="1454621" cy="1454621"/>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矩形 108">
                <a:extLst>
                  <a:ext uri="{FF2B5EF4-FFF2-40B4-BE49-F238E27FC236}">
                    <a16:creationId xmlns:a16="http://schemas.microsoft.com/office/drawing/2014/main" xmlns="" id="{23F27ED0-6559-4991-86A8-35F0D6D74915}"/>
                  </a:ext>
                </a:extLst>
              </p:cNvPr>
              <p:cNvSpPr/>
              <p:nvPr/>
            </p:nvSpPr>
            <p:spPr>
              <a:xfrm>
                <a:off x="827404" y="5890522"/>
                <a:ext cx="1454621" cy="1454621"/>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矩形 109">
                <a:extLst>
                  <a:ext uri="{FF2B5EF4-FFF2-40B4-BE49-F238E27FC236}">
                    <a16:creationId xmlns:a16="http://schemas.microsoft.com/office/drawing/2014/main" xmlns="" id="{ABA7B4EC-6ED2-45C9-84E8-A2E767595BEB}"/>
                  </a:ext>
                </a:extLst>
              </p:cNvPr>
              <p:cNvSpPr/>
              <p:nvPr/>
            </p:nvSpPr>
            <p:spPr>
              <a:xfrm>
                <a:off x="827404" y="5910655"/>
                <a:ext cx="1454621" cy="1454621"/>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矩形 110">
                <a:extLst>
                  <a:ext uri="{FF2B5EF4-FFF2-40B4-BE49-F238E27FC236}">
                    <a16:creationId xmlns:a16="http://schemas.microsoft.com/office/drawing/2014/main" xmlns="" id="{1E7C7C7A-42D6-44F2-953D-4A40730015DA}"/>
                  </a:ext>
                </a:extLst>
              </p:cNvPr>
              <p:cNvSpPr/>
              <p:nvPr/>
            </p:nvSpPr>
            <p:spPr>
              <a:xfrm>
                <a:off x="827404" y="5930788"/>
                <a:ext cx="1454621" cy="1454621"/>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矩形 111">
                <a:extLst>
                  <a:ext uri="{FF2B5EF4-FFF2-40B4-BE49-F238E27FC236}">
                    <a16:creationId xmlns:a16="http://schemas.microsoft.com/office/drawing/2014/main" xmlns="" id="{6976BB32-25AC-4AB1-8F73-66BF73AC23FE}"/>
                  </a:ext>
                </a:extLst>
              </p:cNvPr>
              <p:cNvSpPr/>
              <p:nvPr/>
            </p:nvSpPr>
            <p:spPr>
              <a:xfrm>
                <a:off x="827404" y="5950921"/>
                <a:ext cx="1454621" cy="1454621"/>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矩形 112">
                <a:extLst>
                  <a:ext uri="{FF2B5EF4-FFF2-40B4-BE49-F238E27FC236}">
                    <a16:creationId xmlns:a16="http://schemas.microsoft.com/office/drawing/2014/main" xmlns="" id="{F100BC46-CD16-415F-A953-F79927A9FAF4}"/>
                  </a:ext>
                </a:extLst>
              </p:cNvPr>
              <p:cNvSpPr/>
              <p:nvPr/>
            </p:nvSpPr>
            <p:spPr>
              <a:xfrm>
                <a:off x="827404" y="5971054"/>
                <a:ext cx="1454621" cy="1454621"/>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4" name="矩形 113">
                <a:extLst>
                  <a:ext uri="{FF2B5EF4-FFF2-40B4-BE49-F238E27FC236}">
                    <a16:creationId xmlns:a16="http://schemas.microsoft.com/office/drawing/2014/main" xmlns="" id="{256D5078-30FE-4B0A-A833-544C0C47A68E}"/>
                  </a:ext>
                </a:extLst>
              </p:cNvPr>
              <p:cNvSpPr/>
              <p:nvPr/>
            </p:nvSpPr>
            <p:spPr>
              <a:xfrm>
                <a:off x="827404" y="5991187"/>
                <a:ext cx="1454621" cy="1454621"/>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5" name="矩形 114">
                <a:extLst>
                  <a:ext uri="{FF2B5EF4-FFF2-40B4-BE49-F238E27FC236}">
                    <a16:creationId xmlns:a16="http://schemas.microsoft.com/office/drawing/2014/main" xmlns="" id="{A45DE47D-C0F7-4D2B-8227-6F3683FD6FB9}"/>
                  </a:ext>
                </a:extLst>
              </p:cNvPr>
              <p:cNvSpPr/>
              <p:nvPr/>
            </p:nvSpPr>
            <p:spPr>
              <a:xfrm>
                <a:off x="827404" y="6011320"/>
                <a:ext cx="1454621" cy="1454621"/>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6" name="矩形 115">
                <a:extLst>
                  <a:ext uri="{FF2B5EF4-FFF2-40B4-BE49-F238E27FC236}">
                    <a16:creationId xmlns:a16="http://schemas.microsoft.com/office/drawing/2014/main" xmlns="" id="{E9401475-3A7A-4625-A6B4-EDE24688E9B0}"/>
                  </a:ext>
                </a:extLst>
              </p:cNvPr>
              <p:cNvSpPr/>
              <p:nvPr/>
            </p:nvSpPr>
            <p:spPr>
              <a:xfrm>
                <a:off x="827404" y="6031453"/>
                <a:ext cx="1454621" cy="1454621"/>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7" name="矩形 116">
                <a:extLst>
                  <a:ext uri="{FF2B5EF4-FFF2-40B4-BE49-F238E27FC236}">
                    <a16:creationId xmlns:a16="http://schemas.microsoft.com/office/drawing/2014/main" xmlns="" id="{F5490ACF-7C69-4C66-B08E-02E0C816019A}"/>
                  </a:ext>
                </a:extLst>
              </p:cNvPr>
              <p:cNvSpPr/>
              <p:nvPr/>
            </p:nvSpPr>
            <p:spPr>
              <a:xfrm>
                <a:off x="827404" y="6051586"/>
                <a:ext cx="1454621" cy="1454621"/>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8" name="矩形 117">
                <a:extLst>
                  <a:ext uri="{FF2B5EF4-FFF2-40B4-BE49-F238E27FC236}">
                    <a16:creationId xmlns:a16="http://schemas.microsoft.com/office/drawing/2014/main" xmlns="" id="{920363BE-CC6B-41B6-A4A6-A7D47668DB45}"/>
                  </a:ext>
                </a:extLst>
              </p:cNvPr>
              <p:cNvSpPr/>
              <p:nvPr/>
            </p:nvSpPr>
            <p:spPr>
              <a:xfrm>
                <a:off x="827404" y="6071719"/>
                <a:ext cx="1454621" cy="1454621"/>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9" name="矩形 118">
                <a:extLst>
                  <a:ext uri="{FF2B5EF4-FFF2-40B4-BE49-F238E27FC236}">
                    <a16:creationId xmlns:a16="http://schemas.microsoft.com/office/drawing/2014/main" xmlns="" id="{63D829E2-D3E9-421A-9AE1-5A3B82A9735E}"/>
                  </a:ext>
                </a:extLst>
              </p:cNvPr>
              <p:cNvSpPr/>
              <p:nvPr/>
            </p:nvSpPr>
            <p:spPr>
              <a:xfrm>
                <a:off x="827404" y="6091853"/>
                <a:ext cx="1454621" cy="1454621"/>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0" name="矩形 119">
                <a:extLst>
                  <a:ext uri="{FF2B5EF4-FFF2-40B4-BE49-F238E27FC236}">
                    <a16:creationId xmlns:a16="http://schemas.microsoft.com/office/drawing/2014/main" xmlns="" id="{80F3E032-B7FE-4E9B-BFE3-DF6142A5CAB4}"/>
                  </a:ext>
                </a:extLst>
              </p:cNvPr>
              <p:cNvSpPr/>
              <p:nvPr/>
            </p:nvSpPr>
            <p:spPr>
              <a:xfrm>
                <a:off x="827404" y="6111985"/>
                <a:ext cx="1454621" cy="1454621"/>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1" name="矩形 120">
                <a:extLst>
                  <a:ext uri="{FF2B5EF4-FFF2-40B4-BE49-F238E27FC236}">
                    <a16:creationId xmlns:a16="http://schemas.microsoft.com/office/drawing/2014/main" xmlns="" id="{839191A4-0264-4152-9039-2A3BAB4B57F4}"/>
                  </a:ext>
                </a:extLst>
              </p:cNvPr>
              <p:cNvSpPr/>
              <p:nvPr/>
            </p:nvSpPr>
            <p:spPr>
              <a:xfrm>
                <a:off x="827404" y="6132118"/>
                <a:ext cx="1454621" cy="1454621"/>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2" name="矩形 121">
                <a:extLst>
                  <a:ext uri="{FF2B5EF4-FFF2-40B4-BE49-F238E27FC236}">
                    <a16:creationId xmlns:a16="http://schemas.microsoft.com/office/drawing/2014/main" xmlns="" id="{829982B1-FA59-4D47-88E0-DA625A6B26D9}"/>
                  </a:ext>
                </a:extLst>
              </p:cNvPr>
              <p:cNvSpPr/>
              <p:nvPr/>
            </p:nvSpPr>
            <p:spPr>
              <a:xfrm>
                <a:off x="827404" y="6152252"/>
                <a:ext cx="1454621" cy="1454621"/>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3" name="矩形 122">
                <a:extLst>
                  <a:ext uri="{FF2B5EF4-FFF2-40B4-BE49-F238E27FC236}">
                    <a16:creationId xmlns:a16="http://schemas.microsoft.com/office/drawing/2014/main" xmlns="" id="{DF8E7B6A-F59E-4CDA-81A2-007136E6CCEB}"/>
                  </a:ext>
                </a:extLst>
              </p:cNvPr>
              <p:cNvSpPr/>
              <p:nvPr/>
            </p:nvSpPr>
            <p:spPr>
              <a:xfrm>
                <a:off x="827404" y="6172385"/>
                <a:ext cx="1454621" cy="1454621"/>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4" name="矩形 123">
                <a:extLst>
                  <a:ext uri="{FF2B5EF4-FFF2-40B4-BE49-F238E27FC236}">
                    <a16:creationId xmlns:a16="http://schemas.microsoft.com/office/drawing/2014/main" xmlns="" id="{5F1A3D09-2FE1-417B-969F-57AF83605103}"/>
                  </a:ext>
                </a:extLst>
              </p:cNvPr>
              <p:cNvSpPr/>
              <p:nvPr/>
            </p:nvSpPr>
            <p:spPr>
              <a:xfrm>
                <a:off x="827404" y="6192517"/>
                <a:ext cx="1454621" cy="1454621"/>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5" name="矩形 124">
                <a:extLst>
                  <a:ext uri="{FF2B5EF4-FFF2-40B4-BE49-F238E27FC236}">
                    <a16:creationId xmlns:a16="http://schemas.microsoft.com/office/drawing/2014/main" xmlns="" id="{6305E86E-143D-42AB-95DF-C113755CE76B}"/>
                  </a:ext>
                </a:extLst>
              </p:cNvPr>
              <p:cNvSpPr/>
              <p:nvPr/>
            </p:nvSpPr>
            <p:spPr>
              <a:xfrm>
                <a:off x="827404" y="6212651"/>
                <a:ext cx="1454621" cy="1454621"/>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6" name="矩形 125">
                <a:extLst>
                  <a:ext uri="{FF2B5EF4-FFF2-40B4-BE49-F238E27FC236}">
                    <a16:creationId xmlns:a16="http://schemas.microsoft.com/office/drawing/2014/main" xmlns="" id="{7798E4D5-9227-4163-BD6C-3FF8A7FF58C3}"/>
                  </a:ext>
                </a:extLst>
              </p:cNvPr>
              <p:cNvSpPr/>
              <p:nvPr/>
            </p:nvSpPr>
            <p:spPr>
              <a:xfrm>
                <a:off x="827404" y="6232784"/>
                <a:ext cx="1454621" cy="1454621"/>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7" name="矩形 126">
                <a:extLst>
                  <a:ext uri="{FF2B5EF4-FFF2-40B4-BE49-F238E27FC236}">
                    <a16:creationId xmlns:a16="http://schemas.microsoft.com/office/drawing/2014/main" xmlns="" id="{B5738627-4AC3-47F7-A43C-7717538198C1}"/>
                  </a:ext>
                </a:extLst>
              </p:cNvPr>
              <p:cNvSpPr/>
              <p:nvPr/>
            </p:nvSpPr>
            <p:spPr>
              <a:xfrm>
                <a:off x="827404" y="6252917"/>
                <a:ext cx="1454621" cy="1454621"/>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8" name="矩形 127">
                <a:extLst>
                  <a:ext uri="{FF2B5EF4-FFF2-40B4-BE49-F238E27FC236}">
                    <a16:creationId xmlns:a16="http://schemas.microsoft.com/office/drawing/2014/main" xmlns="" id="{239BA01D-FB12-401D-9EAB-BD86FA520983}"/>
                  </a:ext>
                </a:extLst>
              </p:cNvPr>
              <p:cNvSpPr/>
              <p:nvPr/>
            </p:nvSpPr>
            <p:spPr>
              <a:xfrm>
                <a:off x="827404" y="6273050"/>
                <a:ext cx="1454621" cy="1454621"/>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9" name="矩形 128">
                <a:extLst>
                  <a:ext uri="{FF2B5EF4-FFF2-40B4-BE49-F238E27FC236}">
                    <a16:creationId xmlns:a16="http://schemas.microsoft.com/office/drawing/2014/main" xmlns="" id="{8C1DD080-D0FB-49AB-90E6-AA7190AB2C78}"/>
                  </a:ext>
                </a:extLst>
              </p:cNvPr>
              <p:cNvSpPr/>
              <p:nvPr/>
            </p:nvSpPr>
            <p:spPr>
              <a:xfrm>
                <a:off x="827404" y="6293183"/>
                <a:ext cx="1454621" cy="1454621"/>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0" name="矩形 129">
                <a:extLst>
                  <a:ext uri="{FF2B5EF4-FFF2-40B4-BE49-F238E27FC236}">
                    <a16:creationId xmlns:a16="http://schemas.microsoft.com/office/drawing/2014/main" xmlns="" id="{DD99E8FF-58B9-40B2-9488-BD74108FDF31}"/>
                  </a:ext>
                </a:extLst>
              </p:cNvPr>
              <p:cNvSpPr/>
              <p:nvPr/>
            </p:nvSpPr>
            <p:spPr>
              <a:xfrm>
                <a:off x="827404" y="6313316"/>
                <a:ext cx="1454621" cy="1454621"/>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1" name="矩形 130">
                <a:extLst>
                  <a:ext uri="{FF2B5EF4-FFF2-40B4-BE49-F238E27FC236}">
                    <a16:creationId xmlns:a16="http://schemas.microsoft.com/office/drawing/2014/main" xmlns="" id="{6615A4A3-1EE2-483E-8D33-A910D48A966D}"/>
                  </a:ext>
                </a:extLst>
              </p:cNvPr>
              <p:cNvSpPr/>
              <p:nvPr/>
            </p:nvSpPr>
            <p:spPr>
              <a:xfrm>
                <a:off x="827404" y="6333449"/>
                <a:ext cx="1454621" cy="1454621"/>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2" name="矩形 131">
                <a:extLst>
                  <a:ext uri="{FF2B5EF4-FFF2-40B4-BE49-F238E27FC236}">
                    <a16:creationId xmlns:a16="http://schemas.microsoft.com/office/drawing/2014/main" xmlns="" id="{77C7F143-9729-40CB-B015-0B664A697C00}"/>
                  </a:ext>
                </a:extLst>
              </p:cNvPr>
              <p:cNvSpPr/>
              <p:nvPr/>
            </p:nvSpPr>
            <p:spPr>
              <a:xfrm>
                <a:off x="827404" y="6353582"/>
                <a:ext cx="1454621" cy="1454621"/>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3" name="矩形 132">
                <a:extLst>
                  <a:ext uri="{FF2B5EF4-FFF2-40B4-BE49-F238E27FC236}">
                    <a16:creationId xmlns:a16="http://schemas.microsoft.com/office/drawing/2014/main" xmlns="" id="{016DA19A-7E59-4EFC-B017-8D957D8107F1}"/>
                  </a:ext>
                </a:extLst>
              </p:cNvPr>
              <p:cNvSpPr/>
              <p:nvPr/>
            </p:nvSpPr>
            <p:spPr>
              <a:xfrm>
                <a:off x="827404" y="6373715"/>
                <a:ext cx="1454621" cy="1454621"/>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4" name="矩形 133">
                <a:extLst>
                  <a:ext uri="{FF2B5EF4-FFF2-40B4-BE49-F238E27FC236}">
                    <a16:creationId xmlns:a16="http://schemas.microsoft.com/office/drawing/2014/main" xmlns="" id="{ED4BCBF9-68F2-441A-BB39-9C9C7E75BFB5}"/>
                  </a:ext>
                </a:extLst>
              </p:cNvPr>
              <p:cNvSpPr/>
              <p:nvPr/>
            </p:nvSpPr>
            <p:spPr>
              <a:xfrm>
                <a:off x="827404" y="6393848"/>
                <a:ext cx="1454621" cy="1454621"/>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5" name="矩形 134">
                <a:extLst>
                  <a:ext uri="{FF2B5EF4-FFF2-40B4-BE49-F238E27FC236}">
                    <a16:creationId xmlns:a16="http://schemas.microsoft.com/office/drawing/2014/main" xmlns="" id="{89A94426-B052-4322-AA77-F0B4B05126A6}"/>
                  </a:ext>
                </a:extLst>
              </p:cNvPr>
              <p:cNvSpPr/>
              <p:nvPr/>
            </p:nvSpPr>
            <p:spPr>
              <a:xfrm>
                <a:off x="827404" y="6413981"/>
                <a:ext cx="1454621" cy="1454621"/>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6" name="矩形 135">
                <a:extLst>
                  <a:ext uri="{FF2B5EF4-FFF2-40B4-BE49-F238E27FC236}">
                    <a16:creationId xmlns:a16="http://schemas.microsoft.com/office/drawing/2014/main" xmlns="" id="{D0A4F386-939B-4971-BD2E-DEF050830730}"/>
                  </a:ext>
                </a:extLst>
              </p:cNvPr>
              <p:cNvSpPr/>
              <p:nvPr/>
            </p:nvSpPr>
            <p:spPr>
              <a:xfrm>
                <a:off x="827404" y="6434114"/>
                <a:ext cx="1454621" cy="1454621"/>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7" name="矩形 136">
                <a:extLst>
                  <a:ext uri="{FF2B5EF4-FFF2-40B4-BE49-F238E27FC236}">
                    <a16:creationId xmlns:a16="http://schemas.microsoft.com/office/drawing/2014/main" xmlns="" id="{83223981-8325-4DAF-9B03-6BB2C48B4D5E}"/>
                  </a:ext>
                </a:extLst>
              </p:cNvPr>
              <p:cNvSpPr/>
              <p:nvPr/>
            </p:nvSpPr>
            <p:spPr>
              <a:xfrm>
                <a:off x="827404" y="6454247"/>
                <a:ext cx="1454621" cy="1454621"/>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8" name="矩形 137">
                <a:extLst>
                  <a:ext uri="{FF2B5EF4-FFF2-40B4-BE49-F238E27FC236}">
                    <a16:creationId xmlns:a16="http://schemas.microsoft.com/office/drawing/2014/main" xmlns="" id="{A9CD46AB-ACED-47AC-A827-BDC3BCD95404}"/>
                  </a:ext>
                </a:extLst>
              </p:cNvPr>
              <p:cNvSpPr/>
              <p:nvPr/>
            </p:nvSpPr>
            <p:spPr>
              <a:xfrm>
                <a:off x="827404" y="6474380"/>
                <a:ext cx="1454621" cy="1454621"/>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9" name="矩形 138">
                <a:extLst>
                  <a:ext uri="{FF2B5EF4-FFF2-40B4-BE49-F238E27FC236}">
                    <a16:creationId xmlns:a16="http://schemas.microsoft.com/office/drawing/2014/main" xmlns="" id="{AF38A575-E1AC-4909-BE5A-3129F12B2BFA}"/>
                  </a:ext>
                </a:extLst>
              </p:cNvPr>
              <p:cNvSpPr/>
              <p:nvPr/>
            </p:nvSpPr>
            <p:spPr>
              <a:xfrm>
                <a:off x="827404" y="6494513"/>
                <a:ext cx="1454621" cy="1454621"/>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0" name="矩形 139">
                <a:extLst>
                  <a:ext uri="{FF2B5EF4-FFF2-40B4-BE49-F238E27FC236}">
                    <a16:creationId xmlns:a16="http://schemas.microsoft.com/office/drawing/2014/main" xmlns="" id="{0C43D575-0E01-4D09-861E-4E29ACB64EF8}"/>
                  </a:ext>
                </a:extLst>
              </p:cNvPr>
              <p:cNvSpPr/>
              <p:nvPr/>
            </p:nvSpPr>
            <p:spPr>
              <a:xfrm>
                <a:off x="827404" y="6514646"/>
                <a:ext cx="1454621" cy="1454621"/>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1" name="矩形 140">
                <a:extLst>
                  <a:ext uri="{FF2B5EF4-FFF2-40B4-BE49-F238E27FC236}">
                    <a16:creationId xmlns:a16="http://schemas.microsoft.com/office/drawing/2014/main" xmlns="" id="{A8230A32-EBF8-4DE4-A656-238983C354F2}"/>
                  </a:ext>
                </a:extLst>
              </p:cNvPr>
              <p:cNvSpPr/>
              <p:nvPr/>
            </p:nvSpPr>
            <p:spPr>
              <a:xfrm>
                <a:off x="827404" y="6534780"/>
                <a:ext cx="1454621" cy="1454621"/>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2" name="矩形 141">
                <a:extLst>
                  <a:ext uri="{FF2B5EF4-FFF2-40B4-BE49-F238E27FC236}">
                    <a16:creationId xmlns:a16="http://schemas.microsoft.com/office/drawing/2014/main" xmlns="" id="{987FC4E2-C097-42A4-A5CB-C5D4B5400839}"/>
                  </a:ext>
                </a:extLst>
              </p:cNvPr>
              <p:cNvSpPr/>
              <p:nvPr/>
            </p:nvSpPr>
            <p:spPr>
              <a:xfrm>
                <a:off x="827404" y="6554913"/>
                <a:ext cx="1454621" cy="1454621"/>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3" name="矩形 142">
                <a:extLst>
                  <a:ext uri="{FF2B5EF4-FFF2-40B4-BE49-F238E27FC236}">
                    <a16:creationId xmlns:a16="http://schemas.microsoft.com/office/drawing/2014/main" xmlns="" id="{28ACCB87-C8A0-4035-9061-81727CC16FEA}"/>
                  </a:ext>
                </a:extLst>
              </p:cNvPr>
              <p:cNvSpPr/>
              <p:nvPr/>
            </p:nvSpPr>
            <p:spPr>
              <a:xfrm>
                <a:off x="827404" y="6575045"/>
                <a:ext cx="1454621" cy="1454621"/>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4" name="矩形 143">
                <a:extLst>
                  <a:ext uri="{FF2B5EF4-FFF2-40B4-BE49-F238E27FC236}">
                    <a16:creationId xmlns:a16="http://schemas.microsoft.com/office/drawing/2014/main" xmlns="" id="{6EE041ED-542A-4F6E-A433-992DD53F2753}"/>
                  </a:ext>
                </a:extLst>
              </p:cNvPr>
              <p:cNvSpPr/>
              <p:nvPr/>
            </p:nvSpPr>
            <p:spPr>
              <a:xfrm>
                <a:off x="827404" y="6595179"/>
                <a:ext cx="1454621" cy="1454621"/>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5" name="矩形 144">
                <a:extLst>
                  <a:ext uri="{FF2B5EF4-FFF2-40B4-BE49-F238E27FC236}">
                    <a16:creationId xmlns:a16="http://schemas.microsoft.com/office/drawing/2014/main" xmlns="" id="{2C03BDDA-4424-4FA4-A25D-AB65DB6A8D28}"/>
                  </a:ext>
                </a:extLst>
              </p:cNvPr>
              <p:cNvSpPr/>
              <p:nvPr/>
            </p:nvSpPr>
            <p:spPr>
              <a:xfrm>
                <a:off x="827404" y="6615312"/>
                <a:ext cx="1454621" cy="1454621"/>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6" name="矩形 145">
                <a:extLst>
                  <a:ext uri="{FF2B5EF4-FFF2-40B4-BE49-F238E27FC236}">
                    <a16:creationId xmlns:a16="http://schemas.microsoft.com/office/drawing/2014/main" xmlns="" id="{69398408-4B91-4B31-A924-8B16FB47B4EB}"/>
                  </a:ext>
                </a:extLst>
              </p:cNvPr>
              <p:cNvSpPr/>
              <p:nvPr/>
            </p:nvSpPr>
            <p:spPr>
              <a:xfrm>
                <a:off x="827404" y="6635445"/>
                <a:ext cx="1454621" cy="1454621"/>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7" name="矩形 146">
                <a:extLst>
                  <a:ext uri="{FF2B5EF4-FFF2-40B4-BE49-F238E27FC236}">
                    <a16:creationId xmlns:a16="http://schemas.microsoft.com/office/drawing/2014/main" xmlns="" id="{EEDD6DED-DC46-4F57-B01F-8F8CEDECDF05}"/>
                  </a:ext>
                </a:extLst>
              </p:cNvPr>
              <p:cNvSpPr/>
              <p:nvPr/>
            </p:nvSpPr>
            <p:spPr>
              <a:xfrm>
                <a:off x="827404" y="6655577"/>
                <a:ext cx="1454621" cy="1454621"/>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8" name="矩形 147">
                <a:extLst>
                  <a:ext uri="{FF2B5EF4-FFF2-40B4-BE49-F238E27FC236}">
                    <a16:creationId xmlns:a16="http://schemas.microsoft.com/office/drawing/2014/main" xmlns="" id="{28FADDBD-31B0-4288-B44D-E408FBF2A305}"/>
                  </a:ext>
                </a:extLst>
              </p:cNvPr>
              <p:cNvSpPr/>
              <p:nvPr/>
            </p:nvSpPr>
            <p:spPr>
              <a:xfrm>
                <a:off x="827404" y="6675711"/>
                <a:ext cx="1454621" cy="1454621"/>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 name="矩形 7">
                <a:extLst>
                  <a:ext uri="{FF2B5EF4-FFF2-40B4-BE49-F238E27FC236}">
                    <a16:creationId xmlns:a16="http://schemas.microsoft.com/office/drawing/2014/main" xmlns="" id="{0B921AAF-9B6E-4E12-88AA-59601F10A904}"/>
                  </a:ext>
                </a:extLst>
              </p:cNvPr>
              <p:cNvSpPr/>
              <p:nvPr/>
            </p:nvSpPr>
            <p:spPr>
              <a:xfrm>
                <a:off x="827404" y="6695844"/>
                <a:ext cx="1454621" cy="1454621"/>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84269437-0348-4AA5-9F0E-CF0DFEBC5291}"/>
                  </a:ext>
                </a:extLst>
              </p:cNvPr>
              <p:cNvSpPr/>
              <p:nvPr/>
            </p:nvSpPr>
            <p:spPr>
              <a:xfrm>
                <a:off x="827404" y="4964401"/>
                <a:ext cx="1454621" cy="1454621"/>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1" name="矩形 150">
                <a:extLst>
                  <a:ext uri="{FF2B5EF4-FFF2-40B4-BE49-F238E27FC236}">
                    <a16:creationId xmlns:a16="http://schemas.microsoft.com/office/drawing/2014/main" xmlns="" id="{98CB66BB-86A1-4327-8B4C-C68D8F331029}"/>
                  </a:ext>
                </a:extLst>
              </p:cNvPr>
              <p:cNvSpPr/>
              <p:nvPr/>
            </p:nvSpPr>
            <p:spPr>
              <a:xfrm>
                <a:off x="534747" y="5389716"/>
                <a:ext cx="1015204" cy="2881968"/>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a:extLst>
                  <a:ext uri="{FF2B5EF4-FFF2-40B4-BE49-F238E27FC236}">
                    <a16:creationId xmlns:a16="http://schemas.microsoft.com/office/drawing/2014/main" xmlns="" id="{9D7440BA-BC28-4E1E-90B0-E66F3ABA7C62}"/>
                  </a:ext>
                </a:extLst>
              </p:cNvPr>
              <p:cNvSpPr/>
              <p:nvPr/>
            </p:nvSpPr>
            <p:spPr>
              <a:xfrm>
                <a:off x="1548436" y="5384868"/>
                <a:ext cx="1030961" cy="3011065"/>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4" name="组合 153">
                <a:extLst>
                  <a:ext uri="{FF2B5EF4-FFF2-40B4-BE49-F238E27FC236}">
                    <a16:creationId xmlns:a16="http://schemas.microsoft.com/office/drawing/2014/main" xmlns="" id="{84611096-BC42-4B82-968C-21AAD5FDAABD}"/>
                  </a:ext>
                </a:extLst>
              </p:cNvPr>
              <p:cNvGrpSpPr/>
              <p:nvPr/>
            </p:nvGrpSpPr>
            <p:grpSpPr>
              <a:xfrm>
                <a:off x="827404" y="4662406"/>
                <a:ext cx="1454621" cy="1615685"/>
                <a:chOff x="1563915" y="2946401"/>
                <a:chExt cx="1524000" cy="1692746"/>
              </a:xfrm>
            </p:grpSpPr>
            <p:sp>
              <p:nvSpPr>
                <p:cNvPr id="7" name="矩形 6">
                  <a:extLst>
                    <a:ext uri="{FF2B5EF4-FFF2-40B4-BE49-F238E27FC236}">
                      <a16:creationId xmlns:a16="http://schemas.microsoft.com/office/drawing/2014/main" xmlns="" id="{3E6AFC2E-3DE1-4F77-A0C3-B8ECAFABB723}"/>
                    </a:ext>
                  </a:extLst>
                </p:cNvPr>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D983D1FA-089E-4BB8-AA89-501AC87953A7}"/>
                    </a:ext>
                  </a:extLst>
                </p:cNvPr>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1" name="矩形 50">
                  <a:extLst>
                    <a:ext uri="{FF2B5EF4-FFF2-40B4-BE49-F238E27FC236}">
                      <a16:creationId xmlns:a16="http://schemas.microsoft.com/office/drawing/2014/main" xmlns="" id="{AC3357BF-C33F-49AB-B6B0-379B7E9432DD}"/>
                    </a:ext>
                  </a:extLst>
                </p:cNvPr>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2" name="矩形 51">
                  <a:extLst>
                    <a:ext uri="{FF2B5EF4-FFF2-40B4-BE49-F238E27FC236}">
                      <a16:creationId xmlns:a16="http://schemas.microsoft.com/office/drawing/2014/main" xmlns="" id="{F5848308-E4A7-41E4-A46E-027765603304}"/>
                    </a:ext>
                  </a:extLst>
                </p:cNvPr>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3" name="矩形 52">
                  <a:extLst>
                    <a:ext uri="{FF2B5EF4-FFF2-40B4-BE49-F238E27FC236}">
                      <a16:creationId xmlns:a16="http://schemas.microsoft.com/office/drawing/2014/main" xmlns="" id="{44BE4647-FA14-44C4-81F9-F4CEC8179D85}"/>
                    </a:ext>
                  </a:extLst>
                </p:cNvPr>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4" name="矩形 53">
                  <a:extLst>
                    <a:ext uri="{FF2B5EF4-FFF2-40B4-BE49-F238E27FC236}">
                      <a16:creationId xmlns:a16="http://schemas.microsoft.com/office/drawing/2014/main" xmlns="" id="{8C72D6B2-9B66-468D-B319-EE7CF2BAD929}"/>
                    </a:ext>
                  </a:extLst>
                </p:cNvPr>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矩形 54">
                  <a:extLst>
                    <a:ext uri="{FF2B5EF4-FFF2-40B4-BE49-F238E27FC236}">
                      <a16:creationId xmlns:a16="http://schemas.microsoft.com/office/drawing/2014/main" xmlns="" id="{442A097E-4DE2-4AD7-8335-7DC95788C10E}"/>
                    </a:ext>
                  </a:extLst>
                </p:cNvPr>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矩形 55">
                  <a:extLst>
                    <a:ext uri="{FF2B5EF4-FFF2-40B4-BE49-F238E27FC236}">
                      <a16:creationId xmlns:a16="http://schemas.microsoft.com/office/drawing/2014/main" xmlns="" id="{77ACD2F6-1B8F-495F-8F75-2491EBD3B1F8}"/>
                    </a:ext>
                  </a:extLst>
                </p:cNvPr>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0" name="矩形 49">
                  <a:extLst>
                    <a:ext uri="{FF2B5EF4-FFF2-40B4-BE49-F238E27FC236}">
                      <a16:creationId xmlns:a16="http://schemas.microsoft.com/office/drawing/2014/main" xmlns="" id="{D0EB2C0A-C227-4E63-AA0D-F1D05EAC5FF9}"/>
                    </a:ext>
                  </a:extLst>
                </p:cNvPr>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0" name="文本框 149">
                  <a:extLst>
                    <a:ext uri="{FF2B5EF4-FFF2-40B4-BE49-F238E27FC236}">
                      <a16:creationId xmlns:a16="http://schemas.microsoft.com/office/drawing/2014/main" xmlns="" id="{3570A477-5B7F-4E38-9784-C321CB7BD6D4}"/>
                    </a:ext>
                  </a:extLst>
                </p:cNvPr>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第一</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p>
              </p:txBody>
            </p:sp>
          </p:grpSp>
          <p:sp>
            <p:nvSpPr>
              <p:cNvPr id="157" name="椭圆 156">
                <a:extLst>
                  <a:ext uri="{FF2B5EF4-FFF2-40B4-BE49-F238E27FC236}">
                    <a16:creationId xmlns:a16="http://schemas.microsoft.com/office/drawing/2014/main" xmlns="" id="{A80638BE-8AC7-4D41-BECF-A396DB13D5F9}"/>
                  </a:ext>
                </a:extLst>
              </p:cNvPr>
              <p:cNvSpPr/>
              <p:nvPr/>
            </p:nvSpPr>
            <p:spPr>
              <a:xfrm rot="20741339">
                <a:off x="220683" y="5847040"/>
                <a:ext cx="2710884" cy="800424"/>
              </a:xfrm>
              <a:prstGeom prst="ellipse">
                <a:avLst/>
              </a:prstGeom>
              <a:noFill/>
              <a:ln w="9525">
                <a:gradFill flip="none" rotWithShape="1">
                  <a:gsLst>
                    <a:gs pos="4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文本框 496">
                <a:extLst>
                  <a:ext uri="{FF2B5EF4-FFF2-40B4-BE49-F238E27FC236}">
                    <a16:creationId xmlns:a16="http://schemas.microsoft.com/office/drawing/2014/main" xmlns="" id="{B64DD27B-A382-4716-B9F2-B37EFF4200FF}"/>
                  </a:ext>
                </a:extLst>
              </p:cNvPr>
              <p:cNvSpPr txBox="1"/>
              <p:nvPr/>
            </p:nvSpPr>
            <p:spPr>
              <a:xfrm>
                <a:off x="1668145" y="6059448"/>
                <a:ext cx="967283" cy="969426"/>
              </a:xfrm>
              <a:prstGeom prst="rect">
                <a:avLst/>
              </a:prstGeom>
              <a:noFill/>
            </p:spPr>
            <p:txBody>
              <a:bodyPr wrap="none" rtlCol="0">
                <a:spAutoFit/>
                <a:scene3d>
                  <a:camera prst="isometricRightUp">
                    <a:rot lat="1195241" lon="18580847" rev="21490983"/>
                  </a:camera>
                  <a:lightRig rig="threePt" dir="t"/>
                </a:scene3d>
              </a:bodyPr>
              <a:lstStyle/>
              <a:p>
                <a:pPr algn="ctr"/>
                <a:r>
                  <a:rPr lang="en-US" altLang="zh-CN" sz="6000" dirty="0">
                    <a:solidFill>
                      <a:schemeClr val="bg1"/>
                    </a:solidFill>
                  </a:rPr>
                  <a:t>01</a:t>
                </a:r>
                <a:endParaRPr lang="zh-CN" altLang="en-US" sz="6000" dirty="0">
                  <a:solidFill>
                    <a:schemeClr val="bg1"/>
                  </a:solidFill>
                </a:endParaRPr>
              </a:p>
            </p:txBody>
          </p:sp>
        </p:grpSp>
      </p:grpSp>
      <p:grpSp>
        <p:nvGrpSpPr>
          <p:cNvPr id="13" name="组合 12">
            <a:extLst>
              <a:ext uri="{FF2B5EF4-FFF2-40B4-BE49-F238E27FC236}">
                <a16:creationId xmlns:a16="http://schemas.microsoft.com/office/drawing/2014/main" xmlns="" id="{BA9C3215-4194-49D7-B186-859926F1E6A8}"/>
              </a:ext>
            </a:extLst>
          </p:cNvPr>
          <p:cNvGrpSpPr/>
          <p:nvPr/>
        </p:nvGrpSpPr>
        <p:grpSpPr>
          <a:xfrm>
            <a:off x="3046180" y="3164999"/>
            <a:ext cx="2932577" cy="4958193"/>
            <a:chOff x="3046180" y="3164999"/>
            <a:chExt cx="2932577" cy="4958193"/>
          </a:xfrm>
        </p:grpSpPr>
        <p:sp>
          <p:nvSpPr>
            <p:cNvPr id="502" name="任意多边形: 形状 501">
              <a:extLst>
                <a:ext uri="{FF2B5EF4-FFF2-40B4-BE49-F238E27FC236}">
                  <a16:creationId xmlns:a16="http://schemas.microsoft.com/office/drawing/2014/main" xmlns="" id="{CF0EAA76-52FA-4C91-A633-35326412473C}"/>
                </a:ext>
              </a:extLst>
            </p:cNvPr>
            <p:cNvSpPr/>
            <p:nvPr/>
          </p:nvSpPr>
          <p:spPr>
            <a:xfrm>
              <a:off x="3487903" y="316499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9" name="组合 8">
              <a:extLst>
                <a:ext uri="{FF2B5EF4-FFF2-40B4-BE49-F238E27FC236}">
                  <a16:creationId xmlns:a16="http://schemas.microsoft.com/office/drawing/2014/main" xmlns="" id="{ACC5DCCB-C01B-44DB-A18C-6581F53B4F46}"/>
                </a:ext>
              </a:extLst>
            </p:cNvPr>
            <p:cNvGrpSpPr/>
            <p:nvPr/>
          </p:nvGrpSpPr>
          <p:grpSpPr>
            <a:xfrm>
              <a:off x="3046180" y="4389665"/>
              <a:ext cx="2932577" cy="3733527"/>
              <a:chOff x="3046180" y="4389665"/>
              <a:chExt cx="2932577" cy="3733527"/>
            </a:xfrm>
          </p:grpSpPr>
          <p:grpSp>
            <p:nvGrpSpPr>
              <p:cNvPr id="163" name="组合 162">
                <a:extLst>
                  <a:ext uri="{FF2B5EF4-FFF2-40B4-BE49-F238E27FC236}">
                    <a16:creationId xmlns:a16="http://schemas.microsoft.com/office/drawing/2014/main" xmlns="" id="{37E5D8F2-AA79-4AFB-9FB0-AEE85C088D83}"/>
                  </a:ext>
                </a:extLst>
              </p:cNvPr>
              <p:cNvGrpSpPr/>
              <p:nvPr/>
            </p:nvGrpSpPr>
            <p:grpSpPr>
              <a:xfrm>
                <a:off x="3480355" y="4389665"/>
                <a:ext cx="2045562" cy="3733527"/>
                <a:chOff x="1257299" y="2946401"/>
                <a:chExt cx="2143127" cy="3911600"/>
              </a:xfrm>
            </p:grpSpPr>
            <p:sp>
              <p:nvSpPr>
                <p:cNvPr id="164" name="矩形 163">
                  <a:extLst>
                    <a:ext uri="{FF2B5EF4-FFF2-40B4-BE49-F238E27FC236}">
                      <a16:creationId xmlns:a16="http://schemas.microsoft.com/office/drawing/2014/main" xmlns="" id="{963B3E59-2C19-4497-94BB-9B36057B193E}"/>
                    </a:ext>
                  </a:extLst>
                </p:cNvPr>
                <p:cNvSpPr/>
                <p:nvPr/>
              </p:nvSpPr>
              <p:spPr>
                <a:xfrm>
                  <a:off x="1563915" y="3136241"/>
                  <a:ext cx="1524000" cy="1524000"/>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5" name="矩形 164">
                  <a:extLst>
                    <a:ext uri="{FF2B5EF4-FFF2-40B4-BE49-F238E27FC236}">
                      <a16:creationId xmlns:a16="http://schemas.microsoft.com/office/drawing/2014/main" xmlns="" id="{7CB5589C-7372-4B5D-A5FD-EC97B3744002}"/>
                    </a:ext>
                  </a:extLst>
                </p:cNvPr>
                <p:cNvSpPr/>
                <p:nvPr/>
              </p:nvSpPr>
              <p:spPr>
                <a:xfrm>
                  <a:off x="1563915" y="3157334"/>
                  <a:ext cx="1524000" cy="1524000"/>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6" name="矩形 165">
                  <a:extLst>
                    <a:ext uri="{FF2B5EF4-FFF2-40B4-BE49-F238E27FC236}">
                      <a16:creationId xmlns:a16="http://schemas.microsoft.com/office/drawing/2014/main" xmlns="" id="{4C67B3BE-05AE-426D-BC11-6FD5551A7437}"/>
                    </a:ext>
                  </a:extLst>
                </p:cNvPr>
                <p:cNvSpPr/>
                <p:nvPr/>
              </p:nvSpPr>
              <p:spPr>
                <a:xfrm>
                  <a:off x="1563915" y="3178427"/>
                  <a:ext cx="1524000" cy="1524000"/>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7" name="矩形 166">
                  <a:extLst>
                    <a:ext uri="{FF2B5EF4-FFF2-40B4-BE49-F238E27FC236}">
                      <a16:creationId xmlns:a16="http://schemas.microsoft.com/office/drawing/2014/main" xmlns="" id="{B41CB8F7-0238-4A2F-9B07-EF298BDC5156}"/>
                    </a:ext>
                  </a:extLst>
                </p:cNvPr>
                <p:cNvSpPr/>
                <p:nvPr/>
              </p:nvSpPr>
              <p:spPr>
                <a:xfrm>
                  <a:off x="1563915" y="3199521"/>
                  <a:ext cx="1524000" cy="1524000"/>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8" name="矩形 167">
                  <a:extLst>
                    <a:ext uri="{FF2B5EF4-FFF2-40B4-BE49-F238E27FC236}">
                      <a16:creationId xmlns:a16="http://schemas.microsoft.com/office/drawing/2014/main" xmlns="" id="{49112999-AA35-4BC8-B673-133F16EC831C}"/>
                    </a:ext>
                  </a:extLst>
                </p:cNvPr>
                <p:cNvSpPr/>
                <p:nvPr/>
              </p:nvSpPr>
              <p:spPr>
                <a:xfrm>
                  <a:off x="1563915" y="3220614"/>
                  <a:ext cx="1524000" cy="1524000"/>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9" name="矩形 168">
                  <a:extLst>
                    <a:ext uri="{FF2B5EF4-FFF2-40B4-BE49-F238E27FC236}">
                      <a16:creationId xmlns:a16="http://schemas.microsoft.com/office/drawing/2014/main" xmlns="" id="{B028100B-AEA5-4F2E-9760-F7FA74007E5C}"/>
                    </a:ext>
                  </a:extLst>
                </p:cNvPr>
                <p:cNvSpPr/>
                <p:nvPr/>
              </p:nvSpPr>
              <p:spPr>
                <a:xfrm>
                  <a:off x="1563915" y="3241707"/>
                  <a:ext cx="1524000" cy="1524000"/>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0" name="矩形 169">
                  <a:extLst>
                    <a:ext uri="{FF2B5EF4-FFF2-40B4-BE49-F238E27FC236}">
                      <a16:creationId xmlns:a16="http://schemas.microsoft.com/office/drawing/2014/main" xmlns="" id="{4184072F-927B-4C37-B566-7E669BB35FC8}"/>
                    </a:ext>
                  </a:extLst>
                </p:cNvPr>
                <p:cNvSpPr/>
                <p:nvPr/>
              </p:nvSpPr>
              <p:spPr>
                <a:xfrm>
                  <a:off x="1563915" y="3283894"/>
                  <a:ext cx="1524000" cy="1524000"/>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1" name="矩形 170">
                  <a:extLst>
                    <a:ext uri="{FF2B5EF4-FFF2-40B4-BE49-F238E27FC236}">
                      <a16:creationId xmlns:a16="http://schemas.microsoft.com/office/drawing/2014/main" xmlns="" id="{48130A4F-C636-4A6B-9F06-830CE5483B6F}"/>
                    </a:ext>
                  </a:extLst>
                </p:cNvPr>
                <p:cNvSpPr/>
                <p:nvPr/>
              </p:nvSpPr>
              <p:spPr>
                <a:xfrm>
                  <a:off x="1563915" y="3304987"/>
                  <a:ext cx="1524000" cy="1524000"/>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2" name="矩形 171">
                  <a:extLst>
                    <a:ext uri="{FF2B5EF4-FFF2-40B4-BE49-F238E27FC236}">
                      <a16:creationId xmlns:a16="http://schemas.microsoft.com/office/drawing/2014/main" xmlns="" id="{907C891B-263B-4854-8032-C9DFB58EFC12}"/>
                    </a:ext>
                  </a:extLst>
                </p:cNvPr>
                <p:cNvSpPr/>
                <p:nvPr/>
              </p:nvSpPr>
              <p:spPr>
                <a:xfrm>
                  <a:off x="1563915" y="3326080"/>
                  <a:ext cx="1524000" cy="1524000"/>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3" name="矩形 172">
                  <a:extLst>
                    <a:ext uri="{FF2B5EF4-FFF2-40B4-BE49-F238E27FC236}">
                      <a16:creationId xmlns:a16="http://schemas.microsoft.com/office/drawing/2014/main" xmlns="" id="{D534953A-2E3A-4BE6-B1EF-3A4CB85353D8}"/>
                    </a:ext>
                  </a:extLst>
                </p:cNvPr>
                <p:cNvSpPr/>
                <p:nvPr/>
              </p:nvSpPr>
              <p:spPr>
                <a:xfrm>
                  <a:off x="1563915" y="3347174"/>
                  <a:ext cx="1524000" cy="1524000"/>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4" name="矩形 173">
                  <a:extLst>
                    <a:ext uri="{FF2B5EF4-FFF2-40B4-BE49-F238E27FC236}">
                      <a16:creationId xmlns:a16="http://schemas.microsoft.com/office/drawing/2014/main" xmlns="" id="{5AD7CD56-68F3-4DB2-8826-6CCDEFEA95B8}"/>
                    </a:ext>
                  </a:extLst>
                </p:cNvPr>
                <p:cNvSpPr/>
                <p:nvPr/>
              </p:nvSpPr>
              <p:spPr>
                <a:xfrm>
                  <a:off x="1563915" y="3368267"/>
                  <a:ext cx="1524000" cy="1524000"/>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5" name="矩形 174">
                  <a:extLst>
                    <a:ext uri="{FF2B5EF4-FFF2-40B4-BE49-F238E27FC236}">
                      <a16:creationId xmlns:a16="http://schemas.microsoft.com/office/drawing/2014/main" xmlns="" id="{254CDACD-89A8-40A7-A486-856C7A261569}"/>
                    </a:ext>
                  </a:extLst>
                </p:cNvPr>
                <p:cNvSpPr/>
                <p:nvPr/>
              </p:nvSpPr>
              <p:spPr>
                <a:xfrm>
                  <a:off x="1563915" y="3389361"/>
                  <a:ext cx="1524000" cy="1524000"/>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6" name="矩形 175">
                  <a:extLst>
                    <a:ext uri="{FF2B5EF4-FFF2-40B4-BE49-F238E27FC236}">
                      <a16:creationId xmlns:a16="http://schemas.microsoft.com/office/drawing/2014/main" xmlns="" id="{A9F73B39-FA12-49F0-9144-A6B8AAA01C2D}"/>
                    </a:ext>
                  </a:extLst>
                </p:cNvPr>
                <p:cNvSpPr/>
                <p:nvPr/>
              </p:nvSpPr>
              <p:spPr>
                <a:xfrm>
                  <a:off x="1563915" y="3410454"/>
                  <a:ext cx="1524000" cy="1524000"/>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7" name="矩形 176">
                  <a:extLst>
                    <a:ext uri="{FF2B5EF4-FFF2-40B4-BE49-F238E27FC236}">
                      <a16:creationId xmlns:a16="http://schemas.microsoft.com/office/drawing/2014/main" xmlns="" id="{4E260F17-AE91-4AC1-BB44-ACCF51103A9E}"/>
                    </a:ext>
                  </a:extLst>
                </p:cNvPr>
                <p:cNvSpPr/>
                <p:nvPr/>
              </p:nvSpPr>
              <p:spPr>
                <a:xfrm>
                  <a:off x="1563915" y="3431547"/>
                  <a:ext cx="1524000" cy="1524000"/>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8" name="矩形 177">
                  <a:extLst>
                    <a:ext uri="{FF2B5EF4-FFF2-40B4-BE49-F238E27FC236}">
                      <a16:creationId xmlns:a16="http://schemas.microsoft.com/office/drawing/2014/main" xmlns="" id="{6AD3D6D4-8ACF-4EA7-BE7D-D4119A96AA41}"/>
                    </a:ext>
                  </a:extLst>
                </p:cNvPr>
                <p:cNvSpPr/>
                <p:nvPr/>
              </p:nvSpPr>
              <p:spPr>
                <a:xfrm>
                  <a:off x="1563915" y="3452640"/>
                  <a:ext cx="1524000" cy="1524000"/>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9" name="矩形 178">
                  <a:extLst>
                    <a:ext uri="{FF2B5EF4-FFF2-40B4-BE49-F238E27FC236}">
                      <a16:creationId xmlns:a16="http://schemas.microsoft.com/office/drawing/2014/main" xmlns="" id="{AAE43A75-1563-4FC7-88D3-8E3848B693F1}"/>
                    </a:ext>
                  </a:extLst>
                </p:cNvPr>
                <p:cNvSpPr/>
                <p:nvPr/>
              </p:nvSpPr>
              <p:spPr>
                <a:xfrm>
                  <a:off x="1563915" y="3473734"/>
                  <a:ext cx="1524000" cy="1524000"/>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0" name="矩形 179">
                  <a:extLst>
                    <a:ext uri="{FF2B5EF4-FFF2-40B4-BE49-F238E27FC236}">
                      <a16:creationId xmlns:a16="http://schemas.microsoft.com/office/drawing/2014/main" xmlns="" id="{94D024A9-1452-4748-9EAE-48AE5E3D0ACB}"/>
                    </a:ext>
                  </a:extLst>
                </p:cNvPr>
                <p:cNvSpPr/>
                <p:nvPr/>
              </p:nvSpPr>
              <p:spPr>
                <a:xfrm>
                  <a:off x="1563915" y="3494827"/>
                  <a:ext cx="1524000" cy="1524000"/>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1" name="矩形 180">
                  <a:extLst>
                    <a:ext uri="{FF2B5EF4-FFF2-40B4-BE49-F238E27FC236}">
                      <a16:creationId xmlns:a16="http://schemas.microsoft.com/office/drawing/2014/main" xmlns="" id="{A2B415E7-B999-4EF3-8B56-515B6F3701D7}"/>
                    </a:ext>
                  </a:extLst>
                </p:cNvPr>
                <p:cNvSpPr/>
                <p:nvPr/>
              </p:nvSpPr>
              <p:spPr>
                <a:xfrm>
                  <a:off x="1563915" y="3515920"/>
                  <a:ext cx="1524000" cy="1524000"/>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2" name="矩形 181">
                  <a:extLst>
                    <a:ext uri="{FF2B5EF4-FFF2-40B4-BE49-F238E27FC236}">
                      <a16:creationId xmlns:a16="http://schemas.microsoft.com/office/drawing/2014/main" xmlns="" id="{045AAB06-49D3-450C-936E-4B494CE8AAE4}"/>
                    </a:ext>
                  </a:extLst>
                </p:cNvPr>
                <p:cNvSpPr/>
                <p:nvPr/>
              </p:nvSpPr>
              <p:spPr>
                <a:xfrm>
                  <a:off x="1563915" y="3537014"/>
                  <a:ext cx="1524000" cy="1524000"/>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3" name="矩形 182">
                  <a:extLst>
                    <a:ext uri="{FF2B5EF4-FFF2-40B4-BE49-F238E27FC236}">
                      <a16:creationId xmlns:a16="http://schemas.microsoft.com/office/drawing/2014/main" xmlns="" id="{E78787B4-3653-4C43-89CC-46A6DC897024}"/>
                    </a:ext>
                  </a:extLst>
                </p:cNvPr>
                <p:cNvSpPr/>
                <p:nvPr/>
              </p:nvSpPr>
              <p:spPr>
                <a:xfrm>
                  <a:off x="1563915" y="3558107"/>
                  <a:ext cx="1524000" cy="1524000"/>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4" name="矩形 183">
                  <a:extLst>
                    <a:ext uri="{FF2B5EF4-FFF2-40B4-BE49-F238E27FC236}">
                      <a16:creationId xmlns:a16="http://schemas.microsoft.com/office/drawing/2014/main" xmlns="" id="{5C08C079-BFF5-4D00-BC3F-ADEC1406F4DD}"/>
                    </a:ext>
                  </a:extLst>
                </p:cNvPr>
                <p:cNvSpPr/>
                <p:nvPr/>
              </p:nvSpPr>
              <p:spPr>
                <a:xfrm>
                  <a:off x="1563915" y="3579200"/>
                  <a:ext cx="1524000" cy="1524000"/>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5" name="矩形 184">
                  <a:extLst>
                    <a:ext uri="{FF2B5EF4-FFF2-40B4-BE49-F238E27FC236}">
                      <a16:creationId xmlns:a16="http://schemas.microsoft.com/office/drawing/2014/main" xmlns="" id="{00BC5F86-2C7A-45D2-8247-2012DC75AAC3}"/>
                    </a:ext>
                  </a:extLst>
                </p:cNvPr>
                <p:cNvSpPr/>
                <p:nvPr/>
              </p:nvSpPr>
              <p:spPr>
                <a:xfrm>
                  <a:off x="1563915" y="3600293"/>
                  <a:ext cx="1524000" cy="1524000"/>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6" name="矩形 185">
                  <a:extLst>
                    <a:ext uri="{FF2B5EF4-FFF2-40B4-BE49-F238E27FC236}">
                      <a16:creationId xmlns:a16="http://schemas.microsoft.com/office/drawing/2014/main" xmlns="" id="{8AA0FEE0-EFF4-4BBD-A216-782B64CF4DE7}"/>
                    </a:ext>
                  </a:extLst>
                </p:cNvPr>
                <p:cNvSpPr/>
                <p:nvPr/>
              </p:nvSpPr>
              <p:spPr>
                <a:xfrm>
                  <a:off x="1563915" y="3621387"/>
                  <a:ext cx="1524000" cy="1524000"/>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7" name="矩形 186">
                  <a:extLst>
                    <a:ext uri="{FF2B5EF4-FFF2-40B4-BE49-F238E27FC236}">
                      <a16:creationId xmlns:a16="http://schemas.microsoft.com/office/drawing/2014/main" xmlns="" id="{31B62182-AE5A-40E1-8C79-1C7B5F2223C0}"/>
                    </a:ext>
                  </a:extLst>
                </p:cNvPr>
                <p:cNvSpPr/>
                <p:nvPr/>
              </p:nvSpPr>
              <p:spPr>
                <a:xfrm>
                  <a:off x="1563915" y="3642480"/>
                  <a:ext cx="1524000" cy="1524000"/>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8" name="矩形 187">
                  <a:extLst>
                    <a:ext uri="{FF2B5EF4-FFF2-40B4-BE49-F238E27FC236}">
                      <a16:creationId xmlns:a16="http://schemas.microsoft.com/office/drawing/2014/main" xmlns="" id="{F9EB90B2-8D0B-4A95-8725-A4E99D24E0A2}"/>
                    </a:ext>
                  </a:extLst>
                </p:cNvPr>
                <p:cNvSpPr/>
                <p:nvPr/>
              </p:nvSpPr>
              <p:spPr>
                <a:xfrm>
                  <a:off x="1563915" y="3663573"/>
                  <a:ext cx="1524000" cy="1524000"/>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9" name="矩形 188">
                  <a:extLst>
                    <a:ext uri="{FF2B5EF4-FFF2-40B4-BE49-F238E27FC236}">
                      <a16:creationId xmlns:a16="http://schemas.microsoft.com/office/drawing/2014/main" xmlns="" id="{C9C6AA51-DE99-49BA-B375-6D6D128615A6}"/>
                    </a:ext>
                  </a:extLst>
                </p:cNvPr>
                <p:cNvSpPr/>
                <p:nvPr/>
              </p:nvSpPr>
              <p:spPr>
                <a:xfrm>
                  <a:off x="1563915" y="3684667"/>
                  <a:ext cx="1524000" cy="1524000"/>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0" name="矩形 189">
                  <a:extLst>
                    <a:ext uri="{FF2B5EF4-FFF2-40B4-BE49-F238E27FC236}">
                      <a16:creationId xmlns:a16="http://schemas.microsoft.com/office/drawing/2014/main" xmlns="" id="{3AB2B1C9-49CC-49B6-A625-561701A9A0B3}"/>
                    </a:ext>
                  </a:extLst>
                </p:cNvPr>
                <p:cNvSpPr/>
                <p:nvPr/>
              </p:nvSpPr>
              <p:spPr>
                <a:xfrm>
                  <a:off x="1563915" y="3705760"/>
                  <a:ext cx="1524000" cy="1524000"/>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1" name="矩形 190">
                  <a:extLst>
                    <a:ext uri="{FF2B5EF4-FFF2-40B4-BE49-F238E27FC236}">
                      <a16:creationId xmlns:a16="http://schemas.microsoft.com/office/drawing/2014/main" xmlns="" id="{ED1E4B8D-0C17-49CD-99E5-78B9E6B8140C}"/>
                    </a:ext>
                  </a:extLst>
                </p:cNvPr>
                <p:cNvSpPr/>
                <p:nvPr/>
              </p:nvSpPr>
              <p:spPr>
                <a:xfrm>
                  <a:off x="1563915" y="3726854"/>
                  <a:ext cx="1524000" cy="1524000"/>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2" name="矩形 191">
                  <a:extLst>
                    <a:ext uri="{FF2B5EF4-FFF2-40B4-BE49-F238E27FC236}">
                      <a16:creationId xmlns:a16="http://schemas.microsoft.com/office/drawing/2014/main" xmlns="" id="{4668C323-B1A4-47DB-BE71-0024AA0CE51A}"/>
                    </a:ext>
                  </a:extLst>
                </p:cNvPr>
                <p:cNvSpPr/>
                <p:nvPr/>
              </p:nvSpPr>
              <p:spPr>
                <a:xfrm>
                  <a:off x="1563915" y="3747947"/>
                  <a:ext cx="1524000" cy="1524000"/>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3" name="矩形 192">
                  <a:extLst>
                    <a:ext uri="{FF2B5EF4-FFF2-40B4-BE49-F238E27FC236}">
                      <a16:creationId xmlns:a16="http://schemas.microsoft.com/office/drawing/2014/main" xmlns="" id="{10BB5653-5A63-4CC7-8665-52CA59463069}"/>
                    </a:ext>
                  </a:extLst>
                </p:cNvPr>
                <p:cNvSpPr/>
                <p:nvPr/>
              </p:nvSpPr>
              <p:spPr>
                <a:xfrm>
                  <a:off x="1563915" y="3769040"/>
                  <a:ext cx="1524000" cy="1524000"/>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4" name="矩形 193">
                  <a:extLst>
                    <a:ext uri="{FF2B5EF4-FFF2-40B4-BE49-F238E27FC236}">
                      <a16:creationId xmlns:a16="http://schemas.microsoft.com/office/drawing/2014/main" xmlns="" id="{D1735012-9A12-42AA-91F9-D4EB67FB8352}"/>
                    </a:ext>
                  </a:extLst>
                </p:cNvPr>
                <p:cNvSpPr/>
                <p:nvPr/>
              </p:nvSpPr>
              <p:spPr>
                <a:xfrm>
                  <a:off x="1563915" y="3790133"/>
                  <a:ext cx="1524000" cy="1524000"/>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5" name="矩形 194">
                  <a:extLst>
                    <a:ext uri="{FF2B5EF4-FFF2-40B4-BE49-F238E27FC236}">
                      <a16:creationId xmlns:a16="http://schemas.microsoft.com/office/drawing/2014/main" xmlns="" id="{41C53FB6-71E5-4F32-A67E-ED2EB5295017}"/>
                    </a:ext>
                  </a:extLst>
                </p:cNvPr>
                <p:cNvSpPr/>
                <p:nvPr/>
              </p:nvSpPr>
              <p:spPr>
                <a:xfrm>
                  <a:off x="1563915" y="3811227"/>
                  <a:ext cx="1524000" cy="1524000"/>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6" name="矩形 195">
                  <a:extLst>
                    <a:ext uri="{FF2B5EF4-FFF2-40B4-BE49-F238E27FC236}">
                      <a16:creationId xmlns:a16="http://schemas.microsoft.com/office/drawing/2014/main" xmlns="" id="{96740F97-A14A-4CD7-873D-184BB95F7839}"/>
                    </a:ext>
                  </a:extLst>
                </p:cNvPr>
                <p:cNvSpPr/>
                <p:nvPr/>
              </p:nvSpPr>
              <p:spPr>
                <a:xfrm>
                  <a:off x="1563915" y="3832320"/>
                  <a:ext cx="1524000" cy="1524000"/>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7" name="矩形 196">
                  <a:extLst>
                    <a:ext uri="{FF2B5EF4-FFF2-40B4-BE49-F238E27FC236}">
                      <a16:creationId xmlns:a16="http://schemas.microsoft.com/office/drawing/2014/main" xmlns="" id="{458A287B-189A-446C-9581-54176BF4C124}"/>
                    </a:ext>
                  </a:extLst>
                </p:cNvPr>
                <p:cNvSpPr/>
                <p:nvPr/>
              </p:nvSpPr>
              <p:spPr>
                <a:xfrm>
                  <a:off x="1563915" y="3853413"/>
                  <a:ext cx="1524000" cy="1524000"/>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8" name="矩形 197">
                  <a:extLst>
                    <a:ext uri="{FF2B5EF4-FFF2-40B4-BE49-F238E27FC236}">
                      <a16:creationId xmlns:a16="http://schemas.microsoft.com/office/drawing/2014/main" xmlns="" id="{A5E45913-A4C3-4630-BA99-75DEDC680DAA}"/>
                    </a:ext>
                  </a:extLst>
                </p:cNvPr>
                <p:cNvSpPr/>
                <p:nvPr/>
              </p:nvSpPr>
              <p:spPr>
                <a:xfrm>
                  <a:off x="1563915" y="3874507"/>
                  <a:ext cx="1524000" cy="1524000"/>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9" name="矩形 198">
                  <a:extLst>
                    <a:ext uri="{FF2B5EF4-FFF2-40B4-BE49-F238E27FC236}">
                      <a16:creationId xmlns:a16="http://schemas.microsoft.com/office/drawing/2014/main" xmlns="" id="{80267332-466A-43AF-AAD7-DE34CCAF266C}"/>
                    </a:ext>
                  </a:extLst>
                </p:cNvPr>
                <p:cNvSpPr/>
                <p:nvPr/>
              </p:nvSpPr>
              <p:spPr>
                <a:xfrm>
                  <a:off x="1563915" y="3895600"/>
                  <a:ext cx="1524000" cy="1524000"/>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0" name="矩形 199">
                  <a:extLst>
                    <a:ext uri="{FF2B5EF4-FFF2-40B4-BE49-F238E27FC236}">
                      <a16:creationId xmlns:a16="http://schemas.microsoft.com/office/drawing/2014/main" xmlns="" id="{5FA9F573-D417-4763-97F8-70F09DB7943C}"/>
                    </a:ext>
                  </a:extLst>
                </p:cNvPr>
                <p:cNvSpPr/>
                <p:nvPr/>
              </p:nvSpPr>
              <p:spPr>
                <a:xfrm>
                  <a:off x="1563915" y="3916693"/>
                  <a:ext cx="1524000" cy="1524000"/>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1" name="矩形 200">
                  <a:extLst>
                    <a:ext uri="{FF2B5EF4-FFF2-40B4-BE49-F238E27FC236}">
                      <a16:creationId xmlns:a16="http://schemas.microsoft.com/office/drawing/2014/main" xmlns="" id="{8A9AF859-6F11-4CA2-B46D-803A34682CE8}"/>
                    </a:ext>
                  </a:extLst>
                </p:cNvPr>
                <p:cNvSpPr/>
                <p:nvPr/>
              </p:nvSpPr>
              <p:spPr>
                <a:xfrm>
                  <a:off x="1563915" y="3937786"/>
                  <a:ext cx="1524000" cy="1524000"/>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2" name="矩形 201">
                  <a:extLst>
                    <a:ext uri="{FF2B5EF4-FFF2-40B4-BE49-F238E27FC236}">
                      <a16:creationId xmlns:a16="http://schemas.microsoft.com/office/drawing/2014/main" xmlns="" id="{9040AD34-FD50-4C6A-BAD9-EA25EC5E2920}"/>
                    </a:ext>
                  </a:extLst>
                </p:cNvPr>
                <p:cNvSpPr/>
                <p:nvPr/>
              </p:nvSpPr>
              <p:spPr>
                <a:xfrm>
                  <a:off x="1563915" y="3958880"/>
                  <a:ext cx="1524000" cy="1524000"/>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3" name="矩形 202">
                  <a:extLst>
                    <a:ext uri="{FF2B5EF4-FFF2-40B4-BE49-F238E27FC236}">
                      <a16:creationId xmlns:a16="http://schemas.microsoft.com/office/drawing/2014/main" xmlns="" id="{30EAB82F-9A43-4FAB-992B-0B7EF9F37F43}"/>
                    </a:ext>
                  </a:extLst>
                </p:cNvPr>
                <p:cNvSpPr/>
                <p:nvPr/>
              </p:nvSpPr>
              <p:spPr>
                <a:xfrm>
                  <a:off x="1563915" y="3979973"/>
                  <a:ext cx="1524000" cy="1524000"/>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4" name="矩形 203">
                  <a:extLst>
                    <a:ext uri="{FF2B5EF4-FFF2-40B4-BE49-F238E27FC236}">
                      <a16:creationId xmlns:a16="http://schemas.microsoft.com/office/drawing/2014/main" xmlns="" id="{302B263F-5B88-4647-A913-8E1BB2018553}"/>
                    </a:ext>
                  </a:extLst>
                </p:cNvPr>
                <p:cNvSpPr/>
                <p:nvPr/>
              </p:nvSpPr>
              <p:spPr>
                <a:xfrm>
                  <a:off x="1563915" y="4001066"/>
                  <a:ext cx="1524000" cy="1524000"/>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 name="矩形 204">
                  <a:extLst>
                    <a:ext uri="{FF2B5EF4-FFF2-40B4-BE49-F238E27FC236}">
                      <a16:creationId xmlns:a16="http://schemas.microsoft.com/office/drawing/2014/main" xmlns="" id="{7FBD450C-EA26-48D0-86CE-999BDF0F496D}"/>
                    </a:ext>
                  </a:extLst>
                </p:cNvPr>
                <p:cNvSpPr/>
                <p:nvPr/>
              </p:nvSpPr>
              <p:spPr>
                <a:xfrm>
                  <a:off x="1563915" y="4022160"/>
                  <a:ext cx="1524000" cy="1524000"/>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6" name="矩形 205">
                  <a:extLst>
                    <a:ext uri="{FF2B5EF4-FFF2-40B4-BE49-F238E27FC236}">
                      <a16:creationId xmlns:a16="http://schemas.microsoft.com/office/drawing/2014/main" xmlns="" id="{06EB5A8C-69A5-4705-802C-767A8CA0C9AE}"/>
                    </a:ext>
                  </a:extLst>
                </p:cNvPr>
                <p:cNvSpPr/>
                <p:nvPr/>
              </p:nvSpPr>
              <p:spPr>
                <a:xfrm>
                  <a:off x="1563915" y="4043253"/>
                  <a:ext cx="1524000" cy="1524000"/>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7" name="矩形 206">
                  <a:extLst>
                    <a:ext uri="{FF2B5EF4-FFF2-40B4-BE49-F238E27FC236}">
                      <a16:creationId xmlns:a16="http://schemas.microsoft.com/office/drawing/2014/main" xmlns="" id="{F35C9A39-6D43-4ACC-A00E-267D7E2EBAB1}"/>
                    </a:ext>
                  </a:extLst>
                </p:cNvPr>
                <p:cNvSpPr/>
                <p:nvPr/>
              </p:nvSpPr>
              <p:spPr>
                <a:xfrm>
                  <a:off x="1563915" y="4064346"/>
                  <a:ext cx="1524000" cy="1524000"/>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 name="矩形 207">
                  <a:extLst>
                    <a:ext uri="{FF2B5EF4-FFF2-40B4-BE49-F238E27FC236}">
                      <a16:creationId xmlns:a16="http://schemas.microsoft.com/office/drawing/2014/main" xmlns="" id="{265E4220-547E-427C-83E4-4EC131CA1F48}"/>
                    </a:ext>
                  </a:extLst>
                </p:cNvPr>
                <p:cNvSpPr/>
                <p:nvPr/>
              </p:nvSpPr>
              <p:spPr>
                <a:xfrm>
                  <a:off x="1563915" y="4085439"/>
                  <a:ext cx="1524000" cy="1524000"/>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 name="矩形 208">
                  <a:extLst>
                    <a:ext uri="{FF2B5EF4-FFF2-40B4-BE49-F238E27FC236}">
                      <a16:creationId xmlns:a16="http://schemas.microsoft.com/office/drawing/2014/main" xmlns="" id="{C89FF9B9-C36C-4ADC-AB4B-6D0589429946}"/>
                    </a:ext>
                  </a:extLst>
                </p:cNvPr>
                <p:cNvSpPr/>
                <p:nvPr/>
              </p:nvSpPr>
              <p:spPr>
                <a:xfrm>
                  <a:off x="1563915" y="4106533"/>
                  <a:ext cx="1524000" cy="1524000"/>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0" name="矩形 209">
                  <a:extLst>
                    <a:ext uri="{FF2B5EF4-FFF2-40B4-BE49-F238E27FC236}">
                      <a16:creationId xmlns:a16="http://schemas.microsoft.com/office/drawing/2014/main" xmlns="" id="{EEE7C587-DC5B-450C-A01A-833795C11F5C}"/>
                    </a:ext>
                  </a:extLst>
                </p:cNvPr>
                <p:cNvSpPr/>
                <p:nvPr/>
              </p:nvSpPr>
              <p:spPr>
                <a:xfrm>
                  <a:off x="1563915" y="4127626"/>
                  <a:ext cx="1524000" cy="1524000"/>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 name="矩形 210">
                  <a:extLst>
                    <a:ext uri="{FF2B5EF4-FFF2-40B4-BE49-F238E27FC236}">
                      <a16:creationId xmlns:a16="http://schemas.microsoft.com/office/drawing/2014/main" xmlns="" id="{FC15C411-3F92-4C71-BF41-9964E0AD77FA}"/>
                    </a:ext>
                  </a:extLst>
                </p:cNvPr>
                <p:cNvSpPr/>
                <p:nvPr/>
              </p:nvSpPr>
              <p:spPr>
                <a:xfrm>
                  <a:off x="1563915" y="4148720"/>
                  <a:ext cx="1524000" cy="1524000"/>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 name="矩形 211">
                  <a:extLst>
                    <a:ext uri="{FF2B5EF4-FFF2-40B4-BE49-F238E27FC236}">
                      <a16:creationId xmlns:a16="http://schemas.microsoft.com/office/drawing/2014/main" xmlns="" id="{38F0B64D-1FC1-4773-94F4-A3B4BC3F4A94}"/>
                    </a:ext>
                  </a:extLst>
                </p:cNvPr>
                <p:cNvSpPr/>
                <p:nvPr/>
              </p:nvSpPr>
              <p:spPr>
                <a:xfrm>
                  <a:off x="1563915" y="4169813"/>
                  <a:ext cx="1524000" cy="1524000"/>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3" name="矩形 212">
                  <a:extLst>
                    <a:ext uri="{FF2B5EF4-FFF2-40B4-BE49-F238E27FC236}">
                      <a16:creationId xmlns:a16="http://schemas.microsoft.com/office/drawing/2014/main" xmlns="" id="{ADE6834F-3FD6-461A-849F-FD891652E0EA}"/>
                    </a:ext>
                  </a:extLst>
                </p:cNvPr>
                <p:cNvSpPr/>
                <p:nvPr/>
              </p:nvSpPr>
              <p:spPr>
                <a:xfrm>
                  <a:off x="1563915" y="4190906"/>
                  <a:ext cx="1524000" cy="1524000"/>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4" name="矩形 213">
                  <a:extLst>
                    <a:ext uri="{FF2B5EF4-FFF2-40B4-BE49-F238E27FC236}">
                      <a16:creationId xmlns:a16="http://schemas.microsoft.com/office/drawing/2014/main" xmlns="" id="{F3E25CD2-6553-486C-88A1-BE295E1DF055}"/>
                    </a:ext>
                  </a:extLst>
                </p:cNvPr>
                <p:cNvSpPr/>
                <p:nvPr/>
              </p:nvSpPr>
              <p:spPr>
                <a:xfrm>
                  <a:off x="1563915" y="4211999"/>
                  <a:ext cx="1524000" cy="1524000"/>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5" name="矩形 214">
                  <a:extLst>
                    <a:ext uri="{FF2B5EF4-FFF2-40B4-BE49-F238E27FC236}">
                      <a16:creationId xmlns:a16="http://schemas.microsoft.com/office/drawing/2014/main" xmlns="" id="{057213CF-A70F-4B38-B5F5-9714A4215095}"/>
                    </a:ext>
                  </a:extLst>
                </p:cNvPr>
                <p:cNvSpPr/>
                <p:nvPr/>
              </p:nvSpPr>
              <p:spPr>
                <a:xfrm>
                  <a:off x="1563915" y="4233093"/>
                  <a:ext cx="1524000" cy="1524000"/>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6" name="矩形 215">
                  <a:extLst>
                    <a:ext uri="{FF2B5EF4-FFF2-40B4-BE49-F238E27FC236}">
                      <a16:creationId xmlns:a16="http://schemas.microsoft.com/office/drawing/2014/main" xmlns="" id="{81E35163-C8CE-4017-A793-AADE402AD3F3}"/>
                    </a:ext>
                  </a:extLst>
                </p:cNvPr>
                <p:cNvSpPr/>
                <p:nvPr/>
              </p:nvSpPr>
              <p:spPr>
                <a:xfrm>
                  <a:off x="1563915" y="4254186"/>
                  <a:ext cx="1524000" cy="1524000"/>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7" name="矩形 216">
                  <a:extLst>
                    <a:ext uri="{FF2B5EF4-FFF2-40B4-BE49-F238E27FC236}">
                      <a16:creationId xmlns:a16="http://schemas.microsoft.com/office/drawing/2014/main" xmlns="" id="{379F2F1E-55BC-4D61-9D62-262334EEEB99}"/>
                    </a:ext>
                  </a:extLst>
                </p:cNvPr>
                <p:cNvSpPr/>
                <p:nvPr/>
              </p:nvSpPr>
              <p:spPr>
                <a:xfrm>
                  <a:off x="1563915" y="4275279"/>
                  <a:ext cx="1524000" cy="1524000"/>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8" name="矩形 217">
                  <a:extLst>
                    <a:ext uri="{FF2B5EF4-FFF2-40B4-BE49-F238E27FC236}">
                      <a16:creationId xmlns:a16="http://schemas.microsoft.com/office/drawing/2014/main" xmlns="" id="{2A3F2DF1-7CEC-44EE-8CA1-52E01B99D81E}"/>
                    </a:ext>
                  </a:extLst>
                </p:cNvPr>
                <p:cNvSpPr/>
                <p:nvPr/>
              </p:nvSpPr>
              <p:spPr>
                <a:xfrm>
                  <a:off x="1563915" y="4296373"/>
                  <a:ext cx="1524000" cy="1524000"/>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9" name="矩形 218">
                  <a:extLst>
                    <a:ext uri="{FF2B5EF4-FFF2-40B4-BE49-F238E27FC236}">
                      <a16:creationId xmlns:a16="http://schemas.microsoft.com/office/drawing/2014/main" xmlns="" id="{DAFF8F2A-49F2-4FC4-93CB-5A5F5B46871F}"/>
                    </a:ext>
                  </a:extLst>
                </p:cNvPr>
                <p:cNvSpPr/>
                <p:nvPr/>
              </p:nvSpPr>
              <p:spPr>
                <a:xfrm>
                  <a:off x="1563915" y="4317466"/>
                  <a:ext cx="1524000" cy="1524000"/>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0" name="矩形 219">
                  <a:extLst>
                    <a:ext uri="{FF2B5EF4-FFF2-40B4-BE49-F238E27FC236}">
                      <a16:creationId xmlns:a16="http://schemas.microsoft.com/office/drawing/2014/main" xmlns="" id="{623662B1-22A5-4218-921E-15CD9D3422FB}"/>
                    </a:ext>
                  </a:extLst>
                </p:cNvPr>
                <p:cNvSpPr/>
                <p:nvPr/>
              </p:nvSpPr>
              <p:spPr>
                <a:xfrm>
                  <a:off x="1563915" y="4338559"/>
                  <a:ext cx="1524000" cy="1524000"/>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1" name="矩形 220">
                  <a:extLst>
                    <a:ext uri="{FF2B5EF4-FFF2-40B4-BE49-F238E27FC236}">
                      <a16:creationId xmlns:a16="http://schemas.microsoft.com/office/drawing/2014/main" xmlns="" id="{7A0E7BBB-DD26-46DA-A5E2-402C9BD14101}"/>
                    </a:ext>
                  </a:extLst>
                </p:cNvPr>
                <p:cNvSpPr/>
                <p:nvPr/>
              </p:nvSpPr>
              <p:spPr>
                <a:xfrm>
                  <a:off x="1563915" y="4359652"/>
                  <a:ext cx="1524000" cy="1524000"/>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2" name="矩形 221">
                  <a:extLst>
                    <a:ext uri="{FF2B5EF4-FFF2-40B4-BE49-F238E27FC236}">
                      <a16:creationId xmlns:a16="http://schemas.microsoft.com/office/drawing/2014/main" xmlns="" id="{34776710-3625-4E42-B803-8FC35D5FF546}"/>
                    </a:ext>
                  </a:extLst>
                </p:cNvPr>
                <p:cNvSpPr/>
                <p:nvPr/>
              </p:nvSpPr>
              <p:spPr>
                <a:xfrm>
                  <a:off x="1563915" y="4380746"/>
                  <a:ext cx="1524000" cy="1524000"/>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3" name="矩形 222">
                  <a:extLst>
                    <a:ext uri="{FF2B5EF4-FFF2-40B4-BE49-F238E27FC236}">
                      <a16:creationId xmlns:a16="http://schemas.microsoft.com/office/drawing/2014/main" xmlns="" id="{B9DC6698-A7D8-468E-BC0A-04A5ED23485E}"/>
                    </a:ext>
                  </a:extLst>
                </p:cNvPr>
                <p:cNvSpPr/>
                <p:nvPr/>
              </p:nvSpPr>
              <p:spPr>
                <a:xfrm>
                  <a:off x="1563915" y="4401839"/>
                  <a:ext cx="1524000" cy="1524000"/>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4" name="矩形 223">
                  <a:extLst>
                    <a:ext uri="{FF2B5EF4-FFF2-40B4-BE49-F238E27FC236}">
                      <a16:creationId xmlns:a16="http://schemas.microsoft.com/office/drawing/2014/main" xmlns="" id="{1208AA84-F63F-4977-9E29-86D46D017AA4}"/>
                    </a:ext>
                  </a:extLst>
                </p:cNvPr>
                <p:cNvSpPr/>
                <p:nvPr/>
              </p:nvSpPr>
              <p:spPr>
                <a:xfrm>
                  <a:off x="1563915" y="4422932"/>
                  <a:ext cx="1524000" cy="1524000"/>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5" name="矩形 224">
                  <a:extLst>
                    <a:ext uri="{FF2B5EF4-FFF2-40B4-BE49-F238E27FC236}">
                      <a16:creationId xmlns:a16="http://schemas.microsoft.com/office/drawing/2014/main" xmlns="" id="{B644A573-A2E8-466B-9AF7-25AACB9D6EA4}"/>
                    </a:ext>
                  </a:extLst>
                </p:cNvPr>
                <p:cNvSpPr/>
                <p:nvPr/>
              </p:nvSpPr>
              <p:spPr>
                <a:xfrm>
                  <a:off x="1563915" y="4444026"/>
                  <a:ext cx="1524000" cy="1524000"/>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6" name="矩形 225">
                  <a:extLst>
                    <a:ext uri="{FF2B5EF4-FFF2-40B4-BE49-F238E27FC236}">
                      <a16:creationId xmlns:a16="http://schemas.microsoft.com/office/drawing/2014/main" xmlns="" id="{02521725-BF3E-4B5E-B5F4-94D1280FB8B4}"/>
                    </a:ext>
                  </a:extLst>
                </p:cNvPr>
                <p:cNvSpPr/>
                <p:nvPr/>
              </p:nvSpPr>
              <p:spPr>
                <a:xfrm>
                  <a:off x="1563915" y="4465119"/>
                  <a:ext cx="1524000" cy="1524000"/>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7" name="矩形 226">
                  <a:extLst>
                    <a:ext uri="{FF2B5EF4-FFF2-40B4-BE49-F238E27FC236}">
                      <a16:creationId xmlns:a16="http://schemas.microsoft.com/office/drawing/2014/main" xmlns="" id="{A4BC611B-FF3C-47A2-92C7-3CFA5F4A6AF4}"/>
                    </a:ext>
                  </a:extLst>
                </p:cNvPr>
                <p:cNvSpPr/>
                <p:nvPr/>
              </p:nvSpPr>
              <p:spPr>
                <a:xfrm>
                  <a:off x="1563915" y="4486212"/>
                  <a:ext cx="1524000" cy="1524000"/>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8" name="矩形 227">
                  <a:extLst>
                    <a:ext uri="{FF2B5EF4-FFF2-40B4-BE49-F238E27FC236}">
                      <a16:creationId xmlns:a16="http://schemas.microsoft.com/office/drawing/2014/main" xmlns="" id="{BE3E6EB1-971F-474E-BF38-E0FB10BD5749}"/>
                    </a:ext>
                  </a:extLst>
                </p:cNvPr>
                <p:cNvSpPr/>
                <p:nvPr/>
              </p:nvSpPr>
              <p:spPr>
                <a:xfrm>
                  <a:off x="1563915" y="4507306"/>
                  <a:ext cx="1524000" cy="1524000"/>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9" name="矩形 228">
                  <a:extLst>
                    <a:ext uri="{FF2B5EF4-FFF2-40B4-BE49-F238E27FC236}">
                      <a16:creationId xmlns:a16="http://schemas.microsoft.com/office/drawing/2014/main" xmlns="" id="{4978472B-9415-4540-B4A1-2223E1F55202}"/>
                    </a:ext>
                  </a:extLst>
                </p:cNvPr>
                <p:cNvSpPr/>
                <p:nvPr/>
              </p:nvSpPr>
              <p:spPr>
                <a:xfrm>
                  <a:off x="1563915" y="4528399"/>
                  <a:ext cx="1524000" cy="1524000"/>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0" name="矩形 229">
                  <a:extLst>
                    <a:ext uri="{FF2B5EF4-FFF2-40B4-BE49-F238E27FC236}">
                      <a16:creationId xmlns:a16="http://schemas.microsoft.com/office/drawing/2014/main" xmlns="" id="{B64F562B-7C54-46F8-BDB8-C8893C88F802}"/>
                    </a:ext>
                  </a:extLst>
                </p:cNvPr>
                <p:cNvSpPr/>
                <p:nvPr/>
              </p:nvSpPr>
              <p:spPr>
                <a:xfrm>
                  <a:off x="1563915" y="4549492"/>
                  <a:ext cx="1524000" cy="1524000"/>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1" name="矩形 230">
                  <a:extLst>
                    <a:ext uri="{FF2B5EF4-FFF2-40B4-BE49-F238E27FC236}">
                      <a16:creationId xmlns:a16="http://schemas.microsoft.com/office/drawing/2014/main" xmlns="" id="{CDB78914-3158-4B9A-8C2F-C5F5C04407BD}"/>
                    </a:ext>
                  </a:extLst>
                </p:cNvPr>
                <p:cNvSpPr/>
                <p:nvPr/>
              </p:nvSpPr>
              <p:spPr>
                <a:xfrm>
                  <a:off x="1563915" y="4570586"/>
                  <a:ext cx="1524000" cy="1524000"/>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2" name="矩形 231">
                  <a:extLst>
                    <a:ext uri="{FF2B5EF4-FFF2-40B4-BE49-F238E27FC236}">
                      <a16:creationId xmlns:a16="http://schemas.microsoft.com/office/drawing/2014/main" xmlns="" id="{BC6E6532-E6BD-4A0C-9AC4-462E926D60AE}"/>
                    </a:ext>
                  </a:extLst>
                </p:cNvPr>
                <p:cNvSpPr/>
                <p:nvPr/>
              </p:nvSpPr>
              <p:spPr>
                <a:xfrm>
                  <a:off x="1563915" y="4591679"/>
                  <a:ext cx="1524000" cy="1524000"/>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3" name="矩形 232">
                  <a:extLst>
                    <a:ext uri="{FF2B5EF4-FFF2-40B4-BE49-F238E27FC236}">
                      <a16:creationId xmlns:a16="http://schemas.microsoft.com/office/drawing/2014/main" xmlns="" id="{EB85438B-CA39-4AA8-84CE-2CA53314A206}"/>
                    </a:ext>
                  </a:extLst>
                </p:cNvPr>
                <p:cNvSpPr/>
                <p:nvPr/>
              </p:nvSpPr>
              <p:spPr>
                <a:xfrm>
                  <a:off x="1563915" y="4612772"/>
                  <a:ext cx="1524000" cy="1524000"/>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4" name="矩形 233">
                  <a:extLst>
                    <a:ext uri="{FF2B5EF4-FFF2-40B4-BE49-F238E27FC236}">
                      <a16:creationId xmlns:a16="http://schemas.microsoft.com/office/drawing/2014/main" xmlns="" id="{F8CC3AD7-5E65-4C6E-A790-8F07287231FD}"/>
                    </a:ext>
                  </a:extLst>
                </p:cNvPr>
                <p:cNvSpPr/>
                <p:nvPr/>
              </p:nvSpPr>
              <p:spPr>
                <a:xfrm>
                  <a:off x="1563915" y="4633866"/>
                  <a:ext cx="1524000" cy="1524000"/>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5" name="矩形 234">
                  <a:extLst>
                    <a:ext uri="{FF2B5EF4-FFF2-40B4-BE49-F238E27FC236}">
                      <a16:creationId xmlns:a16="http://schemas.microsoft.com/office/drawing/2014/main" xmlns="" id="{BF1434CB-DC41-472E-A792-26A224273D81}"/>
                    </a:ext>
                  </a:extLst>
                </p:cNvPr>
                <p:cNvSpPr/>
                <p:nvPr/>
              </p:nvSpPr>
              <p:spPr>
                <a:xfrm>
                  <a:off x="1563915" y="4654959"/>
                  <a:ext cx="1524000" cy="1524000"/>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6" name="矩形 235">
                  <a:extLst>
                    <a:ext uri="{FF2B5EF4-FFF2-40B4-BE49-F238E27FC236}">
                      <a16:creationId xmlns:a16="http://schemas.microsoft.com/office/drawing/2014/main" xmlns="" id="{877492BF-F9EE-4E0E-9D3D-509C76181202}"/>
                    </a:ext>
                  </a:extLst>
                </p:cNvPr>
                <p:cNvSpPr/>
                <p:nvPr/>
              </p:nvSpPr>
              <p:spPr>
                <a:xfrm>
                  <a:off x="1563915" y="4676052"/>
                  <a:ext cx="1524000" cy="1524000"/>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7" name="矩形 236">
                  <a:extLst>
                    <a:ext uri="{FF2B5EF4-FFF2-40B4-BE49-F238E27FC236}">
                      <a16:creationId xmlns:a16="http://schemas.microsoft.com/office/drawing/2014/main" xmlns="" id="{64B32EA1-E35D-4A9E-8171-5AF473932B79}"/>
                    </a:ext>
                  </a:extLst>
                </p:cNvPr>
                <p:cNvSpPr/>
                <p:nvPr/>
              </p:nvSpPr>
              <p:spPr>
                <a:xfrm>
                  <a:off x="1563915" y="4697145"/>
                  <a:ext cx="1524000" cy="1524000"/>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8" name="矩形 237">
                  <a:extLst>
                    <a:ext uri="{FF2B5EF4-FFF2-40B4-BE49-F238E27FC236}">
                      <a16:creationId xmlns:a16="http://schemas.microsoft.com/office/drawing/2014/main" xmlns="" id="{8D89D2DC-BCCA-4323-8708-03765B90FB40}"/>
                    </a:ext>
                  </a:extLst>
                </p:cNvPr>
                <p:cNvSpPr/>
                <p:nvPr/>
              </p:nvSpPr>
              <p:spPr>
                <a:xfrm>
                  <a:off x="1563915" y="4718239"/>
                  <a:ext cx="1524000" cy="1524000"/>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9" name="矩形 238">
                  <a:extLst>
                    <a:ext uri="{FF2B5EF4-FFF2-40B4-BE49-F238E27FC236}">
                      <a16:creationId xmlns:a16="http://schemas.microsoft.com/office/drawing/2014/main" xmlns="" id="{B3B22626-F8EB-4D66-9A56-0B950FD063AD}"/>
                    </a:ext>
                  </a:extLst>
                </p:cNvPr>
                <p:cNvSpPr/>
                <p:nvPr/>
              </p:nvSpPr>
              <p:spPr>
                <a:xfrm>
                  <a:off x="1563915" y="4739332"/>
                  <a:ext cx="1524000" cy="1524000"/>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0" name="矩形 239">
                  <a:extLst>
                    <a:ext uri="{FF2B5EF4-FFF2-40B4-BE49-F238E27FC236}">
                      <a16:creationId xmlns:a16="http://schemas.microsoft.com/office/drawing/2014/main" xmlns="" id="{BF470BC8-9E13-49AD-87E9-29D110911BA3}"/>
                    </a:ext>
                  </a:extLst>
                </p:cNvPr>
                <p:cNvSpPr/>
                <p:nvPr/>
              </p:nvSpPr>
              <p:spPr>
                <a:xfrm>
                  <a:off x="1563915" y="4760425"/>
                  <a:ext cx="1524000" cy="1524000"/>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1" name="矩形 240">
                  <a:extLst>
                    <a:ext uri="{FF2B5EF4-FFF2-40B4-BE49-F238E27FC236}">
                      <a16:creationId xmlns:a16="http://schemas.microsoft.com/office/drawing/2014/main" xmlns="" id="{B59BC804-BF51-4BD0-98D7-5C9629A48E58}"/>
                    </a:ext>
                  </a:extLst>
                </p:cNvPr>
                <p:cNvSpPr/>
                <p:nvPr/>
              </p:nvSpPr>
              <p:spPr>
                <a:xfrm>
                  <a:off x="1563915" y="4781519"/>
                  <a:ext cx="1524000" cy="1524000"/>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2" name="矩形 241">
                  <a:extLst>
                    <a:ext uri="{FF2B5EF4-FFF2-40B4-BE49-F238E27FC236}">
                      <a16:creationId xmlns:a16="http://schemas.microsoft.com/office/drawing/2014/main" xmlns="" id="{45CA3D04-ACA2-4F65-AF65-A8AA76F68031}"/>
                    </a:ext>
                  </a:extLst>
                </p:cNvPr>
                <p:cNvSpPr/>
                <p:nvPr/>
              </p:nvSpPr>
              <p:spPr>
                <a:xfrm>
                  <a:off x="1563915" y="4802612"/>
                  <a:ext cx="1524000" cy="1524000"/>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3" name="矩形 242">
                  <a:extLst>
                    <a:ext uri="{FF2B5EF4-FFF2-40B4-BE49-F238E27FC236}">
                      <a16:creationId xmlns:a16="http://schemas.microsoft.com/office/drawing/2014/main" xmlns="" id="{0559CE73-01F8-49C0-AA65-9F6B62357A65}"/>
                    </a:ext>
                  </a:extLst>
                </p:cNvPr>
                <p:cNvSpPr/>
                <p:nvPr/>
              </p:nvSpPr>
              <p:spPr>
                <a:xfrm>
                  <a:off x="1563915" y="4823705"/>
                  <a:ext cx="1524000" cy="1524000"/>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4" name="矩形 243">
                  <a:extLst>
                    <a:ext uri="{FF2B5EF4-FFF2-40B4-BE49-F238E27FC236}">
                      <a16:creationId xmlns:a16="http://schemas.microsoft.com/office/drawing/2014/main" xmlns="" id="{4DD4C30A-126A-454C-B164-FED45C5C105C}"/>
                    </a:ext>
                  </a:extLst>
                </p:cNvPr>
                <p:cNvSpPr/>
                <p:nvPr/>
              </p:nvSpPr>
              <p:spPr>
                <a:xfrm>
                  <a:off x="1563915" y="4844798"/>
                  <a:ext cx="1524000" cy="1524000"/>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5" name="矩形 244">
                  <a:extLst>
                    <a:ext uri="{FF2B5EF4-FFF2-40B4-BE49-F238E27FC236}">
                      <a16:creationId xmlns:a16="http://schemas.microsoft.com/office/drawing/2014/main" xmlns="" id="{7196BC37-8F5A-4A4C-96BD-F5574D8FC071}"/>
                    </a:ext>
                  </a:extLst>
                </p:cNvPr>
                <p:cNvSpPr/>
                <p:nvPr/>
              </p:nvSpPr>
              <p:spPr>
                <a:xfrm>
                  <a:off x="1563915" y="4865892"/>
                  <a:ext cx="1524000" cy="1524000"/>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6" name="矩形 245">
                  <a:extLst>
                    <a:ext uri="{FF2B5EF4-FFF2-40B4-BE49-F238E27FC236}">
                      <a16:creationId xmlns:a16="http://schemas.microsoft.com/office/drawing/2014/main" xmlns="" id="{71B18F8D-3E5E-45BA-8D50-C2E59C67F1D1}"/>
                    </a:ext>
                  </a:extLst>
                </p:cNvPr>
                <p:cNvSpPr/>
                <p:nvPr/>
              </p:nvSpPr>
              <p:spPr>
                <a:xfrm>
                  <a:off x="1563915" y="4886985"/>
                  <a:ext cx="1524000" cy="1524000"/>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7" name="矩形 246">
                  <a:extLst>
                    <a:ext uri="{FF2B5EF4-FFF2-40B4-BE49-F238E27FC236}">
                      <a16:creationId xmlns:a16="http://schemas.microsoft.com/office/drawing/2014/main" xmlns="" id="{71CC9F61-8410-4352-9038-9BEB4819FC8C}"/>
                    </a:ext>
                  </a:extLst>
                </p:cNvPr>
                <p:cNvSpPr/>
                <p:nvPr/>
              </p:nvSpPr>
              <p:spPr>
                <a:xfrm>
                  <a:off x="1563915" y="4908079"/>
                  <a:ext cx="1524000" cy="1524000"/>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8" name="矩形 247">
                  <a:extLst>
                    <a:ext uri="{FF2B5EF4-FFF2-40B4-BE49-F238E27FC236}">
                      <a16:creationId xmlns:a16="http://schemas.microsoft.com/office/drawing/2014/main" xmlns="" id="{2082D319-4EE5-4C21-BE12-E67C1549AE2F}"/>
                    </a:ext>
                  </a:extLst>
                </p:cNvPr>
                <p:cNvSpPr/>
                <p:nvPr/>
              </p:nvSpPr>
              <p:spPr>
                <a:xfrm>
                  <a:off x="1563915" y="4929172"/>
                  <a:ext cx="1524000" cy="1524000"/>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9" name="矩形 248">
                  <a:extLst>
                    <a:ext uri="{FF2B5EF4-FFF2-40B4-BE49-F238E27FC236}">
                      <a16:creationId xmlns:a16="http://schemas.microsoft.com/office/drawing/2014/main" xmlns="" id="{6041CE0A-C57D-49CF-A486-FFD39DE79F28}"/>
                    </a:ext>
                  </a:extLst>
                </p:cNvPr>
                <p:cNvSpPr/>
                <p:nvPr/>
              </p:nvSpPr>
              <p:spPr>
                <a:xfrm>
                  <a:off x="1563915" y="4950265"/>
                  <a:ext cx="1524000" cy="1524000"/>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0" name="矩形 249">
                  <a:extLst>
                    <a:ext uri="{FF2B5EF4-FFF2-40B4-BE49-F238E27FC236}">
                      <a16:creationId xmlns:a16="http://schemas.microsoft.com/office/drawing/2014/main" xmlns="" id="{09CD9E2F-B71B-4B79-B2D0-5EACD211F9EC}"/>
                    </a:ext>
                  </a:extLst>
                </p:cNvPr>
                <p:cNvSpPr/>
                <p:nvPr/>
              </p:nvSpPr>
              <p:spPr>
                <a:xfrm>
                  <a:off x="1563915" y="4971359"/>
                  <a:ext cx="1524000" cy="1524000"/>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1" name="矩形 250">
                  <a:extLst>
                    <a:ext uri="{FF2B5EF4-FFF2-40B4-BE49-F238E27FC236}">
                      <a16:creationId xmlns:a16="http://schemas.microsoft.com/office/drawing/2014/main" xmlns="" id="{1AC0A719-F191-420D-8FF9-571814EA6EE3}"/>
                    </a:ext>
                  </a:extLst>
                </p:cNvPr>
                <p:cNvSpPr/>
                <p:nvPr/>
              </p:nvSpPr>
              <p:spPr>
                <a:xfrm>
                  <a:off x="1563915" y="4992452"/>
                  <a:ext cx="1524000" cy="1524000"/>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2" name="矩形 251">
                  <a:extLst>
                    <a:ext uri="{FF2B5EF4-FFF2-40B4-BE49-F238E27FC236}">
                      <a16:creationId xmlns:a16="http://schemas.microsoft.com/office/drawing/2014/main" xmlns="" id="{C9115861-8625-47C9-984A-C17EAF188234}"/>
                    </a:ext>
                  </a:extLst>
                </p:cNvPr>
                <p:cNvSpPr/>
                <p:nvPr/>
              </p:nvSpPr>
              <p:spPr>
                <a:xfrm>
                  <a:off x="1563915" y="5013545"/>
                  <a:ext cx="1524000" cy="1524000"/>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3" name="矩形 252">
                  <a:extLst>
                    <a:ext uri="{FF2B5EF4-FFF2-40B4-BE49-F238E27FC236}">
                      <a16:creationId xmlns:a16="http://schemas.microsoft.com/office/drawing/2014/main" xmlns="" id="{9653B97B-13F6-4FCE-BB22-47C81D56F285}"/>
                    </a:ext>
                  </a:extLst>
                </p:cNvPr>
                <p:cNvSpPr/>
                <p:nvPr/>
              </p:nvSpPr>
              <p:spPr>
                <a:xfrm>
                  <a:off x="1563915" y="5034638"/>
                  <a:ext cx="1524000" cy="1524000"/>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4" name="矩形 253">
                  <a:extLst>
                    <a:ext uri="{FF2B5EF4-FFF2-40B4-BE49-F238E27FC236}">
                      <a16:creationId xmlns:a16="http://schemas.microsoft.com/office/drawing/2014/main" xmlns="" id="{C0B44923-B2F3-40D6-A565-6BB693C6D33C}"/>
                    </a:ext>
                  </a:extLst>
                </p:cNvPr>
                <p:cNvSpPr/>
                <p:nvPr/>
              </p:nvSpPr>
              <p:spPr>
                <a:xfrm>
                  <a:off x="1563915" y="5055732"/>
                  <a:ext cx="1524000" cy="1524000"/>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5" name="矩形 254">
                  <a:extLst>
                    <a:ext uri="{FF2B5EF4-FFF2-40B4-BE49-F238E27FC236}">
                      <a16:creationId xmlns:a16="http://schemas.microsoft.com/office/drawing/2014/main" xmlns="" id="{1A44610B-826E-4072-9447-79A9046ADA74}"/>
                    </a:ext>
                  </a:extLst>
                </p:cNvPr>
                <p:cNvSpPr/>
                <p:nvPr/>
              </p:nvSpPr>
              <p:spPr>
                <a:xfrm>
                  <a:off x="1563915" y="5076825"/>
                  <a:ext cx="1524000" cy="1524000"/>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矩形 255">
                  <a:extLst>
                    <a:ext uri="{FF2B5EF4-FFF2-40B4-BE49-F238E27FC236}">
                      <a16:creationId xmlns:a16="http://schemas.microsoft.com/office/drawing/2014/main" xmlns="" id="{21163210-20DA-4219-8104-492FCC6CD61D}"/>
                    </a:ext>
                  </a:extLst>
                </p:cNvPr>
                <p:cNvSpPr/>
                <p:nvPr/>
              </p:nvSpPr>
              <p:spPr>
                <a:xfrm>
                  <a:off x="1563915" y="3262800"/>
                  <a:ext cx="1524000" cy="1524000"/>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7" name="矩形 256">
                  <a:extLst>
                    <a:ext uri="{FF2B5EF4-FFF2-40B4-BE49-F238E27FC236}">
                      <a16:creationId xmlns:a16="http://schemas.microsoft.com/office/drawing/2014/main" xmlns="" id="{21D9A564-30B5-49D3-9395-0D53D35C7DD4}"/>
                    </a:ext>
                  </a:extLst>
                </p:cNvPr>
                <p:cNvSpPr/>
                <p:nvPr/>
              </p:nvSpPr>
              <p:spPr>
                <a:xfrm>
                  <a:off x="1257299" y="3708400"/>
                  <a:ext cx="1063625" cy="3019425"/>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矩形 257">
                  <a:extLst>
                    <a:ext uri="{FF2B5EF4-FFF2-40B4-BE49-F238E27FC236}">
                      <a16:creationId xmlns:a16="http://schemas.microsoft.com/office/drawing/2014/main" xmlns="" id="{4EACBF40-D9AD-4AB0-B24F-918152A1E559}"/>
                    </a:ext>
                  </a:extLst>
                </p:cNvPr>
                <p:cNvSpPr/>
                <p:nvPr/>
              </p:nvSpPr>
              <p:spPr>
                <a:xfrm>
                  <a:off x="2319337" y="3703321"/>
                  <a:ext cx="1081089" cy="3154680"/>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9" name="组合 258">
                  <a:extLst>
                    <a:ext uri="{FF2B5EF4-FFF2-40B4-BE49-F238E27FC236}">
                      <a16:creationId xmlns:a16="http://schemas.microsoft.com/office/drawing/2014/main" xmlns="" id="{B4C3AB7D-B7C9-4095-B583-0F48739F571F}"/>
                    </a:ext>
                  </a:extLst>
                </p:cNvPr>
                <p:cNvGrpSpPr/>
                <p:nvPr/>
              </p:nvGrpSpPr>
              <p:grpSpPr>
                <a:xfrm>
                  <a:off x="1563915" y="2946401"/>
                  <a:ext cx="1524000" cy="1692746"/>
                  <a:chOff x="1563915" y="2946401"/>
                  <a:chExt cx="1524000" cy="1692746"/>
                </a:xfrm>
              </p:grpSpPr>
              <p:sp>
                <p:nvSpPr>
                  <p:cNvPr id="260" name="矩形 259">
                    <a:extLst>
                      <a:ext uri="{FF2B5EF4-FFF2-40B4-BE49-F238E27FC236}">
                        <a16:creationId xmlns:a16="http://schemas.microsoft.com/office/drawing/2014/main" xmlns="" id="{2D0DF42F-4646-4B8B-890B-B6AEA7147275}"/>
                      </a:ext>
                    </a:extLst>
                  </p:cNvPr>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矩形 260">
                    <a:extLst>
                      <a:ext uri="{FF2B5EF4-FFF2-40B4-BE49-F238E27FC236}">
                        <a16:creationId xmlns:a16="http://schemas.microsoft.com/office/drawing/2014/main" xmlns="" id="{90A5E96F-D70C-4313-B6E9-3E38517EF66A}"/>
                      </a:ext>
                    </a:extLst>
                  </p:cNvPr>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2" name="矩形 261">
                    <a:extLst>
                      <a:ext uri="{FF2B5EF4-FFF2-40B4-BE49-F238E27FC236}">
                        <a16:creationId xmlns:a16="http://schemas.microsoft.com/office/drawing/2014/main" xmlns="" id="{3B418E13-81FF-4D89-88BC-4C7489054B48}"/>
                      </a:ext>
                    </a:extLst>
                  </p:cNvPr>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3" name="矩形 262">
                    <a:extLst>
                      <a:ext uri="{FF2B5EF4-FFF2-40B4-BE49-F238E27FC236}">
                        <a16:creationId xmlns:a16="http://schemas.microsoft.com/office/drawing/2014/main" xmlns="" id="{EB3C5EE4-ECAD-4589-909F-344917274D6D}"/>
                      </a:ext>
                    </a:extLst>
                  </p:cNvPr>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4" name="矩形 263">
                    <a:extLst>
                      <a:ext uri="{FF2B5EF4-FFF2-40B4-BE49-F238E27FC236}">
                        <a16:creationId xmlns:a16="http://schemas.microsoft.com/office/drawing/2014/main" xmlns="" id="{BB20273B-21A9-4C58-BCED-7AC75FAF582D}"/>
                      </a:ext>
                    </a:extLst>
                  </p:cNvPr>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5" name="矩形 264">
                    <a:extLst>
                      <a:ext uri="{FF2B5EF4-FFF2-40B4-BE49-F238E27FC236}">
                        <a16:creationId xmlns:a16="http://schemas.microsoft.com/office/drawing/2014/main" xmlns="" id="{234119B9-8AC8-4953-94D5-DFEF6BC2995C}"/>
                      </a:ext>
                    </a:extLst>
                  </p:cNvPr>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6" name="矩形 265">
                    <a:extLst>
                      <a:ext uri="{FF2B5EF4-FFF2-40B4-BE49-F238E27FC236}">
                        <a16:creationId xmlns:a16="http://schemas.microsoft.com/office/drawing/2014/main" xmlns="" id="{07535FBF-23BF-42F1-A11D-E6C35273E6D8}"/>
                      </a:ext>
                    </a:extLst>
                  </p:cNvPr>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7" name="矩形 266">
                    <a:extLst>
                      <a:ext uri="{FF2B5EF4-FFF2-40B4-BE49-F238E27FC236}">
                        <a16:creationId xmlns:a16="http://schemas.microsoft.com/office/drawing/2014/main" xmlns="" id="{D8A7482D-6B4E-4EA7-AC07-425C58A29892}"/>
                      </a:ext>
                    </a:extLst>
                  </p:cNvPr>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8" name="矩形 267">
                    <a:extLst>
                      <a:ext uri="{FF2B5EF4-FFF2-40B4-BE49-F238E27FC236}">
                        <a16:creationId xmlns:a16="http://schemas.microsoft.com/office/drawing/2014/main" xmlns="" id="{03410403-AF81-4741-B538-FD4C250B0EB4}"/>
                      </a:ext>
                    </a:extLst>
                  </p:cNvPr>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69" name="文本框 268">
                    <a:extLst>
                      <a:ext uri="{FF2B5EF4-FFF2-40B4-BE49-F238E27FC236}">
                        <a16:creationId xmlns:a16="http://schemas.microsoft.com/office/drawing/2014/main" xmlns="" id="{8FA53BF5-A96D-4BD8-89D6-D873CD126493}"/>
                      </a:ext>
                    </a:extLst>
                  </p:cNvPr>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第二</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p>
                </p:txBody>
              </p:sp>
            </p:grpSp>
          </p:grpSp>
          <p:sp>
            <p:nvSpPr>
              <p:cNvPr id="498" name="文本框 497">
                <a:extLst>
                  <a:ext uri="{FF2B5EF4-FFF2-40B4-BE49-F238E27FC236}">
                    <a16:creationId xmlns:a16="http://schemas.microsoft.com/office/drawing/2014/main" xmlns="" id="{D0B90C23-3FBE-4909-BACE-144C120043A8}"/>
                  </a:ext>
                </a:extLst>
              </p:cNvPr>
              <p:cNvSpPr txBox="1"/>
              <p:nvPr/>
            </p:nvSpPr>
            <p:spPr>
              <a:xfrm>
                <a:off x="4535045" y="5662779"/>
                <a:ext cx="1106516" cy="969426"/>
              </a:xfrm>
              <a:prstGeom prst="rect">
                <a:avLst/>
              </a:prstGeom>
              <a:noFill/>
            </p:spPr>
            <p:txBody>
              <a:bodyPr wrap="none" rtlCol="0">
                <a:spAutoFit/>
                <a:scene3d>
                  <a:camera prst="isometricRightUp">
                    <a:rot lat="1195244" lon="18580840" rev="190966"/>
                  </a:camera>
                  <a:lightRig rig="threePt" dir="t"/>
                </a:scene3d>
              </a:bodyPr>
              <a:lstStyle/>
              <a:p>
                <a:pPr algn="ctr"/>
                <a:r>
                  <a:rPr lang="en-US" altLang="zh-CN" sz="6000" dirty="0">
                    <a:solidFill>
                      <a:schemeClr val="bg1"/>
                    </a:solidFill>
                  </a:rPr>
                  <a:t>02</a:t>
                </a:r>
                <a:endParaRPr lang="zh-CN" altLang="en-US" sz="6000" dirty="0">
                  <a:solidFill>
                    <a:schemeClr val="bg1"/>
                  </a:solidFill>
                </a:endParaRPr>
              </a:p>
            </p:txBody>
          </p:sp>
          <p:sp>
            <p:nvSpPr>
              <p:cNvPr id="270" name="椭圆 269">
                <a:extLst>
                  <a:ext uri="{FF2B5EF4-FFF2-40B4-BE49-F238E27FC236}">
                    <a16:creationId xmlns:a16="http://schemas.microsoft.com/office/drawing/2014/main" xmlns="" id="{747B6363-14D6-4925-9918-875780B2DFA0}"/>
                  </a:ext>
                </a:extLst>
              </p:cNvPr>
              <p:cNvSpPr/>
              <p:nvPr/>
            </p:nvSpPr>
            <p:spPr>
              <a:xfrm rot="20741339">
                <a:off x="3046180" y="5643108"/>
                <a:ext cx="2932577" cy="865882"/>
              </a:xfrm>
              <a:prstGeom prst="ellipse">
                <a:avLst/>
              </a:prstGeom>
              <a:noFill/>
              <a:ln w="9525">
                <a:gradFill flip="none" rotWithShape="1">
                  <a:gsLst>
                    <a:gs pos="23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a:extLst>
              <a:ext uri="{FF2B5EF4-FFF2-40B4-BE49-F238E27FC236}">
                <a16:creationId xmlns:a16="http://schemas.microsoft.com/office/drawing/2014/main" xmlns="" id="{F61C0587-A7C7-44AA-BAA9-CFA16BD03D53}"/>
              </a:ext>
            </a:extLst>
          </p:cNvPr>
          <p:cNvGrpSpPr/>
          <p:nvPr/>
        </p:nvGrpSpPr>
        <p:grpSpPr>
          <a:xfrm>
            <a:off x="6167032" y="2472849"/>
            <a:ext cx="2656039" cy="4941215"/>
            <a:chOff x="6167032" y="2472849"/>
            <a:chExt cx="2656039" cy="4941215"/>
          </a:xfrm>
        </p:grpSpPr>
        <p:sp>
          <p:nvSpPr>
            <p:cNvPr id="503" name="任意多边形: 形状 502">
              <a:extLst>
                <a:ext uri="{FF2B5EF4-FFF2-40B4-BE49-F238E27FC236}">
                  <a16:creationId xmlns:a16="http://schemas.microsoft.com/office/drawing/2014/main" xmlns="" id="{2D28CC25-DDB1-4371-BC49-7422C97A18B5}"/>
                </a:ext>
              </a:extLst>
            </p:cNvPr>
            <p:cNvSpPr/>
            <p:nvPr/>
          </p:nvSpPr>
          <p:spPr>
            <a:xfrm>
              <a:off x="6426367" y="247284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10" name="组合 9">
              <a:extLst>
                <a:ext uri="{FF2B5EF4-FFF2-40B4-BE49-F238E27FC236}">
                  <a16:creationId xmlns:a16="http://schemas.microsoft.com/office/drawing/2014/main" xmlns="" id="{474982D5-094F-4A06-879C-E52DA7207AB8}"/>
                </a:ext>
              </a:extLst>
            </p:cNvPr>
            <p:cNvGrpSpPr/>
            <p:nvPr/>
          </p:nvGrpSpPr>
          <p:grpSpPr>
            <a:xfrm>
              <a:off x="6167032" y="3680537"/>
              <a:ext cx="2656039" cy="3733527"/>
              <a:chOff x="6167032" y="3680537"/>
              <a:chExt cx="2656039" cy="3733527"/>
            </a:xfrm>
          </p:grpSpPr>
          <p:grpSp>
            <p:nvGrpSpPr>
              <p:cNvPr id="274" name="组合 273">
                <a:extLst>
                  <a:ext uri="{FF2B5EF4-FFF2-40B4-BE49-F238E27FC236}">
                    <a16:creationId xmlns:a16="http://schemas.microsoft.com/office/drawing/2014/main" xmlns="" id="{6B446D78-D7F8-4020-8D1B-9956893580E4}"/>
                  </a:ext>
                </a:extLst>
              </p:cNvPr>
              <p:cNvGrpSpPr/>
              <p:nvPr/>
            </p:nvGrpSpPr>
            <p:grpSpPr>
              <a:xfrm>
                <a:off x="6428344" y="3680537"/>
                <a:ext cx="2049998" cy="3733527"/>
                <a:chOff x="1259794" y="2946401"/>
                <a:chExt cx="2147774" cy="3911600"/>
              </a:xfrm>
            </p:grpSpPr>
            <p:sp>
              <p:nvSpPr>
                <p:cNvPr id="275" name="矩形 274">
                  <a:extLst>
                    <a:ext uri="{FF2B5EF4-FFF2-40B4-BE49-F238E27FC236}">
                      <a16:creationId xmlns:a16="http://schemas.microsoft.com/office/drawing/2014/main" xmlns="" id="{01A2FF62-43B8-4990-A9D6-42B92BF11F73}"/>
                    </a:ext>
                  </a:extLst>
                </p:cNvPr>
                <p:cNvSpPr/>
                <p:nvPr/>
              </p:nvSpPr>
              <p:spPr>
                <a:xfrm>
                  <a:off x="1563915" y="3136241"/>
                  <a:ext cx="1524000" cy="1524000"/>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6" name="矩形 275">
                  <a:extLst>
                    <a:ext uri="{FF2B5EF4-FFF2-40B4-BE49-F238E27FC236}">
                      <a16:creationId xmlns:a16="http://schemas.microsoft.com/office/drawing/2014/main" xmlns="" id="{91A742E1-E303-4EBA-BB6D-5504CA4980FC}"/>
                    </a:ext>
                  </a:extLst>
                </p:cNvPr>
                <p:cNvSpPr/>
                <p:nvPr/>
              </p:nvSpPr>
              <p:spPr>
                <a:xfrm>
                  <a:off x="1563915" y="3157334"/>
                  <a:ext cx="1524000" cy="1524000"/>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7" name="矩形 276">
                  <a:extLst>
                    <a:ext uri="{FF2B5EF4-FFF2-40B4-BE49-F238E27FC236}">
                      <a16:creationId xmlns:a16="http://schemas.microsoft.com/office/drawing/2014/main" xmlns="" id="{16265947-9C2E-4FF6-A39A-924059CAF7F6}"/>
                    </a:ext>
                  </a:extLst>
                </p:cNvPr>
                <p:cNvSpPr/>
                <p:nvPr/>
              </p:nvSpPr>
              <p:spPr>
                <a:xfrm>
                  <a:off x="1563915" y="3178427"/>
                  <a:ext cx="1524000" cy="1524000"/>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8" name="矩形 277">
                  <a:extLst>
                    <a:ext uri="{FF2B5EF4-FFF2-40B4-BE49-F238E27FC236}">
                      <a16:creationId xmlns:a16="http://schemas.microsoft.com/office/drawing/2014/main" xmlns="" id="{D1264C8F-B887-4282-B791-D3B8B6D02F4B}"/>
                    </a:ext>
                  </a:extLst>
                </p:cNvPr>
                <p:cNvSpPr/>
                <p:nvPr/>
              </p:nvSpPr>
              <p:spPr>
                <a:xfrm>
                  <a:off x="1563915" y="3199521"/>
                  <a:ext cx="1524000" cy="1524000"/>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9" name="矩形 278">
                  <a:extLst>
                    <a:ext uri="{FF2B5EF4-FFF2-40B4-BE49-F238E27FC236}">
                      <a16:creationId xmlns:a16="http://schemas.microsoft.com/office/drawing/2014/main" xmlns="" id="{B4717036-7D20-47B0-914A-6E30E723D931}"/>
                    </a:ext>
                  </a:extLst>
                </p:cNvPr>
                <p:cNvSpPr/>
                <p:nvPr/>
              </p:nvSpPr>
              <p:spPr>
                <a:xfrm>
                  <a:off x="1563915" y="3220614"/>
                  <a:ext cx="1524000" cy="1524000"/>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0" name="矩形 279">
                  <a:extLst>
                    <a:ext uri="{FF2B5EF4-FFF2-40B4-BE49-F238E27FC236}">
                      <a16:creationId xmlns:a16="http://schemas.microsoft.com/office/drawing/2014/main" xmlns="" id="{40390107-1312-430F-BF80-B48267E17143}"/>
                    </a:ext>
                  </a:extLst>
                </p:cNvPr>
                <p:cNvSpPr/>
                <p:nvPr/>
              </p:nvSpPr>
              <p:spPr>
                <a:xfrm>
                  <a:off x="1563915" y="3241707"/>
                  <a:ext cx="1524000" cy="1524000"/>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1" name="矩形 280">
                  <a:extLst>
                    <a:ext uri="{FF2B5EF4-FFF2-40B4-BE49-F238E27FC236}">
                      <a16:creationId xmlns:a16="http://schemas.microsoft.com/office/drawing/2014/main" xmlns="" id="{AC44C7C3-A75C-473A-A2A7-77161B8E5967}"/>
                    </a:ext>
                  </a:extLst>
                </p:cNvPr>
                <p:cNvSpPr/>
                <p:nvPr/>
              </p:nvSpPr>
              <p:spPr>
                <a:xfrm>
                  <a:off x="1563915" y="3283894"/>
                  <a:ext cx="1524000" cy="1524000"/>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2" name="矩形 281">
                  <a:extLst>
                    <a:ext uri="{FF2B5EF4-FFF2-40B4-BE49-F238E27FC236}">
                      <a16:creationId xmlns:a16="http://schemas.microsoft.com/office/drawing/2014/main" xmlns="" id="{6DB67441-5AF4-4FE2-B015-C7634EBFE7AB}"/>
                    </a:ext>
                  </a:extLst>
                </p:cNvPr>
                <p:cNvSpPr/>
                <p:nvPr/>
              </p:nvSpPr>
              <p:spPr>
                <a:xfrm>
                  <a:off x="1563915" y="3304987"/>
                  <a:ext cx="1524000" cy="1524000"/>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3" name="矩形 282">
                  <a:extLst>
                    <a:ext uri="{FF2B5EF4-FFF2-40B4-BE49-F238E27FC236}">
                      <a16:creationId xmlns:a16="http://schemas.microsoft.com/office/drawing/2014/main" xmlns="" id="{46009900-2BBB-41DE-B261-7014C41EA99D}"/>
                    </a:ext>
                  </a:extLst>
                </p:cNvPr>
                <p:cNvSpPr/>
                <p:nvPr/>
              </p:nvSpPr>
              <p:spPr>
                <a:xfrm>
                  <a:off x="1563915" y="3326080"/>
                  <a:ext cx="1524000" cy="1524000"/>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4" name="矩形 283">
                  <a:extLst>
                    <a:ext uri="{FF2B5EF4-FFF2-40B4-BE49-F238E27FC236}">
                      <a16:creationId xmlns:a16="http://schemas.microsoft.com/office/drawing/2014/main" xmlns="" id="{EF9DE9EC-65CA-4FAE-854A-B943E25F1E4F}"/>
                    </a:ext>
                  </a:extLst>
                </p:cNvPr>
                <p:cNvSpPr/>
                <p:nvPr/>
              </p:nvSpPr>
              <p:spPr>
                <a:xfrm>
                  <a:off x="1563915" y="3347174"/>
                  <a:ext cx="1524000" cy="1524000"/>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5" name="矩形 284">
                  <a:extLst>
                    <a:ext uri="{FF2B5EF4-FFF2-40B4-BE49-F238E27FC236}">
                      <a16:creationId xmlns:a16="http://schemas.microsoft.com/office/drawing/2014/main" xmlns="" id="{B163CE3E-928C-4BC7-96AB-11A1F2BBDEC2}"/>
                    </a:ext>
                  </a:extLst>
                </p:cNvPr>
                <p:cNvSpPr/>
                <p:nvPr/>
              </p:nvSpPr>
              <p:spPr>
                <a:xfrm>
                  <a:off x="1563915" y="3368267"/>
                  <a:ext cx="1524000" cy="1524000"/>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6" name="矩形 285">
                  <a:extLst>
                    <a:ext uri="{FF2B5EF4-FFF2-40B4-BE49-F238E27FC236}">
                      <a16:creationId xmlns:a16="http://schemas.microsoft.com/office/drawing/2014/main" xmlns="" id="{85C1D5A7-8428-4D35-807B-A9205F307037}"/>
                    </a:ext>
                  </a:extLst>
                </p:cNvPr>
                <p:cNvSpPr/>
                <p:nvPr/>
              </p:nvSpPr>
              <p:spPr>
                <a:xfrm>
                  <a:off x="1563915" y="3389361"/>
                  <a:ext cx="1524000" cy="1524000"/>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7" name="矩形 286">
                  <a:extLst>
                    <a:ext uri="{FF2B5EF4-FFF2-40B4-BE49-F238E27FC236}">
                      <a16:creationId xmlns:a16="http://schemas.microsoft.com/office/drawing/2014/main" xmlns="" id="{59ADBDC6-D955-470A-8B21-B87410E4A8C3}"/>
                    </a:ext>
                  </a:extLst>
                </p:cNvPr>
                <p:cNvSpPr/>
                <p:nvPr/>
              </p:nvSpPr>
              <p:spPr>
                <a:xfrm>
                  <a:off x="1563915" y="3410454"/>
                  <a:ext cx="1524000" cy="1524000"/>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8" name="矩形 287">
                  <a:extLst>
                    <a:ext uri="{FF2B5EF4-FFF2-40B4-BE49-F238E27FC236}">
                      <a16:creationId xmlns:a16="http://schemas.microsoft.com/office/drawing/2014/main" xmlns="" id="{A6277F87-CE95-4C0E-B72F-95C561A75DCA}"/>
                    </a:ext>
                  </a:extLst>
                </p:cNvPr>
                <p:cNvSpPr/>
                <p:nvPr/>
              </p:nvSpPr>
              <p:spPr>
                <a:xfrm>
                  <a:off x="1563915" y="3431547"/>
                  <a:ext cx="1524000" cy="1524000"/>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9" name="矩形 288">
                  <a:extLst>
                    <a:ext uri="{FF2B5EF4-FFF2-40B4-BE49-F238E27FC236}">
                      <a16:creationId xmlns:a16="http://schemas.microsoft.com/office/drawing/2014/main" xmlns="" id="{68533F2C-6C72-4E93-BEB3-621876229468}"/>
                    </a:ext>
                  </a:extLst>
                </p:cNvPr>
                <p:cNvSpPr/>
                <p:nvPr/>
              </p:nvSpPr>
              <p:spPr>
                <a:xfrm>
                  <a:off x="1563915" y="3452640"/>
                  <a:ext cx="1524000" cy="1524000"/>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0" name="矩形 289">
                  <a:extLst>
                    <a:ext uri="{FF2B5EF4-FFF2-40B4-BE49-F238E27FC236}">
                      <a16:creationId xmlns:a16="http://schemas.microsoft.com/office/drawing/2014/main" xmlns="" id="{A53A95F9-BD75-4C6B-A8FC-33903FBB2CAC}"/>
                    </a:ext>
                  </a:extLst>
                </p:cNvPr>
                <p:cNvSpPr/>
                <p:nvPr/>
              </p:nvSpPr>
              <p:spPr>
                <a:xfrm>
                  <a:off x="1563915" y="3473734"/>
                  <a:ext cx="1524000" cy="1524000"/>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1" name="矩形 290">
                  <a:extLst>
                    <a:ext uri="{FF2B5EF4-FFF2-40B4-BE49-F238E27FC236}">
                      <a16:creationId xmlns:a16="http://schemas.microsoft.com/office/drawing/2014/main" xmlns="" id="{B82C7666-571E-4B32-9F6B-A20C5D640375}"/>
                    </a:ext>
                  </a:extLst>
                </p:cNvPr>
                <p:cNvSpPr/>
                <p:nvPr/>
              </p:nvSpPr>
              <p:spPr>
                <a:xfrm>
                  <a:off x="1563915" y="3494827"/>
                  <a:ext cx="1524000" cy="1524000"/>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2" name="矩形 291">
                  <a:extLst>
                    <a:ext uri="{FF2B5EF4-FFF2-40B4-BE49-F238E27FC236}">
                      <a16:creationId xmlns:a16="http://schemas.microsoft.com/office/drawing/2014/main" xmlns="" id="{03E788D7-308C-4CD5-895D-FB281C194EDA}"/>
                    </a:ext>
                  </a:extLst>
                </p:cNvPr>
                <p:cNvSpPr/>
                <p:nvPr/>
              </p:nvSpPr>
              <p:spPr>
                <a:xfrm>
                  <a:off x="1563915" y="3515920"/>
                  <a:ext cx="1524000" cy="1524000"/>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3" name="矩形 292">
                  <a:extLst>
                    <a:ext uri="{FF2B5EF4-FFF2-40B4-BE49-F238E27FC236}">
                      <a16:creationId xmlns:a16="http://schemas.microsoft.com/office/drawing/2014/main" xmlns="" id="{E1503BBE-FA27-4CD1-9037-E5A58FE4C876}"/>
                    </a:ext>
                  </a:extLst>
                </p:cNvPr>
                <p:cNvSpPr/>
                <p:nvPr/>
              </p:nvSpPr>
              <p:spPr>
                <a:xfrm>
                  <a:off x="1563915" y="3537014"/>
                  <a:ext cx="1524000" cy="1524000"/>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4" name="矩形 293">
                  <a:extLst>
                    <a:ext uri="{FF2B5EF4-FFF2-40B4-BE49-F238E27FC236}">
                      <a16:creationId xmlns:a16="http://schemas.microsoft.com/office/drawing/2014/main" xmlns="" id="{BCCABC1D-6492-4D9F-88D9-2C564CFBF42C}"/>
                    </a:ext>
                  </a:extLst>
                </p:cNvPr>
                <p:cNvSpPr/>
                <p:nvPr/>
              </p:nvSpPr>
              <p:spPr>
                <a:xfrm>
                  <a:off x="1563915" y="3558107"/>
                  <a:ext cx="1524000" cy="1524000"/>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5" name="矩形 294">
                  <a:extLst>
                    <a:ext uri="{FF2B5EF4-FFF2-40B4-BE49-F238E27FC236}">
                      <a16:creationId xmlns:a16="http://schemas.microsoft.com/office/drawing/2014/main" xmlns="" id="{BC446DC4-C583-482F-9819-161978214C23}"/>
                    </a:ext>
                  </a:extLst>
                </p:cNvPr>
                <p:cNvSpPr/>
                <p:nvPr/>
              </p:nvSpPr>
              <p:spPr>
                <a:xfrm>
                  <a:off x="1563915" y="3579200"/>
                  <a:ext cx="1524000" cy="1524000"/>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6" name="矩形 295">
                  <a:extLst>
                    <a:ext uri="{FF2B5EF4-FFF2-40B4-BE49-F238E27FC236}">
                      <a16:creationId xmlns:a16="http://schemas.microsoft.com/office/drawing/2014/main" xmlns="" id="{6DC1D963-F577-47E7-9A21-4B7744D55ABB}"/>
                    </a:ext>
                  </a:extLst>
                </p:cNvPr>
                <p:cNvSpPr/>
                <p:nvPr/>
              </p:nvSpPr>
              <p:spPr>
                <a:xfrm>
                  <a:off x="1563915" y="3600293"/>
                  <a:ext cx="1524000" cy="1524000"/>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7" name="矩形 296">
                  <a:extLst>
                    <a:ext uri="{FF2B5EF4-FFF2-40B4-BE49-F238E27FC236}">
                      <a16:creationId xmlns:a16="http://schemas.microsoft.com/office/drawing/2014/main" xmlns="" id="{AF7334BC-916C-4357-B97C-F1AA30E1C66B}"/>
                    </a:ext>
                  </a:extLst>
                </p:cNvPr>
                <p:cNvSpPr/>
                <p:nvPr/>
              </p:nvSpPr>
              <p:spPr>
                <a:xfrm>
                  <a:off x="1563915" y="3621387"/>
                  <a:ext cx="1524000" cy="1524000"/>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8" name="矩形 297">
                  <a:extLst>
                    <a:ext uri="{FF2B5EF4-FFF2-40B4-BE49-F238E27FC236}">
                      <a16:creationId xmlns:a16="http://schemas.microsoft.com/office/drawing/2014/main" xmlns="" id="{E3364146-94AB-4D9B-B325-16F7415742CA}"/>
                    </a:ext>
                  </a:extLst>
                </p:cNvPr>
                <p:cNvSpPr/>
                <p:nvPr/>
              </p:nvSpPr>
              <p:spPr>
                <a:xfrm>
                  <a:off x="1563915" y="3642480"/>
                  <a:ext cx="1524000" cy="1524000"/>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9" name="矩形 298">
                  <a:extLst>
                    <a:ext uri="{FF2B5EF4-FFF2-40B4-BE49-F238E27FC236}">
                      <a16:creationId xmlns:a16="http://schemas.microsoft.com/office/drawing/2014/main" xmlns="" id="{50CEF2DB-95D6-4607-9779-273FC2444BA4}"/>
                    </a:ext>
                  </a:extLst>
                </p:cNvPr>
                <p:cNvSpPr/>
                <p:nvPr/>
              </p:nvSpPr>
              <p:spPr>
                <a:xfrm>
                  <a:off x="1563915" y="3663573"/>
                  <a:ext cx="1524000" cy="1524000"/>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0" name="矩形 299">
                  <a:extLst>
                    <a:ext uri="{FF2B5EF4-FFF2-40B4-BE49-F238E27FC236}">
                      <a16:creationId xmlns:a16="http://schemas.microsoft.com/office/drawing/2014/main" xmlns="" id="{B0966C4E-EEB3-44AF-A224-250C3E57F9B3}"/>
                    </a:ext>
                  </a:extLst>
                </p:cNvPr>
                <p:cNvSpPr/>
                <p:nvPr/>
              </p:nvSpPr>
              <p:spPr>
                <a:xfrm>
                  <a:off x="1563915" y="3684667"/>
                  <a:ext cx="1524000" cy="1524000"/>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1" name="矩形 300">
                  <a:extLst>
                    <a:ext uri="{FF2B5EF4-FFF2-40B4-BE49-F238E27FC236}">
                      <a16:creationId xmlns:a16="http://schemas.microsoft.com/office/drawing/2014/main" xmlns="" id="{33A7FD7A-D9AD-4909-9CFF-7F8501F984F0}"/>
                    </a:ext>
                  </a:extLst>
                </p:cNvPr>
                <p:cNvSpPr/>
                <p:nvPr/>
              </p:nvSpPr>
              <p:spPr>
                <a:xfrm>
                  <a:off x="1563915" y="3705760"/>
                  <a:ext cx="1524000" cy="1524000"/>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2" name="矩形 301">
                  <a:extLst>
                    <a:ext uri="{FF2B5EF4-FFF2-40B4-BE49-F238E27FC236}">
                      <a16:creationId xmlns:a16="http://schemas.microsoft.com/office/drawing/2014/main" xmlns="" id="{F0C05ECA-65A5-477F-B511-EB574EFB1BF8}"/>
                    </a:ext>
                  </a:extLst>
                </p:cNvPr>
                <p:cNvSpPr/>
                <p:nvPr/>
              </p:nvSpPr>
              <p:spPr>
                <a:xfrm>
                  <a:off x="1563915" y="3726854"/>
                  <a:ext cx="1524000" cy="1524000"/>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3" name="矩形 302">
                  <a:extLst>
                    <a:ext uri="{FF2B5EF4-FFF2-40B4-BE49-F238E27FC236}">
                      <a16:creationId xmlns:a16="http://schemas.microsoft.com/office/drawing/2014/main" xmlns="" id="{2E8C32E8-E511-4B50-823A-4451F00AF27D}"/>
                    </a:ext>
                  </a:extLst>
                </p:cNvPr>
                <p:cNvSpPr/>
                <p:nvPr/>
              </p:nvSpPr>
              <p:spPr>
                <a:xfrm>
                  <a:off x="1563915" y="3747947"/>
                  <a:ext cx="1524000" cy="1524000"/>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4" name="矩形 303">
                  <a:extLst>
                    <a:ext uri="{FF2B5EF4-FFF2-40B4-BE49-F238E27FC236}">
                      <a16:creationId xmlns:a16="http://schemas.microsoft.com/office/drawing/2014/main" xmlns="" id="{0179F441-96BE-4425-B07B-9FC27481E099}"/>
                    </a:ext>
                  </a:extLst>
                </p:cNvPr>
                <p:cNvSpPr/>
                <p:nvPr/>
              </p:nvSpPr>
              <p:spPr>
                <a:xfrm>
                  <a:off x="1563915" y="3769040"/>
                  <a:ext cx="1524000" cy="1524000"/>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5" name="矩形 304">
                  <a:extLst>
                    <a:ext uri="{FF2B5EF4-FFF2-40B4-BE49-F238E27FC236}">
                      <a16:creationId xmlns:a16="http://schemas.microsoft.com/office/drawing/2014/main" xmlns="" id="{BFFB9CBC-9ADE-4F1C-8D23-95E4B0CC201C}"/>
                    </a:ext>
                  </a:extLst>
                </p:cNvPr>
                <p:cNvSpPr/>
                <p:nvPr/>
              </p:nvSpPr>
              <p:spPr>
                <a:xfrm>
                  <a:off x="1563915" y="3790133"/>
                  <a:ext cx="1524000" cy="1524000"/>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6" name="矩形 305">
                  <a:extLst>
                    <a:ext uri="{FF2B5EF4-FFF2-40B4-BE49-F238E27FC236}">
                      <a16:creationId xmlns:a16="http://schemas.microsoft.com/office/drawing/2014/main" xmlns="" id="{FA6E56BB-81D9-44A9-82E3-E801ED0D2405}"/>
                    </a:ext>
                  </a:extLst>
                </p:cNvPr>
                <p:cNvSpPr/>
                <p:nvPr/>
              </p:nvSpPr>
              <p:spPr>
                <a:xfrm>
                  <a:off x="1563915" y="3811227"/>
                  <a:ext cx="1524000" cy="1524000"/>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7" name="矩形 306">
                  <a:extLst>
                    <a:ext uri="{FF2B5EF4-FFF2-40B4-BE49-F238E27FC236}">
                      <a16:creationId xmlns:a16="http://schemas.microsoft.com/office/drawing/2014/main" xmlns="" id="{DBBB2885-CE3D-4395-AA0C-46185E1A5193}"/>
                    </a:ext>
                  </a:extLst>
                </p:cNvPr>
                <p:cNvSpPr/>
                <p:nvPr/>
              </p:nvSpPr>
              <p:spPr>
                <a:xfrm>
                  <a:off x="1563915" y="3832320"/>
                  <a:ext cx="1524000" cy="1524000"/>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8" name="矩形 307">
                  <a:extLst>
                    <a:ext uri="{FF2B5EF4-FFF2-40B4-BE49-F238E27FC236}">
                      <a16:creationId xmlns:a16="http://schemas.microsoft.com/office/drawing/2014/main" xmlns="" id="{3E104B5B-1779-4B85-8F27-D5E3BDB62736}"/>
                    </a:ext>
                  </a:extLst>
                </p:cNvPr>
                <p:cNvSpPr/>
                <p:nvPr/>
              </p:nvSpPr>
              <p:spPr>
                <a:xfrm>
                  <a:off x="1563915" y="3853413"/>
                  <a:ext cx="1524000" cy="1524000"/>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9" name="矩形 308">
                  <a:extLst>
                    <a:ext uri="{FF2B5EF4-FFF2-40B4-BE49-F238E27FC236}">
                      <a16:creationId xmlns:a16="http://schemas.microsoft.com/office/drawing/2014/main" xmlns="" id="{A0715729-66DE-4C61-BB6A-A5D0F925980F}"/>
                    </a:ext>
                  </a:extLst>
                </p:cNvPr>
                <p:cNvSpPr/>
                <p:nvPr/>
              </p:nvSpPr>
              <p:spPr>
                <a:xfrm>
                  <a:off x="1563915" y="3874507"/>
                  <a:ext cx="1524000" cy="1524000"/>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0" name="矩形 309">
                  <a:extLst>
                    <a:ext uri="{FF2B5EF4-FFF2-40B4-BE49-F238E27FC236}">
                      <a16:creationId xmlns:a16="http://schemas.microsoft.com/office/drawing/2014/main" xmlns="" id="{B49436AE-090F-4395-A3BA-E8BFC8BE7183}"/>
                    </a:ext>
                  </a:extLst>
                </p:cNvPr>
                <p:cNvSpPr/>
                <p:nvPr/>
              </p:nvSpPr>
              <p:spPr>
                <a:xfrm>
                  <a:off x="1563915" y="3895600"/>
                  <a:ext cx="1524000" cy="1524000"/>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1" name="矩形 310">
                  <a:extLst>
                    <a:ext uri="{FF2B5EF4-FFF2-40B4-BE49-F238E27FC236}">
                      <a16:creationId xmlns:a16="http://schemas.microsoft.com/office/drawing/2014/main" xmlns="" id="{F5F3AE47-63AD-4C7B-ADB0-A3A268C2B0B1}"/>
                    </a:ext>
                  </a:extLst>
                </p:cNvPr>
                <p:cNvSpPr/>
                <p:nvPr/>
              </p:nvSpPr>
              <p:spPr>
                <a:xfrm>
                  <a:off x="1563915" y="3916693"/>
                  <a:ext cx="1524000" cy="1524000"/>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2" name="矩形 311">
                  <a:extLst>
                    <a:ext uri="{FF2B5EF4-FFF2-40B4-BE49-F238E27FC236}">
                      <a16:creationId xmlns:a16="http://schemas.microsoft.com/office/drawing/2014/main" xmlns="" id="{72F2605C-D71E-4526-862E-39811334B1D6}"/>
                    </a:ext>
                  </a:extLst>
                </p:cNvPr>
                <p:cNvSpPr/>
                <p:nvPr/>
              </p:nvSpPr>
              <p:spPr>
                <a:xfrm>
                  <a:off x="1563915" y="3937786"/>
                  <a:ext cx="1524000" cy="1524000"/>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3" name="矩形 312">
                  <a:extLst>
                    <a:ext uri="{FF2B5EF4-FFF2-40B4-BE49-F238E27FC236}">
                      <a16:creationId xmlns:a16="http://schemas.microsoft.com/office/drawing/2014/main" xmlns="" id="{6121ABD4-21B1-43F4-B3AF-4DF40972626A}"/>
                    </a:ext>
                  </a:extLst>
                </p:cNvPr>
                <p:cNvSpPr/>
                <p:nvPr/>
              </p:nvSpPr>
              <p:spPr>
                <a:xfrm>
                  <a:off x="1563915" y="3958880"/>
                  <a:ext cx="1524000" cy="1524000"/>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4" name="矩形 313">
                  <a:extLst>
                    <a:ext uri="{FF2B5EF4-FFF2-40B4-BE49-F238E27FC236}">
                      <a16:creationId xmlns:a16="http://schemas.microsoft.com/office/drawing/2014/main" xmlns="" id="{A82F70BC-7F49-4B2A-928F-1FE0987C4721}"/>
                    </a:ext>
                  </a:extLst>
                </p:cNvPr>
                <p:cNvSpPr/>
                <p:nvPr/>
              </p:nvSpPr>
              <p:spPr>
                <a:xfrm>
                  <a:off x="1563915" y="3979973"/>
                  <a:ext cx="1524000" cy="1524000"/>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5" name="矩形 314">
                  <a:extLst>
                    <a:ext uri="{FF2B5EF4-FFF2-40B4-BE49-F238E27FC236}">
                      <a16:creationId xmlns:a16="http://schemas.microsoft.com/office/drawing/2014/main" xmlns="" id="{80D38EB1-60F2-43A7-8EA6-239362F8DB17}"/>
                    </a:ext>
                  </a:extLst>
                </p:cNvPr>
                <p:cNvSpPr/>
                <p:nvPr/>
              </p:nvSpPr>
              <p:spPr>
                <a:xfrm>
                  <a:off x="1563915" y="4001066"/>
                  <a:ext cx="1524000" cy="1524000"/>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6" name="矩形 315">
                  <a:extLst>
                    <a:ext uri="{FF2B5EF4-FFF2-40B4-BE49-F238E27FC236}">
                      <a16:creationId xmlns:a16="http://schemas.microsoft.com/office/drawing/2014/main" xmlns="" id="{739A57AB-A08A-4D99-8254-1B9C592A6969}"/>
                    </a:ext>
                  </a:extLst>
                </p:cNvPr>
                <p:cNvSpPr/>
                <p:nvPr/>
              </p:nvSpPr>
              <p:spPr>
                <a:xfrm>
                  <a:off x="1563915" y="4022160"/>
                  <a:ext cx="1524000" cy="1524000"/>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7" name="矩形 316">
                  <a:extLst>
                    <a:ext uri="{FF2B5EF4-FFF2-40B4-BE49-F238E27FC236}">
                      <a16:creationId xmlns:a16="http://schemas.microsoft.com/office/drawing/2014/main" xmlns="" id="{9B6CB41E-E4ED-4D3C-B702-1A255C33B7B7}"/>
                    </a:ext>
                  </a:extLst>
                </p:cNvPr>
                <p:cNvSpPr/>
                <p:nvPr/>
              </p:nvSpPr>
              <p:spPr>
                <a:xfrm>
                  <a:off x="1563915" y="4043253"/>
                  <a:ext cx="1524000" cy="1524000"/>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8" name="矩形 317">
                  <a:extLst>
                    <a:ext uri="{FF2B5EF4-FFF2-40B4-BE49-F238E27FC236}">
                      <a16:creationId xmlns:a16="http://schemas.microsoft.com/office/drawing/2014/main" xmlns="" id="{7D16C097-3BC2-4991-BAE4-156F4E576553}"/>
                    </a:ext>
                  </a:extLst>
                </p:cNvPr>
                <p:cNvSpPr/>
                <p:nvPr/>
              </p:nvSpPr>
              <p:spPr>
                <a:xfrm>
                  <a:off x="1563915" y="4064346"/>
                  <a:ext cx="1524000" cy="1524000"/>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9" name="矩形 318">
                  <a:extLst>
                    <a:ext uri="{FF2B5EF4-FFF2-40B4-BE49-F238E27FC236}">
                      <a16:creationId xmlns:a16="http://schemas.microsoft.com/office/drawing/2014/main" xmlns="" id="{23284C80-95A7-497B-AA8E-94108FAA35C1}"/>
                    </a:ext>
                  </a:extLst>
                </p:cNvPr>
                <p:cNvSpPr/>
                <p:nvPr/>
              </p:nvSpPr>
              <p:spPr>
                <a:xfrm>
                  <a:off x="1563915" y="4085439"/>
                  <a:ext cx="1524000" cy="1524000"/>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0" name="矩形 319">
                  <a:extLst>
                    <a:ext uri="{FF2B5EF4-FFF2-40B4-BE49-F238E27FC236}">
                      <a16:creationId xmlns:a16="http://schemas.microsoft.com/office/drawing/2014/main" xmlns="" id="{DCA43307-A9D3-4882-81AD-E070E47D44B6}"/>
                    </a:ext>
                  </a:extLst>
                </p:cNvPr>
                <p:cNvSpPr/>
                <p:nvPr/>
              </p:nvSpPr>
              <p:spPr>
                <a:xfrm>
                  <a:off x="1563915" y="4106533"/>
                  <a:ext cx="1524000" cy="1524000"/>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1" name="矩形 320">
                  <a:extLst>
                    <a:ext uri="{FF2B5EF4-FFF2-40B4-BE49-F238E27FC236}">
                      <a16:creationId xmlns:a16="http://schemas.microsoft.com/office/drawing/2014/main" xmlns="" id="{6A2D9071-AC46-4FD9-81C8-7F496CF44C32}"/>
                    </a:ext>
                  </a:extLst>
                </p:cNvPr>
                <p:cNvSpPr/>
                <p:nvPr/>
              </p:nvSpPr>
              <p:spPr>
                <a:xfrm>
                  <a:off x="1563915" y="4127626"/>
                  <a:ext cx="1524000" cy="1524000"/>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2" name="矩形 321">
                  <a:extLst>
                    <a:ext uri="{FF2B5EF4-FFF2-40B4-BE49-F238E27FC236}">
                      <a16:creationId xmlns:a16="http://schemas.microsoft.com/office/drawing/2014/main" xmlns="" id="{B0CD167A-D4E3-4AD6-B692-0F717E6E6C2E}"/>
                    </a:ext>
                  </a:extLst>
                </p:cNvPr>
                <p:cNvSpPr/>
                <p:nvPr/>
              </p:nvSpPr>
              <p:spPr>
                <a:xfrm>
                  <a:off x="1563915" y="4148720"/>
                  <a:ext cx="1524000" cy="1524000"/>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3" name="矩形 322">
                  <a:extLst>
                    <a:ext uri="{FF2B5EF4-FFF2-40B4-BE49-F238E27FC236}">
                      <a16:creationId xmlns:a16="http://schemas.microsoft.com/office/drawing/2014/main" xmlns="" id="{C96EEE11-0C07-47F1-82A7-4ED9383EC76A}"/>
                    </a:ext>
                  </a:extLst>
                </p:cNvPr>
                <p:cNvSpPr/>
                <p:nvPr/>
              </p:nvSpPr>
              <p:spPr>
                <a:xfrm>
                  <a:off x="1563915" y="4169813"/>
                  <a:ext cx="1524000" cy="1524000"/>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4" name="矩形 323">
                  <a:extLst>
                    <a:ext uri="{FF2B5EF4-FFF2-40B4-BE49-F238E27FC236}">
                      <a16:creationId xmlns:a16="http://schemas.microsoft.com/office/drawing/2014/main" xmlns="" id="{7D54F599-F152-4975-96DB-EC21D8E4F21B}"/>
                    </a:ext>
                  </a:extLst>
                </p:cNvPr>
                <p:cNvSpPr/>
                <p:nvPr/>
              </p:nvSpPr>
              <p:spPr>
                <a:xfrm>
                  <a:off x="1563915" y="4190906"/>
                  <a:ext cx="1524000" cy="1524000"/>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5" name="矩形 324">
                  <a:extLst>
                    <a:ext uri="{FF2B5EF4-FFF2-40B4-BE49-F238E27FC236}">
                      <a16:creationId xmlns:a16="http://schemas.microsoft.com/office/drawing/2014/main" xmlns="" id="{D7CD2E88-CC2D-4B74-A919-DA881DE588D3}"/>
                    </a:ext>
                  </a:extLst>
                </p:cNvPr>
                <p:cNvSpPr/>
                <p:nvPr/>
              </p:nvSpPr>
              <p:spPr>
                <a:xfrm>
                  <a:off x="1563915" y="4211999"/>
                  <a:ext cx="1524000" cy="1524000"/>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6" name="矩形 325">
                  <a:extLst>
                    <a:ext uri="{FF2B5EF4-FFF2-40B4-BE49-F238E27FC236}">
                      <a16:creationId xmlns:a16="http://schemas.microsoft.com/office/drawing/2014/main" xmlns="" id="{894729CD-07C9-4BB6-B6F9-F57A19ABB5A9}"/>
                    </a:ext>
                  </a:extLst>
                </p:cNvPr>
                <p:cNvSpPr/>
                <p:nvPr/>
              </p:nvSpPr>
              <p:spPr>
                <a:xfrm>
                  <a:off x="1563915" y="4233093"/>
                  <a:ext cx="1524000" cy="1524000"/>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7" name="矩形 326">
                  <a:extLst>
                    <a:ext uri="{FF2B5EF4-FFF2-40B4-BE49-F238E27FC236}">
                      <a16:creationId xmlns:a16="http://schemas.microsoft.com/office/drawing/2014/main" xmlns="" id="{203E6C69-BEEA-4F0A-B056-8F38F2B24362}"/>
                    </a:ext>
                  </a:extLst>
                </p:cNvPr>
                <p:cNvSpPr/>
                <p:nvPr/>
              </p:nvSpPr>
              <p:spPr>
                <a:xfrm>
                  <a:off x="1563915" y="4254186"/>
                  <a:ext cx="1524000" cy="1524000"/>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8" name="矩形 327">
                  <a:extLst>
                    <a:ext uri="{FF2B5EF4-FFF2-40B4-BE49-F238E27FC236}">
                      <a16:creationId xmlns:a16="http://schemas.microsoft.com/office/drawing/2014/main" xmlns="" id="{FCEB5F9E-CD2D-4328-A2B8-A24909B58D0A}"/>
                    </a:ext>
                  </a:extLst>
                </p:cNvPr>
                <p:cNvSpPr/>
                <p:nvPr/>
              </p:nvSpPr>
              <p:spPr>
                <a:xfrm>
                  <a:off x="1563915" y="4275279"/>
                  <a:ext cx="1524000" cy="1524000"/>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9" name="矩形 328">
                  <a:extLst>
                    <a:ext uri="{FF2B5EF4-FFF2-40B4-BE49-F238E27FC236}">
                      <a16:creationId xmlns:a16="http://schemas.microsoft.com/office/drawing/2014/main" xmlns="" id="{F82D8C4C-1BD3-46DE-BA75-40313D75EA78}"/>
                    </a:ext>
                  </a:extLst>
                </p:cNvPr>
                <p:cNvSpPr/>
                <p:nvPr/>
              </p:nvSpPr>
              <p:spPr>
                <a:xfrm>
                  <a:off x="1563915" y="4296373"/>
                  <a:ext cx="1524000" cy="1524000"/>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0" name="矩形 329">
                  <a:extLst>
                    <a:ext uri="{FF2B5EF4-FFF2-40B4-BE49-F238E27FC236}">
                      <a16:creationId xmlns:a16="http://schemas.microsoft.com/office/drawing/2014/main" xmlns="" id="{17C26812-C13E-4848-9D41-41562AA1C317}"/>
                    </a:ext>
                  </a:extLst>
                </p:cNvPr>
                <p:cNvSpPr/>
                <p:nvPr/>
              </p:nvSpPr>
              <p:spPr>
                <a:xfrm>
                  <a:off x="1563915" y="4317466"/>
                  <a:ext cx="1524000" cy="1524000"/>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1" name="矩形 330">
                  <a:extLst>
                    <a:ext uri="{FF2B5EF4-FFF2-40B4-BE49-F238E27FC236}">
                      <a16:creationId xmlns:a16="http://schemas.microsoft.com/office/drawing/2014/main" xmlns="" id="{65BFDF77-B8C6-4941-8683-CEB2D339C90D}"/>
                    </a:ext>
                  </a:extLst>
                </p:cNvPr>
                <p:cNvSpPr/>
                <p:nvPr/>
              </p:nvSpPr>
              <p:spPr>
                <a:xfrm>
                  <a:off x="1563915" y="4338559"/>
                  <a:ext cx="1524000" cy="1524000"/>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2" name="矩形 331">
                  <a:extLst>
                    <a:ext uri="{FF2B5EF4-FFF2-40B4-BE49-F238E27FC236}">
                      <a16:creationId xmlns:a16="http://schemas.microsoft.com/office/drawing/2014/main" xmlns="" id="{2C29A1F7-BD52-4B52-A768-AB5B51B5C37B}"/>
                    </a:ext>
                  </a:extLst>
                </p:cNvPr>
                <p:cNvSpPr/>
                <p:nvPr/>
              </p:nvSpPr>
              <p:spPr>
                <a:xfrm>
                  <a:off x="1563915" y="4359652"/>
                  <a:ext cx="1524000" cy="1524000"/>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3" name="矩形 332">
                  <a:extLst>
                    <a:ext uri="{FF2B5EF4-FFF2-40B4-BE49-F238E27FC236}">
                      <a16:creationId xmlns:a16="http://schemas.microsoft.com/office/drawing/2014/main" xmlns="" id="{310CDDF1-298A-42D6-9BDA-7F4081D7CE19}"/>
                    </a:ext>
                  </a:extLst>
                </p:cNvPr>
                <p:cNvSpPr/>
                <p:nvPr/>
              </p:nvSpPr>
              <p:spPr>
                <a:xfrm>
                  <a:off x="1563915" y="4380746"/>
                  <a:ext cx="1524000" cy="1524000"/>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4" name="矩形 333">
                  <a:extLst>
                    <a:ext uri="{FF2B5EF4-FFF2-40B4-BE49-F238E27FC236}">
                      <a16:creationId xmlns:a16="http://schemas.microsoft.com/office/drawing/2014/main" xmlns="" id="{6F4D3ACF-F49C-43D7-A0BE-293400C71CC1}"/>
                    </a:ext>
                  </a:extLst>
                </p:cNvPr>
                <p:cNvSpPr/>
                <p:nvPr/>
              </p:nvSpPr>
              <p:spPr>
                <a:xfrm>
                  <a:off x="1563915" y="4401839"/>
                  <a:ext cx="1524000" cy="1524000"/>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5" name="矩形 334">
                  <a:extLst>
                    <a:ext uri="{FF2B5EF4-FFF2-40B4-BE49-F238E27FC236}">
                      <a16:creationId xmlns:a16="http://schemas.microsoft.com/office/drawing/2014/main" xmlns="" id="{90458B11-788F-4771-9B94-F1771B004D54}"/>
                    </a:ext>
                  </a:extLst>
                </p:cNvPr>
                <p:cNvSpPr/>
                <p:nvPr/>
              </p:nvSpPr>
              <p:spPr>
                <a:xfrm>
                  <a:off x="1563915" y="4422932"/>
                  <a:ext cx="1524000" cy="1524000"/>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6" name="矩形 335">
                  <a:extLst>
                    <a:ext uri="{FF2B5EF4-FFF2-40B4-BE49-F238E27FC236}">
                      <a16:creationId xmlns:a16="http://schemas.microsoft.com/office/drawing/2014/main" xmlns="" id="{94C5E87B-4178-4AE0-B5B1-9CAB418281D3}"/>
                    </a:ext>
                  </a:extLst>
                </p:cNvPr>
                <p:cNvSpPr/>
                <p:nvPr/>
              </p:nvSpPr>
              <p:spPr>
                <a:xfrm>
                  <a:off x="1563915" y="4444026"/>
                  <a:ext cx="1524000" cy="1524000"/>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7" name="矩形 336">
                  <a:extLst>
                    <a:ext uri="{FF2B5EF4-FFF2-40B4-BE49-F238E27FC236}">
                      <a16:creationId xmlns:a16="http://schemas.microsoft.com/office/drawing/2014/main" xmlns="" id="{E24E4960-94BB-45B4-800A-A99BE67514B9}"/>
                    </a:ext>
                  </a:extLst>
                </p:cNvPr>
                <p:cNvSpPr/>
                <p:nvPr/>
              </p:nvSpPr>
              <p:spPr>
                <a:xfrm>
                  <a:off x="1563915" y="4465119"/>
                  <a:ext cx="1524000" cy="1524000"/>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8" name="矩形 337">
                  <a:extLst>
                    <a:ext uri="{FF2B5EF4-FFF2-40B4-BE49-F238E27FC236}">
                      <a16:creationId xmlns:a16="http://schemas.microsoft.com/office/drawing/2014/main" xmlns="" id="{2FE6487E-76C7-4EF9-84DE-0A5EF2D18244}"/>
                    </a:ext>
                  </a:extLst>
                </p:cNvPr>
                <p:cNvSpPr/>
                <p:nvPr/>
              </p:nvSpPr>
              <p:spPr>
                <a:xfrm>
                  <a:off x="1563915" y="4486212"/>
                  <a:ext cx="1524000" cy="1524000"/>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9" name="矩形 338">
                  <a:extLst>
                    <a:ext uri="{FF2B5EF4-FFF2-40B4-BE49-F238E27FC236}">
                      <a16:creationId xmlns:a16="http://schemas.microsoft.com/office/drawing/2014/main" xmlns="" id="{30208AFE-D68D-4498-B46F-FCEAAA7CE56A}"/>
                    </a:ext>
                  </a:extLst>
                </p:cNvPr>
                <p:cNvSpPr/>
                <p:nvPr/>
              </p:nvSpPr>
              <p:spPr>
                <a:xfrm>
                  <a:off x="1563915" y="4507306"/>
                  <a:ext cx="1524000" cy="1524000"/>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0" name="矩形 339">
                  <a:extLst>
                    <a:ext uri="{FF2B5EF4-FFF2-40B4-BE49-F238E27FC236}">
                      <a16:creationId xmlns:a16="http://schemas.microsoft.com/office/drawing/2014/main" xmlns="" id="{ADC5F045-433B-43C4-99BF-B553480DD6A1}"/>
                    </a:ext>
                  </a:extLst>
                </p:cNvPr>
                <p:cNvSpPr/>
                <p:nvPr/>
              </p:nvSpPr>
              <p:spPr>
                <a:xfrm>
                  <a:off x="1563915" y="4528399"/>
                  <a:ext cx="1524000" cy="1524000"/>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1" name="矩形 340">
                  <a:extLst>
                    <a:ext uri="{FF2B5EF4-FFF2-40B4-BE49-F238E27FC236}">
                      <a16:creationId xmlns:a16="http://schemas.microsoft.com/office/drawing/2014/main" xmlns="" id="{8839A5EC-DDB1-46EE-890D-65092EBA50B1}"/>
                    </a:ext>
                  </a:extLst>
                </p:cNvPr>
                <p:cNvSpPr/>
                <p:nvPr/>
              </p:nvSpPr>
              <p:spPr>
                <a:xfrm>
                  <a:off x="1563915" y="4549492"/>
                  <a:ext cx="1524000" cy="1524000"/>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2" name="矩形 341">
                  <a:extLst>
                    <a:ext uri="{FF2B5EF4-FFF2-40B4-BE49-F238E27FC236}">
                      <a16:creationId xmlns:a16="http://schemas.microsoft.com/office/drawing/2014/main" xmlns="" id="{B06CC47A-8B13-4C04-8893-DC1D4AFC6268}"/>
                    </a:ext>
                  </a:extLst>
                </p:cNvPr>
                <p:cNvSpPr/>
                <p:nvPr/>
              </p:nvSpPr>
              <p:spPr>
                <a:xfrm>
                  <a:off x="1563915" y="4570586"/>
                  <a:ext cx="1524000" cy="1524000"/>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3" name="矩形 342">
                  <a:extLst>
                    <a:ext uri="{FF2B5EF4-FFF2-40B4-BE49-F238E27FC236}">
                      <a16:creationId xmlns:a16="http://schemas.microsoft.com/office/drawing/2014/main" xmlns="" id="{BD5EFDB6-E1E8-47C4-8BF1-A03A6B256A97}"/>
                    </a:ext>
                  </a:extLst>
                </p:cNvPr>
                <p:cNvSpPr/>
                <p:nvPr/>
              </p:nvSpPr>
              <p:spPr>
                <a:xfrm>
                  <a:off x="1563915" y="4591679"/>
                  <a:ext cx="1524000" cy="1524000"/>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4" name="矩形 343">
                  <a:extLst>
                    <a:ext uri="{FF2B5EF4-FFF2-40B4-BE49-F238E27FC236}">
                      <a16:creationId xmlns:a16="http://schemas.microsoft.com/office/drawing/2014/main" xmlns="" id="{9ACB930B-3CF6-42F8-90E3-49BCE2738891}"/>
                    </a:ext>
                  </a:extLst>
                </p:cNvPr>
                <p:cNvSpPr/>
                <p:nvPr/>
              </p:nvSpPr>
              <p:spPr>
                <a:xfrm>
                  <a:off x="1563915" y="4612772"/>
                  <a:ext cx="1524000" cy="1524000"/>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5" name="矩形 344">
                  <a:extLst>
                    <a:ext uri="{FF2B5EF4-FFF2-40B4-BE49-F238E27FC236}">
                      <a16:creationId xmlns:a16="http://schemas.microsoft.com/office/drawing/2014/main" xmlns="" id="{B0693A38-8AC4-40FB-9131-E1CD39BD00CD}"/>
                    </a:ext>
                  </a:extLst>
                </p:cNvPr>
                <p:cNvSpPr/>
                <p:nvPr/>
              </p:nvSpPr>
              <p:spPr>
                <a:xfrm>
                  <a:off x="1563915" y="4633866"/>
                  <a:ext cx="1524000" cy="1524000"/>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6" name="矩形 345">
                  <a:extLst>
                    <a:ext uri="{FF2B5EF4-FFF2-40B4-BE49-F238E27FC236}">
                      <a16:creationId xmlns:a16="http://schemas.microsoft.com/office/drawing/2014/main" xmlns="" id="{FDE98E88-0973-4550-9D38-2972719AF2E2}"/>
                    </a:ext>
                  </a:extLst>
                </p:cNvPr>
                <p:cNvSpPr/>
                <p:nvPr/>
              </p:nvSpPr>
              <p:spPr>
                <a:xfrm>
                  <a:off x="1563915" y="4654959"/>
                  <a:ext cx="1524000" cy="1524000"/>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7" name="矩形 346">
                  <a:extLst>
                    <a:ext uri="{FF2B5EF4-FFF2-40B4-BE49-F238E27FC236}">
                      <a16:creationId xmlns:a16="http://schemas.microsoft.com/office/drawing/2014/main" xmlns="" id="{F507D015-D456-4F5B-933A-95CD22570220}"/>
                    </a:ext>
                  </a:extLst>
                </p:cNvPr>
                <p:cNvSpPr/>
                <p:nvPr/>
              </p:nvSpPr>
              <p:spPr>
                <a:xfrm>
                  <a:off x="1563915" y="4676052"/>
                  <a:ext cx="1524000" cy="1524000"/>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8" name="矩形 347">
                  <a:extLst>
                    <a:ext uri="{FF2B5EF4-FFF2-40B4-BE49-F238E27FC236}">
                      <a16:creationId xmlns:a16="http://schemas.microsoft.com/office/drawing/2014/main" xmlns="" id="{F229C109-754F-4ED4-A8B8-A8CE5390C8DE}"/>
                    </a:ext>
                  </a:extLst>
                </p:cNvPr>
                <p:cNvSpPr/>
                <p:nvPr/>
              </p:nvSpPr>
              <p:spPr>
                <a:xfrm>
                  <a:off x="1563915" y="4697145"/>
                  <a:ext cx="1524000" cy="1524000"/>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9" name="矩形 348">
                  <a:extLst>
                    <a:ext uri="{FF2B5EF4-FFF2-40B4-BE49-F238E27FC236}">
                      <a16:creationId xmlns:a16="http://schemas.microsoft.com/office/drawing/2014/main" xmlns="" id="{44949657-C8AC-417D-AE80-62F175740B5F}"/>
                    </a:ext>
                  </a:extLst>
                </p:cNvPr>
                <p:cNvSpPr/>
                <p:nvPr/>
              </p:nvSpPr>
              <p:spPr>
                <a:xfrm>
                  <a:off x="1563915" y="4718239"/>
                  <a:ext cx="1524000" cy="1524000"/>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0" name="矩形 349">
                  <a:extLst>
                    <a:ext uri="{FF2B5EF4-FFF2-40B4-BE49-F238E27FC236}">
                      <a16:creationId xmlns:a16="http://schemas.microsoft.com/office/drawing/2014/main" xmlns="" id="{C8BD133F-F2CE-4886-B117-7AB443969389}"/>
                    </a:ext>
                  </a:extLst>
                </p:cNvPr>
                <p:cNvSpPr/>
                <p:nvPr/>
              </p:nvSpPr>
              <p:spPr>
                <a:xfrm>
                  <a:off x="1563915" y="4739332"/>
                  <a:ext cx="1524000" cy="1524000"/>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1" name="矩形 350">
                  <a:extLst>
                    <a:ext uri="{FF2B5EF4-FFF2-40B4-BE49-F238E27FC236}">
                      <a16:creationId xmlns:a16="http://schemas.microsoft.com/office/drawing/2014/main" xmlns="" id="{166C1BC3-ED74-4438-93F6-E412455DA849}"/>
                    </a:ext>
                  </a:extLst>
                </p:cNvPr>
                <p:cNvSpPr/>
                <p:nvPr/>
              </p:nvSpPr>
              <p:spPr>
                <a:xfrm>
                  <a:off x="1563915" y="4760425"/>
                  <a:ext cx="1524000" cy="1524000"/>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2" name="矩形 351">
                  <a:extLst>
                    <a:ext uri="{FF2B5EF4-FFF2-40B4-BE49-F238E27FC236}">
                      <a16:creationId xmlns:a16="http://schemas.microsoft.com/office/drawing/2014/main" xmlns="" id="{61D68F25-7525-410B-9585-511ACBF1CE2A}"/>
                    </a:ext>
                  </a:extLst>
                </p:cNvPr>
                <p:cNvSpPr/>
                <p:nvPr/>
              </p:nvSpPr>
              <p:spPr>
                <a:xfrm>
                  <a:off x="1563915" y="4781519"/>
                  <a:ext cx="1524000" cy="1524000"/>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3" name="矩形 352">
                  <a:extLst>
                    <a:ext uri="{FF2B5EF4-FFF2-40B4-BE49-F238E27FC236}">
                      <a16:creationId xmlns:a16="http://schemas.microsoft.com/office/drawing/2014/main" xmlns="" id="{4A842D5B-DDCA-4875-BC0D-DE03D16F0198}"/>
                    </a:ext>
                  </a:extLst>
                </p:cNvPr>
                <p:cNvSpPr/>
                <p:nvPr/>
              </p:nvSpPr>
              <p:spPr>
                <a:xfrm>
                  <a:off x="1563915" y="4802612"/>
                  <a:ext cx="1524000" cy="1524000"/>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4" name="矩形 353">
                  <a:extLst>
                    <a:ext uri="{FF2B5EF4-FFF2-40B4-BE49-F238E27FC236}">
                      <a16:creationId xmlns:a16="http://schemas.microsoft.com/office/drawing/2014/main" xmlns="" id="{FF4625BF-1D6A-4912-B4D7-F85C82C25993}"/>
                    </a:ext>
                  </a:extLst>
                </p:cNvPr>
                <p:cNvSpPr/>
                <p:nvPr/>
              </p:nvSpPr>
              <p:spPr>
                <a:xfrm>
                  <a:off x="1563915" y="4823705"/>
                  <a:ext cx="1524000" cy="1524000"/>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5" name="矩形 354">
                  <a:extLst>
                    <a:ext uri="{FF2B5EF4-FFF2-40B4-BE49-F238E27FC236}">
                      <a16:creationId xmlns:a16="http://schemas.microsoft.com/office/drawing/2014/main" xmlns="" id="{9B0B996A-04D9-44D8-87CC-46A6F1A6E5ED}"/>
                    </a:ext>
                  </a:extLst>
                </p:cNvPr>
                <p:cNvSpPr/>
                <p:nvPr/>
              </p:nvSpPr>
              <p:spPr>
                <a:xfrm>
                  <a:off x="1563915" y="4844798"/>
                  <a:ext cx="1524000" cy="1524000"/>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6" name="矩形 355">
                  <a:extLst>
                    <a:ext uri="{FF2B5EF4-FFF2-40B4-BE49-F238E27FC236}">
                      <a16:creationId xmlns:a16="http://schemas.microsoft.com/office/drawing/2014/main" xmlns="" id="{8E27FA06-74AB-4568-B05B-7BC71233632B}"/>
                    </a:ext>
                  </a:extLst>
                </p:cNvPr>
                <p:cNvSpPr/>
                <p:nvPr/>
              </p:nvSpPr>
              <p:spPr>
                <a:xfrm>
                  <a:off x="1563915" y="4865892"/>
                  <a:ext cx="1524000" cy="1524000"/>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7" name="矩形 356">
                  <a:extLst>
                    <a:ext uri="{FF2B5EF4-FFF2-40B4-BE49-F238E27FC236}">
                      <a16:creationId xmlns:a16="http://schemas.microsoft.com/office/drawing/2014/main" xmlns="" id="{851620DF-FB5F-4EDF-B5C5-82354CBC1D76}"/>
                    </a:ext>
                  </a:extLst>
                </p:cNvPr>
                <p:cNvSpPr/>
                <p:nvPr/>
              </p:nvSpPr>
              <p:spPr>
                <a:xfrm>
                  <a:off x="1563915" y="4886985"/>
                  <a:ext cx="1524000" cy="1524000"/>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8" name="矩形 357">
                  <a:extLst>
                    <a:ext uri="{FF2B5EF4-FFF2-40B4-BE49-F238E27FC236}">
                      <a16:creationId xmlns:a16="http://schemas.microsoft.com/office/drawing/2014/main" xmlns="" id="{ADD85D41-6B05-4B01-B1AB-0BC206AD74CA}"/>
                    </a:ext>
                  </a:extLst>
                </p:cNvPr>
                <p:cNvSpPr/>
                <p:nvPr/>
              </p:nvSpPr>
              <p:spPr>
                <a:xfrm>
                  <a:off x="1563915" y="4908079"/>
                  <a:ext cx="1524000" cy="1524000"/>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9" name="矩形 358">
                  <a:extLst>
                    <a:ext uri="{FF2B5EF4-FFF2-40B4-BE49-F238E27FC236}">
                      <a16:creationId xmlns:a16="http://schemas.microsoft.com/office/drawing/2014/main" xmlns="" id="{7947124E-FE79-41DC-89C6-AD8378749470}"/>
                    </a:ext>
                  </a:extLst>
                </p:cNvPr>
                <p:cNvSpPr/>
                <p:nvPr/>
              </p:nvSpPr>
              <p:spPr>
                <a:xfrm>
                  <a:off x="1563915" y="4929172"/>
                  <a:ext cx="1524000" cy="1524000"/>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0" name="矩形 359">
                  <a:extLst>
                    <a:ext uri="{FF2B5EF4-FFF2-40B4-BE49-F238E27FC236}">
                      <a16:creationId xmlns:a16="http://schemas.microsoft.com/office/drawing/2014/main" xmlns="" id="{FABD9C91-AB96-44C1-9CE6-F885F4BC000C}"/>
                    </a:ext>
                  </a:extLst>
                </p:cNvPr>
                <p:cNvSpPr/>
                <p:nvPr/>
              </p:nvSpPr>
              <p:spPr>
                <a:xfrm>
                  <a:off x="1563915" y="4950265"/>
                  <a:ext cx="1524000" cy="1524000"/>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1" name="矩形 360">
                  <a:extLst>
                    <a:ext uri="{FF2B5EF4-FFF2-40B4-BE49-F238E27FC236}">
                      <a16:creationId xmlns:a16="http://schemas.microsoft.com/office/drawing/2014/main" xmlns="" id="{FB54A778-B9D8-4C01-8FD0-F0B229E91041}"/>
                    </a:ext>
                  </a:extLst>
                </p:cNvPr>
                <p:cNvSpPr/>
                <p:nvPr/>
              </p:nvSpPr>
              <p:spPr>
                <a:xfrm>
                  <a:off x="1563915" y="4971359"/>
                  <a:ext cx="1524000" cy="1524000"/>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2" name="矩形 361">
                  <a:extLst>
                    <a:ext uri="{FF2B5EF4-FFF2-40B4-BE49-F238E27FC236}">
                      <a16:creationId xmlns:a16="http://schemas.microsoft.com/office/drawing/2014/main" xmlns="" id="{6F4730C6-681F-430E-AE55-3056D495BBD0}"/>
                    </a:ext>
                  </a:extLst>
                </p:cNvPr>
                <p:cNvSpPr/>
                <p:nvPr/>
              </p:nvSpPr>
              <p:spPr>
                <a:xfrm>
                  <a:off x="1563915" y="4992452"/>
                  <a:ext cx="1524000" cy="1524000"/>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3" name="矩形 362">
                  <a:extLst>
                    <a:ext uri="{FF2B5EF4-FFF2-40B4-BE49-F238E27FC236}">
                      <a16:creationId xmlns:a16="http://schemas.microsoft.com/office/drawing/2014/main" xmlns="" id="{202DB9E2-1A18-4271-B573-5ADC595A5510}"/>
                    </a:ext>
                  </a:extLst>
                </p:cNvPr>
                <p:cNvSpPr/>
                <p:nvPr/>
              </p:nvSpPr>
              <p:spPr>
                <a:xfrm>
                  <a:off x="1563915" y="5013545"/>
                  <a:ext cx="1524000" cy="1524000"/>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4" name="矩形 363">
                  <a:extLst>
                    <a:ext uri="{FF2B5EF4-FFF2-40B4-BE49-F238E27FC236}">
                      <a16:creationId xmlns:a16="http://schemas.microsoft.com/office/drawing/2014/main" xmlns="" id="{EB381588-D014-45C0-9640-AD01780BD2A0}"/>
                    </a:ext>
                  </a:extLst>
                </p:cNvPr>
                <p:cNvSpPr/>
                <p:nvPr/>
              </p:nvSpPr>
              <p:spPr>
                <a:xfrm>
                  <a:off x="1563915" y="5034638"/>
                  <a:ext cx="1524000" cy="1524000"/>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5" name="矩形 364">
                  <a:extLst>
                    <a:ext uri="{FF2B5EF4-FFF2-40B4-BE49-F238E27FC236}">
                      <a16:creationId xmlns:a16="http://schemas.microsoft.com/office/drawing/2014/main" xmlns="" id="{FC248C9F-F9C7-42D5-A53F-98BB1568286F}"/>
                    </a:ext>
                  </a:extLst>
                </p:cNvPr>
                <p:cNvSpPr/>
                <p:nvPr/>
              </p:nvSpPr>
              <p:spPr>
                <a:xfrm>
                  <a:off x="1563915" y="5055732"/>
                  <a:ext cx="1524000" cy="1524000"/>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6" name="矩形 365">
                  <a:extLst>
                    <a:ext uri="{FF2B5EF4-FFF2-40B4-BE49-F238E27FC236}">
                      <a16:creationId xmlns:a16="http://schemas.microsoft.com/office/drawing/2014/main" xmlns="" id="{30ADF742-DDDC-4AAD-9592-1CD2136A1BB2}"/>
                    </a:ext>
                  </a:extLst>
                </p:cNvPr>
                <p:cNvSpPr/>
                <p:nvPr/>
              </p:nvSpPr>
              <p:spPr>
                <a:xfrm>
                  <a:off x="1563915" y="5076825"/>
                  <a:ext cx="1524000" cy="1524000"/>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矩形 366">
                  <a:extLst>
                    <a:ext uri="{FF2B5EF4-FFF2-40B4-BE49-F238E27FC236}">
                      <a16:creationId xmlns:a16="http://schemas.microsoft.com/office/drawing/2014/main" xmlns="" id="{3393A637-C245-45D5-9CEE-A17FEDF59274}"/>
                    </a:ext>
                  </a:extLst>
                </p:cNvPr>
                <p:cNvSpPr/>
                <p:nvPr/>
              </p:nvSpPr>
              <p:spPr>
                <a:xfrm>
                  <a:off x="1563915" y="3262800"/>
                  <a:ext cx="1524000" cy="1524000"/>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8" name="矩形 367">
                  <a:extLst>
                    <a:ext uri="{FF2B5EF4-FFF2-40B4-BE49-F238E27FC236}">
                      <a16:creationId xmlns:a16="http://schemas.microsoft.com/office/drawing/2014/main" xmlns="" id="{3187B187-BB03-40E3-A8ED-EEE1C3403874}"/>
                    </a:ext>
                  </a:extLst>
                </p:cNvPr>
                <p:cNvSpPr/>
                <p:nvPr/>
              </p:nvSpPr>
              <p:spPr>
                <a:xfrm>
                  <a:off x="1259794" y="3708401"/>
                  <a:ext cx="1063625" cy="3019425"/>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a:extLst>
                    <a:ext uri="{FF2B5EF4-FFF2-40B4-BE49-F238E27FC236}">
                      <a16:creationId xmlns:a16="http://schemas.microsoft.com/office/drawing/2014/main" xmlns="" id="{4ADE26FF-8F8F-410A-9466-0DE9CAAE3CA2}"/>
                    </a:ext>
                  </a:extLst>
                </p:cNvPr>
                <p:cNvSpPr/>
                <p:nvPr/>
              </p:nvSpPr>
              <p:spPr>
                <a:xfrm>
                  <a:off x="2321717" y="3703321"/>
                  <a:ext cx="1085851" cy="3154680"/>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0" name="组合 369">
                  <a:extLst>
                    <a:ext uri="{FF2B5EF4-FFF2-40B4-BE49-F238E27FC236}">
                      <a16:creationId xmlns:a16="http://schemas.microsoft.com/office/drawing/2014/main" xmlns="" id="{1E058CEF-16A7-4C1F-9282-A52A5045B0FD}"/>
                    </a:ext>
                  </a:extLst>
                </p:cNvPr>
                <p:cNvGrpSpPr/>
                <p:nvPr/>
              </p:nvGrpSpPr>
              <p:grpSpPr>
                <a:xfrm>
                  <a:off x="1563915" y="2946401"/>
                  <a:ext cx="1524000" cy="1692746"/>
                  <a:chOff x="1563915" y="2946401"/>
                  <a:chExt cx="1524000" cy="1692746"/>
                </a:xfrm>
              </p:grpSpPr>
              <p:sp>
                <p:nvSpPr>
                  <p:cNvPr id="371" name="矩形 370">
                    <a:extLst>
                      <a:ext uri="{FF2B5EF4-FFF2-40B4-BE49-F238E27FC236}">
                        <a16:creationId xmlns:a16="http://schemas.microsoft.com/office/drawing/2014/main" xmlns="" id="{CB833C9D-943C-4874-A5E2-80FFA00E3BA1}"/>
                      </a:ext>
                    </a:extLst>
                  </p:cNvPr>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矩形 371">
                    <a:extLst>
                      <a:ext uri="{FF2B5EF4-FFF2-40B4-BE49-F238E27FC236}">
                        <a16:creationId xmlns:a16="http://schemas.microsoft.com/office/drawing/2014/main" xmlns="" id="{5CA8DA7C-1768-4B92-B255-3440B74EC2EE}"/>
                      </a:ext>
                    </a:extLst>
                  </p:cNvPr>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3" name="矩形 372">
                    <a:extLst>
                      <a:ext uri="{FF2B5EF4-FFF2-40B4-BE49-F238E27FC236}">
                        <a16:creationId xmlns:a16="http://schemas.microsoft.com/office/drawing/2014/main" xmlns="" id="{8ED659C7-FC5F-456C-8F03-F9D130780A0A}"/>
                      </a:ext>
                    </a:extLst>
                  </p:cNvPr>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4" name="矩形 373">
                    <a:extLst>
                      <a:ext uri="{FF2B5EF4-FFF2-40B4-BE49-F238E27FC236}">
                        <a16:creationId xmlns:a16="http://schemas.microsoft.com/office/drawing/2014/main" xmlns="" id="{B64078E0-95F6-4B43-B7EB-E26789F51F99}"/>
                      </a:ext>
                    </a:extLst>
                  </p:cNvPr>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5" name="矩形 374">
                    <a:extLst>
                      <a:ext uri="{FF2B5EF4-FFF2-40B4-BE49-F238E27FC236}">
                        <a16:creationId xmlns:a16="http://schemas.microsoft.com/office/drawing/2014/main" xmlns="" id="{0892BC92-37D4-4874-B6D4-475981620411}"/>
                      </a:ext>
                    </a:extLst>
                  </p:cNvPr>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6" name="矩形 375">
                    <a:extLst>
                      <a:ext uri="{FF2B5EF4-FFF2-40B4-BE49-F238E27FC236}">
                        <a16:creationId xmlns:a16="http://schemas.microsoft.com/office/drawing/2014/main" xmlns="" id="{D841E790-1841-4F77-8EA2-7A3CA0288EDF}"/>
                      </a:ext>
                    </a:extLst>
                  </p:cNvPr>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7" name="矩形 376">
                    <a:extLst>
                      <a:ext uri="{FF2B5EF4-FFF2-40B4-BE49-F238E27FC236}">
                        <a16:creationId xmlns:a16="http://schemas.microsoft.com/office/drawing/2014/main" xmlns="" id="{6DA49CFA-8F51-46D1-AE9E-0F4419EA9513}"/>
                      </a:ext>
                    </a:extLst>
                  </p:cNvPr>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8" name="矩形 377">
                    <a:extLst>
                      <a:ext uri="{FF2B5EF4-FFF2-40B4-BE49-F238E27FC236}">
                        <a16:creationId xmlns:a16="http://schemas.microsoft.com/office/drawing/2014/main" xmlns="" id="{E1A991C9-99BF-41F0-8157-F3281E9CAF1D}"/>
                      </a:ext>
                    </a:extLst>
                  </p:cNvPr>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9" name="矩形 378">
                    <a:extLst>
                      <a:ext uri="{FF2B5EF4-FFF2-40B4-BE49-F238E27FC236}">
                        <a16:creationId xmlns:a16="http://schemas.microsoft.com/office/drawing/2014/main" xmlns="" id="{F5840C96-11B8-4554-8D8D-EF6C1212022A}"/>
                      </a:ext>
                    </a:extLst>
                  </p:cNvPr>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0" name="文本框 379">
                    <a:extLst>
                      <a:ext uri="{FF2B5EF4-FFF2-40B4-BE49-F238E27FC236}">
                        <a16:creationId xmlns:a16="http://schemas.microsoft.com/office/drawing/2014/main" xmlns="" id="{932D3163-863B-46EA-8DA9-18F6F7024280}"/>
                      </a:ext>
                    </a:extLst>
                  </p:cNvPr>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第三</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p>
                </p:txBody>
              </p:sp>
            </p:grpSp>
          </p:grpSp>
          <p:sp>
            <p:nvSpPr>
              <p:cNvPr id="499" name="文本框 498">
                <a:extLst>
                  <a:ext uri="{FF2B5EF4-FFF2-40B4-BE49-F238E27FC236}">
                    <a16:creationId xmlns:a16="http://schemas.microsoft.com/office/drawing/2014/main" xmlns="" id="{19C3F0FB-441D-47B6-978D-A62847B647AD}"/>
                  </a:ext>
                </a:extLst>
              </p:cNvPr>
              <p:cNvSpPr txBox="1"/>
              <p:nvPr/>
            </p:nvSpPr>
            <p:spPr>
              <a:xfrm>
                <a:off x="7489743" y="5047917"/>
                <a:ext cx="1106516" cy="969426"/>
              </a:xfrm>
              <a:prstGeom prst="rect">
                <a:avLst/>
              </a:prstGeom>
              <a:noFill/>
            </p:spPr>
            <p:txBody>
              <a:bodyPr wrap="none" rtlCol="0">
                <a:spAutoFit/>
                <a:scene3d>
                  <a:camera prst="isometricRightUp">
                    <a:rot lat="1195242" lon="18580842" rev="190982"/>
                  </a:camera>
                  <a:lightRig rig="threePt" dir="t"/>
                </a:scene3d>
              </a:bodyPr>
              <a:lstStyle/>
              <a:p>
                <a:pPr algn="ctr"/>
                <a:r>
                  <a:rPr lang="en-US" altLang="zh-CN" sz="6000" dirty="0">
                    <a:solidFill>
                      <a:schemeClr val="bg1"/>
                    </a:solidFill>
                  </a:rPr>
                  <a:t>03</a:t>
                </a:r>
                <a:endParaRPr lang="zh-CN" altLang="en-US" sz="6000" dirty="0">
                  <a:solidFill>
                    <a:schemeClr val="bg1"/>
                  </a:solidFill>
                </a:endParaRPr>
              </a:p>
            </p:txBody>
          </p:sp>
          <p:sp>
            <p:nvSpPr>
              <p:cNvPr id="381" name="椭圆 380">
                <a:extLst>
                  <a:ext uri="{FF2B5EF4-FFF2-40B4-BE49-F238E27FC236}">
                    <a16:creationId xmlns:a16="http://schemas.microsoft.com/office/drawing/2014/main" xmlns="" id="{67AE38F9-2B6B-4B44-ACBE-3C19845A6E69}"/>
                  </a:ext>
                </a:extLst>
              </p:cNvPr>
              <p:cNvSpPr/>
              <p:nvPr/>
            </p:nvSpPr>
            <p:spPr>
              <a:xfrm rot="20741339">
                <a:off x="6167032" y="4872560"/>
                <a:ext cx="2656039" cy="784230"/>
              </a:xfrm>
              <a:prstGeom prst="ellipse">
                <a:avLst/>
              </a:prstGeom>
              <a:noFill/>
              <a:ln w="9525">
                <a:gradFill flip="none" rotWithShape="1">
                  <a:gsLst>
                    <a:gs pos="4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a:extLst>
              <a:ext uri="{FF2B5EF4-FFF2-40B4-BE49-F238E27FC236}">
                <a16:creationId xmlns:a16="http://schemas.microsoft.com/office/drawing/2014/main" xmlns="" id="{87B9DF4D-3690-4583-AF39-B04264A30853}"/>
              </a:ext>
            </a:extLst>
          </p:cNvPr>
          <p:cNvGrpSpPr/>
          <p:nvPr/>
        </p:nvGrpSpPr>
        <p:grpSpPr>
          <a:xfrm>
            <a:off x="9051026" y="1761649"/>
            <a:ext cx="2707236" cy="5418786"/>
            <a:chOff x="9051026" y="1761649"/>
            <a:chExt cx="2707236" cy="5418786"/>
          </a:xfrm>
        </p:grpSpPr>
        <p:sp>
          <p:nvSpPr>
            <p:cNvPr id="504" name="任意多边形: 形状 503">
              <a:extLst>
                <a:ext uri="{FF2B5EF4-FFF2-40B4-BE49-F238E27FC236}">
                  <a16:creationId xmlns:a16="http://schemas.microsoft.com/office/drawing/2014/main" xmlns="" id="{C1B4E2E0-A4EB-4ABB-9BEE-EC155FD302F2}"/>
                </a:ext>
              </a:extLst>
            </p:cNvPr>
            <p:cNvSpPr/>
            <p:nvPr/>
          </p:nvSpPr>
          <p:spPr>
            <a:xfrm>
              <a:off x="9364831" y="1761649"/>
              <a:ext cx="2041863" cy="2830989"/>
            </a:xfrm>
            <a:custGeom>
              <a:avLst/>
              <a:gdLst>
                <a:gd name="connsiteX0" fmla="*/ 0 w 1343691"/>
                <a:gd name="connsiteY0" fmla="*/ 0 h 1862994"/>
                <a:gd name="connsiteX1" fmla="*/ 0 w 1343691"/>
                <a:gd name="connsiteY1" fmla="*/ 1473803 h 1862994"/>
                <a:gd name="connsiteX2" fmla="*/ 673322 w 1343691"/>
                <a:gd name="connsiteY2" fmla="*/ 1862995 h 1862994"/>
                <a:gd name="connsiteX3" fmla="*/ 1343692 w 1343691"/>
                <a:gd name="connsiteY3" fmla="*/ 1473803 h 1862994"/>
                <a:gd name="connsiteX4" fmla="*/ 1343692 w 1343691"/>
                <a:gd name="connsiteY4" fmla="*/ 0 h 1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691" h="1862994">
                  <a:moveTo>
                    <a:pt x="0" y="0"/>
                  </a:moveTo>
                  <a:lnTo>
                    <a:pt x="0" y="1473803"/>
                  </a:lnTo>
                  <a:lnTo>
                    <a:pt x="673322" y="1862995"/>
                  </a:lnTo>
                  <a:lnTo>
                    <a:pt x="1343692" y="1473803"/>
                  </a:lnTo>
                  <a:lnTo>
                    <a:pt x="1343692" y="0"/>
                  </a:lnTo>
                  <a:close/>
                </a:path>
              </a:pathLst>
            </a:custGeom>
            <a:gradFill>
              <a:gsLst>
                <a:gs pos="0">
                  <a:schemeClr val="accent1">
                    <a:alpha val="24000"/>
                  </a:schemeClr>
                </a:gs>
                <a:gs pos="52000">
                  <a:schemeClr val="accent1">
                    <a:alpha val="0"/>
                  </a:schemeClr>
                </a:gs>
              </a:gsLst>
              <a:lin ang="16200000" scaled="1"/>
            </a:gradFill>
            <a:ln w="9525" cap="flat">
              <a:noFill/>
              <a:prstDash val="solid"/>
              <a:miter/>
            </a:ln>
          </p:spPr>
          <p:txBody>
            <a:bodyPr rtlCol="0" anchor="ctr"/>
            <a:lstStyle/>
            <a:p>
              <a:endParaRPr lang="zh-CN" altLang="en-US"/>
            </a:p>
          </p:txBody>
        </p:sp>
        <p:grpSp>
          <p:nvGrpSpPr>
            <p:cNvPr id="11" name="组合 10">
              <a:extLst>
                <a:ext uri="{FF2B5EF4-FFF2-40B4-BE49-F238E27FC236}">
                  <a16:creationId xmlns:a16="http://schemas.microsoft.com/office/drawing/2014/main" xmlns="" id="{3C6FDB79-4BBB-4D9F-AEA2-804BD7B2327E}"/>
                </a:ext>
              </a:extLst>
            </p:cNvPr>
            <p:cNvGrpSpPr/>
            <p:nvPr/>
          </p:nvGrpSpPr>
          <p:grpSpPr>
            <a:xfrm>
              <a:off x="9051026" y="2971409"/>
              <a:ext cx="2707236" cy="4209026"/>
              <a:chOff x="9051026" y="2971409"/>
              <a:chExt cx="2707236" cy="4209026"/>
            </a:xfrm>
          </p:grpSpPr>
          <p:grpSp>
            <p:nvGrpSpPr>
              <p:cNvPr id="385" name="组合 384">
                <a:extLst>
                  <a:ext uri="{FF2B5EF4-FFF2-40B4-BE49-F238E27FC236}">
                    <a16:creationId xmlns:a16="http://schemas.microsoft.com/office/drawing/2014/main" xmlns="" id="{965F4166-FDDB-44E5-8F62-9E4CE80596BA}"/>
                  </a:ext>
                </a:extLst>
              </p:cNvPr>
              <p:cNvGrpSpPr/>
              <p:nvPr/>
            </p:nvGrpSpPr>
            <p:grpSpPr>
              <a:xfrm>
                <a:off x="9371569" y="2971409"/>
                <a:ext cx="2052381" cy="4209026"/>
                <a:chOff x="1257299" y="2946401"/>
                <a:chExt cx="2150271" cy="4409779"/>
              </a:xfrm>
            </p:grpSpPr>
            <p:sp>
              <p:nvSpPr>
                <p:cNvPr id="386" name="矩形 385">
                  <a:extLst>
                    <a:ext uri="{FF2B5EF4-FFF2-40B4-BE49-F238E27FC236}">
                      <a16:creationId xmlns:a16="http://schemas.microsoft.com/office/drawing/2014/main" xmlns="" id="{E6A87868-9B4F-43E0-B915-E700B2AFCCC9}"/>
                    </a:ext>
                  </a:extLst>
                </p:cNvPr>
                <p:cNvSpPr/>
                <p:nvPr/>
              </p:nvSpPr>
              <p:spPr>
                <a:xfrm>
                  <a:off x="1563915" y="3136241"/>
                  <a:ext cx="1524000" cy="1524000"/>
                </a:xfrm>
                <a:prstGeom prst="rect">
                  <a:avLst/>
                </a:prstGeom>
                <a:solidFill>
                  <a:schemeClr val="accent1">
                    <a:lumMod val="92871"/>
                    <a:lumOff val="712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7" name="矩形 386">
                  <a:extLst>
                    <a:ext uri="{FF2B5EF4-FFF2-40B4-BE49-F238E27FC236}">
                      <a16:creationId xmlns:a16="http://schemas.microsoft.com/office/drawing/2014/main" xmlns="" id="{A313A2E5-789E-4DDE-A532-9147FE96A260}"/>
                    </a:ext>
                  </a:extLst>
                </p:cNvPr>
                <p:cNvSpPr/>
                <p:nvPr/>
              </p:nvSpPr>
              <p:spPr>
                <a:xfrm>
                  <a:off x="1563915" y="3157334"/>
                  <a:ext cx="1524000" cy="1524000"/>
                </a:xfrm>
                <a:prstGeom prst="rect">
                  <a:avLst/>
                </a:prstGeom>
                <a:solidFill>
                  <a:schemeClr val="accent1">
                    <a:lumMod val="92079"/>
                    <a:lumOff val="792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8" name="矩形 387">
                  <a:extLst>
                    <a:ext uri="{FF2B5EF4-FFF2-40B4-BE49-F238E27FC236}">
                      <a16:creationId xmlns:a16="http://schemas.microsoft.com/office/drawing/2014/main" xmlns="" id="{5BC6FC3F-704D-4373-9CA3-4AE0E9BA1A89}"/>
                    </a:ext>
                  </a:extLst>
                </p:cNvPr>
                <p:cNvSpPr/>
                <p:nvPr/>
              </p:nvSpPr>
              <p:spPr>
                <a:xfrm>
                  <a:off x="1563915" y="3178427"/>
                  <a:ext cx="1524000" cy="1524000"/>
                </a:xfrm>
                <a:prstGeom prst="rect">
                  <a:avLst/>
                </a:prstGeom>
                <a:solidFill>
                  <a:schemeClr val="accent1">
                    <a:lumMod val="91287"/>
                    <a:lumOff val="871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9" name="矩形 388">
                  <a:extLst>
                    <a:ext uri="{FF2B5EF4-FFF2-40B4-BE49-F238E27FC236}">
                      <a16:creationId xmlns:a16="http://schemas.microsoft.com/office/drawing/2014/main" xmlns="" id="{9DC47C83-1983-4C7D-99F2-06C4B4FB2410}"/>
                    </a:ext>
                  </a:extLst>
                </p:cNvPr>
                <p:cNvSpPr/>
                <p:nvPr/>
              </p:nvSpPr>
              <p:spPr>
                <a:xfrm>
                  <a:off x="1563915" y="3199521"/>
                  <a:ext cx="1524000" cy="1524000"/>
                </a:xfrm>
                <a:prstGeom prst="rect">
                  <a:avLst/>
                </a:prstGeom>
                <a:solidFill>
                  <a:schemeClr val="accent1">
                    <a:lumMod val="90495"/>
                    <a:lumOff val="950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0" name="矩形 389">
                  <a:extLst>
                    <a:ext uri="{FF2B5EF4-FFF2-40B4-BE49-F238E27FC236}">
                      <a16:creationId xmlns:a16="http://schemas.microsoft.com/office/drawing/2014/main" xmlns="" id="{540BE645-2F6C-48F7-90C6-DF7A42CA755A}"/>
                    </a:ext>
                  </a:extLst>
                </p:cNvPr>
                <p:cNvSpPr/>
                <p:nvPr/>
              </p:nvSpPr>
              <p:spPr>
                <a:xfrm>
                  <a:off x="1563915" y="3220614"/>
                  <a:ext cx="1524000" cy="1524000"/>
                </a:xfrm>
                <a:prstGeom prst="rect">
                  <a:avLst/>
                </a:prstGeom>
                <a:solidFill>
                  <a:schemeClr val="accent1">
                    <a:lumMod val="89703"/>
                    <a:lumOff val="1029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1" name="矩形 390">
                  <a:extLst>
                    <a:ext uri="{FF2B5EF4-FFF2-40B4-BE49-F238E27FC236}">
                      <a16:creationId xmlns:a16="http://schemas.microsoft.com/office/drawing/2014/main" xmlns="" id="{D3FC844D-7748-4236-A61F-3A7634F4BDB5}"/>
                    </a:ext>
                  </a:extLst>
                </p:cNvPr>
                <p:cNvSpPr/>
                <p:nvPr/>
              </p:nvSpPr>
              <p:spPr>
                <a:xfrm>
                  <a:off x="1563915" y="3241707"/>
                  <a:ext cx="1524000" cy="1524000"/>
                </a:xfrm>
                <a:prstGeom prst="rect">
                  <a:avLst/>
                </a:prstGeom>
                <a:solidFill>
                  <a:schemeClr val="accent1">
                    <a:lumMod val="88911"/>
                    <a:lumOff val="1108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2" name="矩形 391">
                  <a:extLst>
                    <a:ext uri="{FF2B5EF4-FFF2-40B4-BE49-F238E27FC236}">
                      <a16:creationId xmlns:a16="http://schemas.microsoft.com/office/drawing/2014/main" xmlns="" id="{A6BE4DA6-9BDC-494B-8273-F55475248413}"/>
                    </a:ext>
                  </a:extLst>
                </p:cNvPr>
                <p:cNvSpPr/>
                <p:nvPr/>
              </p:nvSpPr>
              <p:spPr>
                <a:xfrm>
                  <a:off x="1563915" y="3283894"/>
                  <a:ext cx="1524000" cy="1524000"/>
                </a:xfrm>
                <a:prstGeom prst="rect">
                  <a:avLst/>
                </a:prstGeom>
                <a:solidFill>
                  <a:schemeClr val="accent1">
                    <a:lumMod val="87327"/>
                    <a:lumOff val="1267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3" name="矩形 392">
                  <a:extLst>
                    <a:ext uri="{FF2B5EF4-FFF2-40B4-BE49-F238E27FC236}">
                      <a16:creationId xmlns:a16="http://schemas.microsoft.com/office/drawing/2014/main" xmlns="" id="{91546CAC-E912-4CBC-AD5E-82D9BC489BAF}"/>
                    </a:ext>
                  </a:extLst>
                </p:cNvPr>
                <p:cNvSpPr/>
                <p:nvPr/>
              </p:nvSpPr>
              <p:spPr>
                <a:xfrm>
                  <a:off x="1563915" y="3304987"/>
                  <a:ext cx="1524000" cy="1524000"/>
                </a:xfrm>
                <a:prstGeom prst="rect">
                  <a:avLst/>
                </a:prstGeom>
                <a:solidFill>
                  <a:schemeClr val="accent1">
                    <a:lumMod val="86535"/>
                    <a:lumOff val="1346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4" name="矩形 393">
                  <a:extLst>
                    <a:ext uri="{FF2B5EF4-FFF2-40B4-BE49-F238E27FC236}">
                      <a16:creationId xmlns:a16="http://schemas.microsoft.com/office/drawing/2014/main" xmlns="" id="{89DC8551-6712-45C3-872E-C5D165F26913}"/>
                    </a:ext>
                  </a:extLst>
                </p:cNvPr>
                <p:cNvSpPr/>
                <p:nvPr/>
              </p:nvSpPr>
              <p:spPr>
                <a:xfrm>
                  <a:off x="1563915" y="3326080"/>
                  <a:ext cx="1524000" cy="1524000"/>
                </a:xfrm>
                <a:prstGeom prst="rect">
                  <a:avLst/>
                </a:prstGeom>
                <a:solidFill>
                  <a:schemeClr val="accent1">
                    <a:lumMod val="85743"/>
                    <a:lumOff val="1425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5" name="矩形 394">
                  <a:extLst>
                    <a:ext uri="{FF2B5EF4-FFF2-40B4-BE49-F238E27FC236}">
                      <a16:creationId xmlns:a16="http://schemas.microsoft.com/office/drawing/2014/main" xmlns="" id="{0ADB6442-226B-4868-AFB4-C9410BC09709}"/>
                    </a:ext>
                  </a:extLst>
                </p:cNvPr>
                <p:cNvSpPr/>
                <p:nvPr/>
              </p:nvSpPr>
              <p:spPr>
                <a:xfrm>
                  <a:off x="1563915" y="3347174"/>
                  <a:ext cx="1524000" cy="1524000"/>
                </a:xfrm>
                <a:prstGeom prst="rect">
                  <a:avLst/>
                </a:prstGeom>
                <a:solidFill>
                  <a:schemeClr val="accent1">
                    <a:lumMod val="84950"/>
                    <a:lumOff val="150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6" name="矩形 395">
                  <a:extLst>
                    <a:ext uri="{FF2B5EF4-FFF2-40B4-BE49-F238E27FC236}">
                      <a16:creationId xmlns:a16="http://schemas.microsoft.com/office/drawing/2014/main" xmlns="" id="{89762BF2-7769-4CEB-BE06-4917FFB94BC9}"/>
                    </a:ext>
                  </a:extLst>
                </p:cNvPr>
                <p:cNvSpPr/>
                <p:nvPr/>
              </p:nvSpPr>
              <p:spPr>
                <a:xfrm>
                  <a:off x="1563915" y="3368267"/>
                  <a:ext cx="1524000" cy="1524000"/>
                </a:xfrm>
                <a:prstGeom prst="rect">
                  <a:avLst/>
                </a:prstGeom>
                <a:solidFill>
                  <a:schemeClr val="accent1">
                    <a:lumMod val="84158"/>
                    <a:lumOff val="1584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7" name="矩形 396">
                  <a:extLst>
                    <a:ext uri="{FF2B5EF4-FFF2-40B4-BE49-F238E27FC236}">
                      <a16:creationId xmlns:a16="http://schemas.microsoft.com/office/drawing/2014/main" xmlns="" id="{70811766-D479-4B71-9F7E-7A7B38513F74}"/>
                    </a:ext>
                  </a:extLst>
                </p:cNvPr>
                <p:cNvSpPr/>
                <p:nvPr/>
              </p:nvSpPr>
              <p:spPr>
                <a:xfrm>
                  <a:off x="1563915" y="3389361"/>
                  <a:ext cx="1524000" cy="1524000"/>
                </a:xfrm>
                <a:prstGeom prst="rect">
                  <a:avLst/>
                </a:prstGeom>
                <a:solidFill>
                  <a:schemeClr val="accent1">
                    <a:lumMod val="83366"/>
                    <a:lumOff val="1663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8" name="矩形 397">
                  <a:extLst>
                    <a:ext uri="{FF2B5EF4-FFF2-40B4-BE49-F238E27FC236}">
                      <a16:creationId xmlns:a16="http://schemas.microsoft.com/office/drawing/2014/main" xmlns="" id="{8CEC678D-3A23-4179-9DBA-4BCFD889B40A}"/>
                    </a:ext>
                  </a:extLst>
                </p:cNvPr>
                <p:cNvSpPr/>
                <p:nvPr/>
              </p:nvSpPr>
              <p:spPr>
                <a:xfrm>
                  <a:off x="1563915" y="3410454"/>
                  <a:ext cx="1524000" cy="1524000"/>
                </a:xfrm>
                <a:prstGeom prst="rect">
                  <a:avLst/>
                </a:prstGeom>
                <a:solidFill>
                  <a:schemeClr val="accent1">
                    <a:lumMod val="82574"/>
                    <a:lumOff val="1742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9" name="矩形 398">
                  <a:extLst>
                    <a:ext uri="{FF2B5EF4-FFF2-40B4-BE49-F238E27FC236}">
                      <a16:creationId xmlns:a16="http://schemas.microsoft.com/office/drawing/2014/main" xmlns="" id="{777FE953-0F2E-4839-8DED-422FFF049320}"/>
                    </a:ext>
                  </a:extLst>
                </p:cNvPr>
                <p:cNvSpPr/>
                <p:nvPr/>
              </p:nvSpPr>
              <p:spPr>
                <a:xfrm>
                  <a:off x="1563915" y="3431547"/>
                  <a:ext cx="1524000" cy="1524000"/>
                </a:xfrm>
                <a:prstGeom prst="rect">
                  <a:avLst/>
                </a:prstGeom>
                <a:solidFill>
                  <a:schemeClr val="accent1">
                    <a:lumMod val="81782"/>
                    <a:lumOff val="1821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0" name="矩形 399">
                  <a:extLst>
                    <a:ext uri="{FF2B5EF4-FFF2-40B4-BE49-F238E27FC236}">
                      <a16:creationId xmlns:a16="http://schemas.microsoft.com/office/drawing/2014/main" xmlns="" id="{33FB4548-F984-4ACE-9235-56C850FE3BBA}"/>
                    </a:ext>
                  </a:extLst>
                </p:cNvPr>
                <p:cNvSpPr/>
                <p:nvPr/>
              </p:nvSpPr>
              <p:spPr>
                <a:xfrm>
                  <a:off x="1563915" y="3452640"/>
                  <a:ext cx="1524000" cy="1524000"/>
                </a:xfrm>
                <a:prstGeom prst="rect">
                  <a:avLst/>
                </a:prstGeom>
                <a:solidFill>
                  <a:schemeClr val="accent1">
                    <a:lumMod val="80990"/>
                    <a:lumOff val="1901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1" name="矩形 400">
                  <a:extLst>
                    <a:ext uri="{FF2B5EF4-FFF2-40B4-BE49-F238E27FC236}">
                      <a16:creationId xmlns:a16="http://schemas.microsoft.com/office/drawing/2014/main" xmlns="" id="{78E6DCC9-BCFF-448A-B9D4-33280200B56D}"/>
                    </a:ext>
                  </a:extLst>
                </p:cNvPr>
                <p:cNvSpPr/>
                <p:nvPr/>
              </p:nvSpPr>
              <p:spPr>
                <a:xfrm>
                  <a:off x="1563915" y="3473734"/>
                  <a:ext cx="1524000" cy="1524000"/>
                </a:xfrm>
                <a:prstGeom prst="rect">
                  <a:avLst/>
                </a:prstGeom>
                <a:solidFill>
                  <a:schemeClr val="accent1">
                    <a:lumMod val="80198"/>
                    <a:lumOff val="1980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2" name="矩形 401">
                  <a:extLst>
                    <a:ext uri="{FF2B5EF4-FFF2-40B4-BE49-F238E27FC236}">
                      <a16:creationId xmlns:a16="http://schemas.microsoft.com/office/drawing/2014/main" xmlns="" id="{225E0392-B049-489C-8FFA-55A651BB1E0B}"/>
                    </a:ext>
                  </a:extLst>
                </p:cNvPr>
                <p:cNvSpPr/>
                <p:nvPr/>
              </p:nvSpPr>
              <p:spPr>
                <a:xfrm>
                  <a:off x="1563915" y="3494827"/>
                  <a:ext cx="1524000" cy="1524000"/>
                </a:xfrm>
                <a:prstGeom prst="rect">
                  <a:avLst/>
                </a:prstGeom>
                <a:solidFill>
                  <a:schemeClr val="accent1">
                    <a:lumMod val="79406"/>
                    <a:lumOff val="2059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3" name="矩形 402">
                  <a:extLst>
                    <a:ext uri="{FF2B5EF4-FFF2-40B4-BE49-F238E27FC236}">
                      <a16:creationId xmlns:a16="http://schemas.microsoft.com/office/drawing/2014/main" xmlns="" id="{9711AC79-D75C-4DC9-B15F-B3C5A4E3FE4A}"/>
                    </a:ext>
                  </a:extLst>
                </p:cNvPr>
                <p:cNvSpPr/>
                <p:nvPr/>
              </p:nvSpPr>
              <p:spPr>
                <a:xfrm>
                  <a:off x="1563915" y="3515920"/>
                  <a:ext cx="1524000" cy="1524000"/>
                </a:xfrm>
                <a:prstGeom prst="rect">
                  <a:avLst/>
                </a:prstGeom>
                <a:solidFill>
                  <a:schemeClr val="accent1">
                    <a:lumMod val="78614"/>
                    <a:lumOff val="2138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4" name="矩形 403">
                  <a:extLst>
                    <a:ext uri="{FF2B5EF4-FFF2-40B4-BE49-F238E27FC236}">
                      <a16:creationId xmlns:a16="http://schemas.microsoft.com/office/drawing/2014/main" xmlns="" id="{E79D5AF7-B7C4-4202-AE29-CB2A3B75D5CC}"/>
                    </a:ext>
                  </a:extLst>
                </p:cNvPr>
                <p:cNvSpPr/>
                <p:nvPr/>
              </p:nvSpPr>
              <p:spPr>
                <a:xfrm>
                  <a:off x="1563915" y="3537014"/>
                  <a:ext cx="1524000" cy="1524000"/>
                </a:xfrm>
                <a:prstGeom prst="rect">
                  <a:avLst/>
                </a:prstGeom>
                <a:solidFill>
                  <a:schemeClr val="accent1">
                    <a:lumMod val="77822"/>
                    <a:lumOff val="2217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5" name="矩形 404">
                  <a:extLst>
                    <a:ext uri="{FF2B5EF4-FFF2-40B4-BE49-F238E27FC236}">
                      <a16:creationId xmlns:a16="http://schemas.microsoft.com/office/drawing/2014/main" xmlns="" id="{2B82736D-26AF-46CE-A19B-36025C440925}"/>
                    </a:ext>
                  </a:extLst>
                </p:cNvPr>
                <p:cNvSpPr/>
                <p:nvPr/>
              </p:nvSpPr>
              <p:spPr>
                <a:xfrm>
                  <a:off x="1563915" y="3558107"/>
                  <a:ext cx="1524000" cy="1524000"/>
                </a:xfrm>
                <a:prstGeom prst="rect">
                  <a:avLst/>
                </a:prstGeom>
                <a:solidFill>
                  <a:schemeClr val="accent1">
                    <a:lumMod val="77030"/>
                    <a:lumOff val="2297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6" name="矩形 405">
                  <a:extLst>
                    <a:ext uri="{FF2B5EF4-FFF2-40B4-BE49-F238E27FC236}">
                      <a16:creationId xmlns:a16="http://schemas.microsoft.com/office/drawing/2014/main" xmlns="" id="{9919465D-4CF5-42D4-9E17-DA688BC8F50E}"/>
                    </a:ext>
                  </a:extLst>
                </p:cNvPr>
                <p:cNvSpPr/>
                <p:nvPr/>
              </p:nvSpPr>
              <p:spPr>
                <a:xfrm>
                  <a:off x="1563915" y="3579200"/>
                  <a:ext cx="1524000" cy="1524000"/>
                </a:xfrm>
                <a:prstGeom prst="rect">
                  <a:avLst/>
                </a:prstGeom>
                <a:solidFill>
                  <a:schemeClr val="accent1">
                    <a:lumMod val="76238"/>
                    <a:lumOff val="2376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7" name="矩形 406">
                  <a:extLst>
                    <a:ext uri="{FF2B5EF4-FFF2-40B4-BE49-F238E27FC236}">
                      <a16:creationId xmlns:a16="http://schemas.microsoft.com/office/drawing/2014/main" xmlns="" id="{0361F206-1662-4BB5-B72A-0475784BC1F9}"/>
                    </a:ext>
                  </a:extLst>
                </p:cNvPr>
                <p:cNvSpPr/>
                <p:nvPr/>
              </p:nvSpPr>
              <p:spPr>
                <a:xfrm>
                  <a:off x="1563915" y="3600293"/>
                  <a:ext cx="1524000" cy="1524000"/>
                </a:xfrm>
                <a:prstGeom prst="rect">
                  <a:avLst/>
                </a:prstGeom>
                <a:solidFill>
                  <a:schemeClr val="accent1">
                    <a:lumMod val="75446"/>
                    <a:lumOff val="2455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8" name="矩形 407">
                  <a:extLst>
                    <a:ext uri="{FF2B5EF4-FFF2-40B4-BE49-F238E27FC236}">
                      <a16:creationId xmlns:a16="http://schemas.microsoft.com/office/drawing/2014/main" xmlns="" id="{83385704-B945-4C6B-AC4A-A7D62AC8B383}"/>
                    </a:ext>
                  </a:extLst>
                </p:cNvPr>
                <p:cNvSpPr/>
                <p:nvPr/>
              </p:nvSpPr>
              <p:spPr>
                <a:xfrm>
                  <a:off x="1563915" y="3621387"/>
                  <a:ext cx="1524000" cy="1524000"/>
                </a:xfrm>
                <a:prstGeom prst="rect">
                  <a:avLst/>
                </a:prstGeom>
                <a:solidFill>
                  <a:schemeClr val="accent1">
                    <a:lumMod val="74653"/>
                    <a:lumOff val="2534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9" name="矩形 408">
                  <a:extLst>
                    <a:ext uri="{FF2B5EF4-FFF2-40B4-BE49-F238E27FC236}">
                      <a16:creationId xmlns:a16="http://schemas.microsoft.com/office/drawing/2014/main" xmlns="" id="{FB869683-70B3-4BBA-8B3B-D3AABE75C0FC}"/>
                    </a:ext>
                  </a:extLst>
                </p:cNvPr>
                <p:cNvSpPr/>
                <p:nvPr/>
              </p:nvSpPr>
              <p:spPr>
                <a:xfrm>
                  <a:off x="1563915" y="3642480"/>
                  <a:ext cx="1524000" cy="1524000"/>
                </a:xfrm>
                <a:prstGeom prst="rect">
                  <a:avLst/>
                </a:prstGeom>
                <a:solidFill>
                  <a:schemeClr val="accent1">
                    <a:lumMod val="73861"/>
                    <a:lumOff val="2613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0" name="矩形 409">
                  <a:extLst>
                    <a:ext uri="{FF2B5EF4-FFF2-40B4-BE49-F238E27FC236}">
                      <a16:creationId xmlns:a16="http://schemas.microsoft.com/office/drawing/2014/main" xmlns="" id="{86AD7AF5-5238-429A-A964-D48BA39338DA}"/>
                    </a:ext>
                  </a:extLst>
                </p:cNvPr>
                <p:cNvSpPr/>
                <p:nvPr/>
              </p:nvSpPr>
              <p:spPr>
                <a:xfrm>
                  <a:off x="1563915" y="3663573"/>
                  <a:ext cx="1524000" cy="1524000"/>
                </a:xfrm>
                <a:prstGeom prst="rect">
                  <a:avLst/>
                </a:prstGeom>
                <a:solidFill>
                  <a:schemeClr val="accent1">
                    <a:lumMod val="73069"/>
                    <a:lumOff val="2693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1" name="矩形 410">
                  <a:extLst>
                    <a:ext uri="{FF2B5EF4-FFF2-40B4-BE49-F238E27FC236}">
                      <a16:creationId xmlns:a16="http://schemas.microsoft.com/office/drawing/2014/main" xmlns="" id="{27623ABA-948A-4D40-882F-1BC67ACFD28B}"/>
                    </a:ext>
                  </a:extLst>
                </p:cNvPr>
                <p:cNvSpPr/>
                <p:nvPr/>
              </p:nvSpPr>
              <p:spPr>
                <a:xfrm>
                  <a:off x="1563915" y="3684667"/>
                  <a:ext cx="1524000" cy="1524000"/>
                </a:xfrm>
                <a:prstGeom prst="rect">
                  <a:avLst/>
                </a:prstGeom>
                <a:solidFill>
                  <a:schemeClr val="accent1">
                    <a:lumMod val="72277"/>
                    <a:lumOff val="2772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2" name="矩形 411">
                  <a:extLst>
                    <a:ext uri="{FF2B5EF4-FFF2-40B4-BE49-F238E27FC236}">
                      <a16:creationId xmlns:a16="http://schemas.microsoft.com/office/drawing/2014/main" xmlns="" id="{2B5A31E9-0D65-442E-98E8-61716EE0C7DF}"/>
                    </a:ext>
                  </a:extLst>
                </p:cNvPr>
                <p:cNvSpPr/>
                <p:nvPr/>
              </p:nvSpPr>
              <p:spPr>
                <a:xfrm>
                  <a:off x="1563915" y="3705760"/>
                  <a:ext cx="1524000" cy="1524000"/>
                </a:xfrm>
                <a:prstGeom prst="rect">
                  <a:avLst/>
                </a:prstGeom>
                <a:solidFill>
                  <a:schemeClr val="accent1">
                    <a:lumMod val="71485"/>
                    <a:lumOff val="2851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3" name="矩形 412">
                  <a:extLst>
                    <a:ext uri="{FF2B5EF4-FFF2-40B4-BE49-F238E27FC236}">
                      <a16:creationId xmlns:a16="http://schemas.microsoft.com/office/drawing/2014/main" xmlns="" id="{5673899B-CFB6-44DE-9A01-DF7107ED4A27}"/>
                    </a:ext>
                  </a:extLst>
                </p:cNvPr>
                <p:cNvSpPr/>
                <p:nvPr/>
              </p:nvSpPr>
              <p:spPr>
                <a:xfrm>
                  <a:off x="1563915" y="3726854"/>
                  <a:ext cx="1524000" cy="1524000"/>
                </a:xfrm>
                <a:prstGeom prst="rect">
                  <a:avLst/>
                </a:prstGeom>
                <a:solidFill>
                  <a:schemeClr val="accent1">
                    <a:lumMod val="70693"/>
                    <a:lumOff val="2930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4" name="矩形 413">
                  <a:extLst>
                    <a:ext uri="{FF2B5EF4-FFF2-40B4-BE49-F238E27FC236}">
                      <a16:creationId xmlns:a16="http://schemas.microsoft.com/office/drawing/2014/main" xmlns="" id="{CABE6D32-533D-4D75-AA9A-968CC88E7F8F}"/>
                    </a:ext>
                  </a:extLst>
                </p:cNvPr>
                <p:cNvSpPr/>
                <p:nvPr/>
              </p:nvSpPr>
              <p:spPr>
                <a:xfrm>
                  <a:off x="1563915" y="3747947"/>
                  <a:ext cx="1524000" cy="1524000"/>
                </a:xfrm>
                <a:prstGeom prst="rect">
                  <a:avLst/>
                </a:prstGeom>
                <a:solidFill>
                  <a:schemeClr val="accent1">
                    <a:lumMod val="69901"/>
                    <a:lumOff val="3009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5" name="矩形 414">
                  <a:extLst>
                    <a:ext uri="{FF2B5EF4-FFF2-40B4-BE49-F238E27FC236}">
                      <a16:creationId xmlns:a16="http://schemas.microsoft.com/office/drawing/2014/main" xmlns="" id="{EC3B1035-46B9-463E-82B3-4F4681923672}"/>
                    </a:ext>
                  </a:extLst>
                </p:cNvPr>
                <p:cNvSpPr/>
                <p:nvPr/>
              </p:nvSpPr>
              <p:spPr>
                <a:xfrm>
                  <a:off x="1563915" y="3769040"/>
                  <a:ext cx="1524000" cy="1524000"/>
                </a:xfrm>
                <a:prstGeom prst="rect">
                  <a:avLst/>
                </a:prstGeom>
                <a:solidFill>
                  <a:schemeClr val="accent1">
                    <a:lumMod val="69109"/>
                    <a:lumOff val="3089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6" name="矩形 415">
                  <a:extLst>
                    <a:ext uri="{FF2B5EF4-FFF2-40B4-BE49-F238E27FC236}">
                      <a16:creationId xmlns:a16="http://schemas.microsoft.com/office/drawing/2014/main" xmlns="" id="{EABFD869-6DC6-436D-9BC2-A72FC564D123}"/>
                    </a:ext>
                  </a:extLst>
                </p:cNvPr>
                <p:cNvSpPr/>
                <p:nvPr/>
              </p:nvSpPr>
              <p:spPr>
                <a:xfrm>
                  <a:off x="1563915" y="3790133"/>
                  <a:ext cx="1524000" cy="1524000"/>
                </a:xfrm>
                <a:prstGeom prst="rect">
                  <a:avLst/>
                </a:prstGeom>
                <a:solidFill>
                  <a:schemeClr val="accent1">
                    <a:lumMod val="68317"/>
                    <a:lumOff val="3168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7" name="矩形 416">
                  <a:extLst>
                    <a:ext uri="{FF2B5EF4-FFF2-40B4-BE49-F238E27FC236}">
                      <a16:creationId xmlns:a16="http://schemas.microsoft.com/office/drawing/2014/main" xmlns="" id="{39295EF1-2125-4A28-8010-F6134E031028}"/>
                    </a:ext>
                  </a:extLst>
                </p:cNvPr>
                <p:cNvSpPr/>
                <p:nvPr/>
              </p:nvSpPr>
              <p:spPr>
                <a:xfrm>
                  <a:off x="1563915" y="3811227"/>
                  <a:ext cx="1524000" cy="1524000"/>
                </a:xfrm>
                <a:prstGeom prst="rect">
                  <a:avLst/>
                </a:prstGeom>
                <a:solidFill>
                  <a:schemeClr val="accent1">
                    <a:lumMod val="67525"/>
                    <a:lumOff val="3247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8" name="矩形 417">
                  <a:extLst>
                    <a:ext uri="{FF2B5EF4-FFF2-40B4-BE49-F238E27FC236}">
                      <a16:creationId xmlns:a16="http://schemas.microsoft.com/office/drawing/2014/main" xmlns="" id="{FD431560-9AE6-4E83-9E5B-F7343F44C573}"/>
                    </a:ext>
                  </a:extLst>
                </p:cNvPr>
                <p:cNvSpPr/>
                <p:nvPr/>
              </p:nvSpPr>
              <p:spPr>
                <a:xfrm>
                  <a:off x="1563915" y="3832320"/>
                  <a:ext cx="1524000" cy="1524000"/>
                </a:xfrm>
                <a:prstGeom prst="rect">
                  <a:avLst/>
                </a:prstGeom>
                <a:solidFill>
                  <a:schemeClr val="accent1">
                    <a:lumMod val="66733"/>
                    <a:lumOff val="3326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9" name="矩形 418">
                  <a:extLst>
                    <a:ext uri="{FF2B5EF4-FFF2-40B4-BE49-F238E27FC236}">
                      <a16:creationId xmlns:a16="http://schemas.microsoft.com/office/drawing/2014/main" xmlns="" id="{C4803FB5-A7DD-42BD-B2D8-D68A1ABDDB97}"/>
                    </a:ext>
                  </a:extLst>
                </p:cNvPr>
                <p:cNvSpPr/>
                <p:nvPr/>
              </p:nvSpPr>
              <p:spPr>
                <a:xfrm>
                  <a:off x="1563915" y="3853413"/>
                  <a:ext cx="1524000" cy="1524000"/>
                </a:xfrm>
                <a:prstGeom prst="rect">
                  <a:avLst/>
                </a:prstGeom>
                <a:solidFill>
                  <a:schemeClr val="accent1">
                    <a:lumMod val="65941"/>
                    <a:lumOff val="3405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0" name="矩形 419">
                  <a:extLst>
                    <a:ext uri="{FF2B5EF4-FFF2-40B4-BE49-F238E27FC236}">
                      <a16:creationId xmlns:a16="http://schemas.microsoft.com/office/drawing/2014/main" xmlns="" id="{61DA5F20-A63A-4CA6-AAEC-348B38947CFE}"/>
                    </a:ext>
                  </a:extLst>
                </p:cNvPr>
                <p:cNvSpPr/>
                <p:nvPr/>
              </p:nvSpPr>
              <p:spPr>
                <a:xfrm>
                  <a:off x="1563915" y="3874507"/>
                  <a:ext cx="1524000" cy="1524000"/>
                </a:xfrm>
                <a:prstGeom prst="rect">
                  <a:avLst/>
                </a:prstGeom>
                <a:solidFill>
                  <a:schemeClr val="accent1">
                    <a:lumMod val="65149"/>
                    <a:lumOff val="3485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1" name="矩形 420">
                  <a:extLst>
                    <a:ext uri="{FF2B5EF4-FFF2-40B4-BE49-F238E27FC236}">
                      <a16:creationId xmlns:a16="http://schemas.microsoft.com/office/drawing/2014/main" xmlns="" id="{CE6C7709-DCE9-4E29-A698-40935A65AC42}"/>
                    </a:ext>
                  </a:extLst>
                </p:cNvPr>
                <p:cNvSpPr/>
                <p:nvPr/>
              </p:nvSpPr>
              <p:spPr>
                <a:xfrm>
                  <a:off x="1563915" y="3895600"/>
                  <a:ext cx="1524000" cy="1524000"/>
                </a:xfrm>
                <a:prstGeom prst="rect">
                  <a:avLst/>
                </a:prstGeom>
                <a:solidFill>
                  <a:schemeClr val="accent1">
                    <a:lumMod val="64356"/>
                    <a:lumOff val="3564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2" name="矩形 421">
                  <a:extLst>
                    <a:ext uri="{FF2B5EF4-FFF2-40B4-BE49-F238E27FC236}">
                      <a16:creationId xmlns:a16="http://schemas.microsoft.com/office/drawing/2014/main" xmlns="" id="{F8D552DC-FCE9-4D55-93B1-6487D216FCC7}"/>
                    </a:ext>
                  </a:extLst>
                </p:cNvPr>
                <p:cNvSpPr/>
                <p:nvPr/>
              </p:nvSpPr>
              <p:spPr>
                <a:xfrm>
                  <a:off x="1563915" y="3916693"/>
                  <a:ext cx="1524000" cy="1524000"/>
                </a:xfrm>
                <a:prstGeom prst="rect">
                  <a:avLst/>
                </a:prstGeom>
                <a:solidFill>
                  <a:schemeClr val="accent1">
                    <a:lumMod val="63564"/>
                    <a:lumOff val="3643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3" name="矩形 422">
                  <a:extLst>
                    <a:ext uri="{FF2B5EF4-FFF2-40B4-BE49-F238E27FC236}">
                      <a16:creationId xmlns:a16="http://schemas.microsoft.com/office/drawing/2014/main" xmlns="" id="{A5EF0FAD-DD29-4160-94E7-ADC3A3DBA423}"/>
                    </a:ext>
                  </a:extLst>
                </p:cNvPr>
                <p:cNvSpPr/>
                <p:nvPr/>
              </p:nvSpPr>
              <p:spPr>
                <a:xfrm>
                  <a:off x="1563915" y="3937786"/>
                  <a:ext cx="1524000" cy="1524000"/>
                </a:xfrm>
                <a:prstGeom prst="rect">
                  <a:avLst/>
                </a:prstGeom>
                <a:solidFill>
                  <a:schemeClr val="accent1">
                    <a:lumMod val="62772"/>
                    <a:lumOff val="3722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4" name="矩形 423">
                  <a:extLst>
                    <a:ext uri="{FF2B5EF4-FFF2-40B4-BE49-F238E27FC236}">
                      <a16:creationId xmlns:a16="http://schemas.microsoft.com/office/drawing/2014/main" xmlns="" id="{F98EE27E-13F6-4484-AEE2-F327525EE917}"/>
                    </a:ext>
                  </a:extLst>
                </p:cNvPr>
                <p:cNvSpPr/>
                <p:nvPr/>
              </p:nvSpPr>
              <p:spPr>
                <a:xfrm>
                  <a:off x="1563915" y="3958880"/>
                  <a:ext cx="1524000" cy="1524000"/>
                </a:xfrm>
                <a:prstGeom prst="rect">
                  <a:avLst/>
                </a:prstGeom>
                <a:solidFill>
                  <a:schemeClr val="accent1">
                    <a:lumMod val="61980"/>
                    <a:lumOff val="3802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5" name="矩形 424">
                  <a:extLst>
                    <a:ext uri="{FF2B5EF4-FFF2-40B4-BE49-F238E27FC236}">
                      <a16:creationId xmlns:a16="http://schemas.microsoft.com/office/drawing/2014/main" xmlns="" id="{F835558E-5BFD-4261-AE40-34AD23B5CBEF}"/>
                    </a:ext>
                  </a:extLst>
                </p:cNvPr>
                <p:cNvSpPr/>
                <p:nvPr/>
              </p:nvSpPr>
              <p:spPr>
                <a:xfrm>
                  <a:off x="1563915" y="3979973"/>
                  <a:ext cx="1524000" cy="1524000"/>
                </a:xfrm>
                <a:prstGeom prst="rect">
                  <a:avLst/>
                </a:prstGeom>
                <a:solidFill>
                  <a:schemeClr val="accent1">
                    <a:lumMod val="61188"/>
                    <a:lumOff val="3881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6" name="矩形 425">
                  <a:extLst>
                    <a:ext uri="{FF2B5EF4-FFF2-40B4-BE49-F238E27FC236}">
                      <a16:creationId xmlns:a16="http://schemas.microsoft.com/office/drawing/2014/main" xmlns="" id="{429179B1-98F1-469B-A2D9-E6285B3924D1}"/>
                    </a:ext>
                  </a:extLst>
                </p:cNvPr>
                <p:cNvSpPr/>
                <p:nvPr/>
              </p:nvSpPr>
              <p:spPr>
                <a:xfrm>
                  <a:off x="1563915" y="4001066"/>
                  <a:ext cx="1524000" cy="1524000"/>
                </a:xfrm>
                <a:prstGeom prst="rect">
                  <a:avLst/>
                </a:prstGeom>
                <a:solidFill>
                  <a:schemeClr val="accent1">
                    <a:lumMod val="60396"/>
                    <a:lumOff val="3960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7" name="矩形 426">
                  <a:extLst>
                    <a:ext uri="{FF2B5EF4-FFF2-40B4-BE49-F238E27FC236}">
                      <a16:creationId xmlns:a16="http://schemas.microsoft.com/office/drawing/2014/main" xmlns="" id="{3A01DFE6-9A12-423C-AAAB-C557B5C8E4AF}"/>
                    </a:ext>
                  </a:extLst>
                </p:cNvPr>
                <p:cNvSpPr/>
                <p:nvPr/>
              </p:nvSpPr>
              <p:spPr>
                <a:xfrm>
                  <a:off x="1563915" y="4022160"/>
                  <a:ext cx="1524000" cy="1524000"/>
                </a:xfrm>
                <a:prstGeom prst="rect">
                  <a:avLst/>
                </a:prstGeom>
                <a:solidFill>
                  <a:schemeClr val="accent1">
                    <a:lumMod val="59604"/>
                    <a:lumOff val="4039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8" name="矩形 427">
                  <a:extLst>
                    <a:ext uri="{FF2B5EF4-FFF2-40B4-BE49-F238E27FC236}">
                      <a16:creationId xmlns:a16="http://schemas.microsoft.com/office/drawing/2014/main" xmlns="" id="{F0F4AF1B-F7FD-4F60-89FE-0B3A8788B3D8}"/>
                    </a:ext>
                  </a:extLst>
                </p:cNvPr>
                <p:cNvSpPr/>
                <p:nvPr/>
              </p:nvSpPr>
              <p:spPr>
                <a:xfrm>
                  <a:off x="1563915" y="4043253"/>
                  <a:ext cx="1524000" cy="1524000"/>
                </a:xfrm>
                <a:prstGeom prst="rect">
                  <a:avLst/>
                </a:prstGeom>
                <a:solidFill>
                  <a:schemeClr val="accent1">
                    <a:lumMod val="58812"/>
                    <a:lumOff val="4118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9" name="矩形 428">
                  <a:extLst>
                    <a:ext uri="{FF2B5EF4-FFF2-40B4-BE49-F238E27FC236}">
                      <a16:creationId xmlns:a16="http://schemas.microsoft.com/office/drawing/2014/main" xmlns="" id="{0D1BB7FA-647F-4965-911F-17F8A6C8D539}"/>
                    </a:ext>
                  </a:extLst>
                </p:cNvPr>
                <p:cNvSpPr/>
                <p:nvPr/>
              </p:nvSpPr>
              <p:spPr>
                <a:xfrm>
                  <a:off x="1563915" y="4064346"/>
                  <a:ext cx="1524000" cy="1524000"/>
                </a:xfrm>
                <a:prstGeom prst="rect">
                  <a:avLst/>
                </a:prstGeom>
                <a:solidFill>
                  <a:schemeClr val="accent1">
                    <a:lumMod val="58020"/>
                    <a:lumOff val="4198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0" name="矩形 429">
                  <a:extLst>
                    <a:ext uri="{FF2B5EF4-FFF2-40B4-BE49-F238E27FC236}">
                      <a16:creationId xmlns:a16="http://schemas.microsoft.com/office/drawing/2014/main" xmlns="" id="{EBEBD68E-E37C-4837-954C-ADCB0E25E1EC}"/>
                    </a:ext>
                  </a:extLst>
                </p:cNvPr>
                <p:cNvSpPr/>
                <p:nvPr/>
              </p:nvSpPr>
              <p:spPr>
                <a:xfrm>
                  <a:off x="1563915" y="4085439"/>
                  <a:ext cx="1524000" cy="1524000"/>
                </a:xfrm>
                <a:prstGeom prst="rect">
                  <a:avLst/>
                </a:prstGeom>
                <a:solidFill>
                  <a:schemeClr val="accent1">
                    <a:lumMod val="57228"/>
                    <a:lumOff val="4277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1" name="矩形 430">
                  <a:extLst>
                    <a:ext uri="{FF2B5EF4-FFF2-40B4-BE49-F238E27FC236}">
                      <a16:creationId xmlns:a16="http://schemas.microsoft.com/office/drawing/2014/main" xmlns="" id="{85A69314-0298-4334-949B-4E51AE85D017}"/>
                    </a:ext>
                  </a:extLst>
                </p:cNvPr>
                <p:cNvSpPr/>
                <p:nvPr/>
              </p:nvSpPr>
              <p:spPr>
                <a:xfrm>
                  <a:off x="1563915" y="4106533"/>
                  <a:ext cx="1524000" cy="1524000"/>
                </a:xfrm>
                <a:prstGeom prst="rect">
                  <a:avLst/>
                </a:prstGeom>
                <a:solidFill>
                  <a:schemeClr val="accent1">
                    <a:lumMod val="56436"/>
                    <a:lumOff val="4356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2" name="矩形 431">
                  <a:extLst>
                    <a:ext uri="{FF2B5EF4-FFF2-40B4-BE49-F238E27FC236}">
                      <a16:creationId xmlns:a16="http://schemas.microsoft.com/office/drawing/2014/main" xmlns="" id="{4562F736-6874-4C0B-BCE1-1A1348E5949C}"/>
                    </a:ext>
                  </a:extLst>
                </p:cNvPr>
                <p:cNvSpPr/>
                <p:nvPr/>
              </p:nvSpPr>
              <p:spPr>
                <a:xfrm>
                  <a:off x="1563915" y="4127626"/>
                  <a:ext cx="1524000" cy="1524000"/>
                </a:xfrm>
                <a:prstGeom prst="rect">
                  <a:avLst/>
                </a:prstGeom>
                <a:solidFill>
                  <a:schemeClr val="accent1">
                    <a:lumMod val="55644"/>
                    <a:lumOff val="4435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3" name="矩形 432">
                  <a:extLst>
                    <a:ext uri="{FF2B5EF4-FFF2-40B4-BE49-F238E27FC236}">
                      <a16:creationId xmlns:a16="http://schemas.microsoft.com/office/drawing/2014/main" xmlns="" id="{882BC23D-68A0-4955-8389-10F522ED537B}"/>
                    </a:ext>
                  </a:extLst>
                </p:cNvPr>
                <p:cNvSpPr/>
                <p:nvPr/>
              </p:nvSpPr>
              <p:spPr>
                <a:xfrm>
                  <a:off x="1563915" y="4148720"/>
                  <a:ext cx="1524000" cy="1524000"/>
                </a:xfrm>
                <a:prstGeom prst="rect">
                  <a:avLst/>
                </a:prstGeom>
                <a:solidFill>
                  <a:schemeClr val="accent1">
                    <a:lumMod val="54851"/>
                    <a:lumOff val="4514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4" name="矩形 433">
                  <a:extLst>
                    <a:ext uri="{FF2B5EF4-FFF2-40B4-BE49-F238E27FC236}">
                      <a16:creationId xmlns:a16="http://schemas.microsoft.com/office/drawing/2014/main" xmlns="" id="{FB91DD92-2366-4AAC-90BC-0F9FAB258356}"/>
                    </a:ext>
                  </a:extLst>
                </p:cNvPr>
                <p:cNvSpPr/>
                <p:nvPr/>
              </p:nvSpPr>
              <p:spPr>
                <a:xfrm>
                  <a:off x="1563915" y="4169813"/>
                  <a:ext cx="1524000" cy="1524000"/>
                </a:xfrm>
                <a:prstGeom prst="rect">
                  <a:avLst/>
                </a:prstGeom>
                <a:solidFill>
                  <a:schemeClr val="accent1">
                    <a:lumMod val="54059"/>
                    <a:lumOff val="4594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5" name="矩形 434">
                  <a:extLst>
                    <a:ext uri="{FF2B5EF4-FFF2-40B4-BE49-F238E27FC236}">
                      <a16:creationId xmlns:a16="http://schemas.microsoft.com/office/drawing/2014/main" xmlns="" id="{F6B3B4DA-ED1A-4B5E-8858-19A993C3629B}"/>
                    </a:ext>
                  </a:extLst>
                </p:cNvPr>
                <p:cNvSpPr/>
                <p:nvPr/>
              </p:nvSpPr>
              <p:spPr>
                <a:xfrm>
                  <a:off x="1563915" y="4190906"/>
                  <a:ext cx="1524000" cy="1524000"/>
                </a:xfrm>
                <a:prstGeom prst="rect">
                  <a:avLst/>
                </a:prstGeom>
                <a:solidFill>
                  <a:schemeClr val="accent1">
                    <a:lumMod val="53267"/>
                    <a:lumOff val="4673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6" name="矩形 435">
                  <a:extLst>
                    <a:ext uri="{FF2B5EF4-FFF2-40B4-BE49-F238E27FC236}">
                      <a16:creationId xmlns:a16="http://schemas.microsoft.com/office/drawing/2014/main" xmlns="" id="{37645B56-8457-4B7F-BABB-BA82826C3650}"/>
                    </a:ext>
                  </a:extLst>
                </p:cNvPr>
                <p:cNvSpPr/>
                <p:nvPr/>
              </p:nvSpPr>
              <p:spPr>
                <a:xfrm>
                  <a:off x="1563915" y="4211999"/>
                  <a:ext cx="1524000" cy="1524000"/>
                </a:xfrm>
                <a:prstGeom prst="rect">
                  <a:avLst/>
                </a:prstGeom>
                <a:solidFill>
                  <a:schemeClr val="accent1">
                    <a:lumMod val="52475"/>
                    <a:lumOff val="4752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7" name="矩形 436">
                  <a:extLst>
                    <a:ext uri="{FF2B5EF4-FFF2-40B4-BE49-F238E27FC236}">
                      <a16:creationId xmlns:a16="http://schemas.microsoft.com/office/drawing/2014/main" xmlns="" id="{FDE6BA57-1DF1-47BA-B97C-0889395C3E36}"/>
                    </a:ext>
                  </a:extLst>
                </p:cNvPr>
                <p:cNvSpPr/>
                <p:nvPr/>
              </p:nvSpPr>
              <p:spPr>
                <a:xfrm>
                  <a:off x="1563915" y="4233093"/>
                  <a:ext cx="1524000" cy="1524000"/>
                </a:xfrm>
                <a:prstGeom prst="rect">
                  <a:avLst/>
                </a:prstGeom>
                <a:solidFill>
                  <a:schemeClr val="accent1">
                    <a:lumMod val="51683"/>
                    <a:lumOff val="4831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8" name="矩形 437">
                  <a:extLst>
                    <a:ext uri="{FF2B5EF4-FFF2-40B4-BE49-F238E27FC236}">
                      <a16:creationId xmlns:a16="http://schemas.microsoft.com/office/drawing/2014/main" xmlns="" id="{2EA21015-B7E5-4305-B5A4-6DFE786ACF29}"/>
                    </a:ext>
                  </a:extLst>
                </p:cNvPr>
                <p:cNvSpPr/>
                <p:nvPr/>
              </p:nvSpPr>
              <p:spPr>
                <a:xfrm>
                  <a:off x="1563915" y="4254186"/>
                  <a:ext cx="1524000" cy="1524000"/>
                </a:xfrm>
                <a:prstGeom prst="rect">
                  <a:avLst/>
                </a:prstGeom>
                <a:solidFill>
                  <a:schemeClr val="accent1">
                    <a:lumMod val="50891"/>
                    <a:lumOff val="4910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39" name="矩形 438">
                  <a:extLst>
                    <a:ext uri="{FF2B5EF4-FFF2-40B4-BE49-F238E27FC236}">
                      <a16:creationId xmlns:a16="http://schemas.microsoft.com/office/drawing/2014/main" xmlns="" id="{EB89D9A4-C97F-42D7-B81F-22DDC0605F17}"/>
                    </a:ext>
                  </a:extLst>
                </p:cNvPr>
                <p:cNvSpPr/>
                <p:nvPr/>
              </p:nvSpPr>
              <p:spPr>
                <a:xfrm>
                  <a:off x="1563915" y="4275279"/>
                  <a:ext cx="1524000" cy="1524000"/>
                </a:xfrm>
                <a:prstGeom prst="rect">
                  <a:avLst/>
                </a:prstGeom>
                <a:solidFill>
                  <a:schemeClr val="accent1">
                    <a:lumMod val="50099"/>
                    <a:lumOff val="4990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0" name="矩形 439">
                  <a:extLst>
                    <a:ext uri="{FF2B5EF4-FFF2-40B4-BE49-F238E27FC236}">
                      <a16:creationId xmlns:a16="http://schemas.microsoft.com/office/drawing/2014/main" xmlns="" id="{A2C4CD72-A464-44DA-AD7B-04E58B544C33}"/>
                    </a:ext>
                  </a:extLst>
                </p:cNvPr>
                <p:cNvSpPr/>
                <p:nvPr/>
              </p:nvSpPr>
              <p:spPr>
                <a:xfrm>
                  <a:off x="1563915" y="4296373"/>
                  <a:ext cx="1524000" cy="1524000"/>
                </a:xfrm>
                <a:prstGeom prst="rect">
                  <a:avLst/>
                </a:prstGeom>
                <a:solidFill>
                  <a:schemeClr val="accent1">
                    <a:lumMod val="49307"/>
                    <a:lumOff val="5069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1" name="矩形 440">
                  <a:extLst>
                    <a:ext uri="{FF2B5EF4-FFF2-40B4-BE49-F238E27FC236}">
                      <a16:creationId xmlns:a16="http://schemas.microsoft.com/office/drawing/2014/main" xmlns="" id="{A883496B-5F68-43ED-97AE-255A00507A92}"/>
                    </a:ext>
                  </a:extLst>
                </p:cNvPr>
                <p:cNvSpPr/>
                <p:nvPr/>
              </p:nvSpPr>
              <p:spPr>
                <a:xfrm>
                  <a:off x="1563915" y="4317466"/>
                  <a:ext cx="1524000" cy="1524000"/>
                </a:xfrm>
                <a:prstGeom prst="rect">
                  <a:avLst/>
                </a:prstGeom>
                <a:solidFill>
                  <a:schemeClr val="accent1">
                    <a:lumMod val="48515"/>
                    <a:lumOff val="5148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2" name="矩形 441">
                  <a:extLst>
                    <a:ext uri="{FF2B5EF4-FFF2-40B4-BE49-F238E27FC236}">
                      <a16:creationId xmlns:a16="http://schemas.microsoft.com/office/drawing/2014/main" xmlns="" id="{3F51F7E9-17DC-4CF3-BC8D-9BF6FD05D9F0}"/>
                    </a:ext>
                  </a:extLst>
                </p:cNvPr>
                <p:cNvSpPr/>
                <p:nvPr/>
              </p:nvSpPr>
              <p:spPr>
                <a:xfrm>
                  <a:off x="1563915" y="4338559"/>
                  <a:ext cx="1524000" cy="1524000"/>
                </a:xfrm>
                <a:prstGeom prst="rect">
                  <a:avLst/>
                </a:prstGeom>
                <a:solidFill>
                  <a:schemeClr val="accent1">
                    <a:lumMod val="47723"/>
                    <a:lumOff val="5227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3" name="矩形 442">
                  <a:extLst>
                    <a:ext uri="{FF2B5EF4-FFF2-40B4-BE49-F238E27FC236}">
                      <a16:creationId xmlns:a16="http://schemas.microsoft.com/office/drawing/2014/main" xmlns="" id="{E6CEADCA-7A67-42A2-86E7-12A73A507C67}"/>
                    </a:ext>
                  </a:extLst>
                </p:cNvPr>
                <p:cNvSpPr/>
                <p:nvPr/>
              </p:nvSpPr>
              <p:spPr>
                <a:xfrm>
                  <a:off x="1563915" y="4359652"/>
                  <a:ext cx="1524000" cy="1524000"/>
                </a:xfrm>
                <a:prstGeom prst="rect">
                  <a:avLst/>
                </a:prstGeom>
                <a:solidFill>
                  <a:schemeClr val="accent1">
                    <a:lumMod val="46931"/>
                    <a:lumOff val="5306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4" name="矩形 443">
                  <a:extLst>
                    <a:ext uri="{FF2B5EF4-FFF2-40B4-BE49-F238E27FC236}">
                      <a16:creationId xmlns:a16="http://schemas.microsoft.com/office/drawing/2014/main" xmlns="" id="{32FA079E-0764-4119-BF01-2D7E490E9FE0}"/>
                    </a:ext>
                  </a:extLst>
                </p:cNvPr>
                <p:cNvSpPr/>
                <p:nvPr/>
              </p:nvSpPr>
              <p:spPr>
                <a:xfrm>
                  <a:off x="1563915" y="4380746"/>
                  <a:ext cx="1524000" cy="1524000"/>
                </a:xfrm>
                <a:prstGeom prst="rect">
                  <a:avLst/>
                </a:prstGeom>
                <a:solidFill>
                  <a:schemeClr val="accent1">
                    <a:lumMod val="46139"/>
                    <a:lumOff val="5386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5" name="矩形 444">
                  <a:extLst>
                    <a:ext uri="{FF2B5EF4-FFF2-40B4-BE49-F238E27FC236}">
                      <a16:creationId xmlns:a16="http://schemas.microsoft.com/office/drawing/2014/main" xmlns="" id="{B3953D6B-DDF6-48C1-9F1B-9A51524785D9}"/>
                    </a:ext>
                  </a:extLst>
                </p:cNvPr>
                <p:cNvSpPr/>
                <p:nvPr/>
              </p:nvSpPr>
              <p:spPr>
                <a:xfrm>
                  <a:off x="1563915" y="4401839"/>
                  <a:ext cx="1524000" cy="1524000"/>
                </a:xfrm>
                <a:prstGeom prst="rect">
                  <a:avLst/>
                </a:prstGeom>
                <a:solidFill>
                  <a:schemeClr val="accent1">
                    <a:lumMod val="45347"/>
                    <a:lumOff val="5465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6" name="矩形 445">
                  <a:extLst>
                    <a:ext uri="{FF2B5EF4-FFF2-40B4-BE49-F238E27FC236}">
                      <a16:creationId xmlns:a16="http://schemas.microsoft.com/office/drawing/2014/main" xmlns="" id="{982DE8A8-A10C-461C-BA87-317644A3F58D}"/>
                    </a:ext>
                  </a:extLst>
                </p:cNvPr>
                <p:cNvSpPr/>
                <p:nvPr/>
              </p:nvSpPr>
              <p:spPr>
                <a:xfrm>
                  <a:off x="1563915" y="4422932"/>
                  <a:ext cx="1524000" cy="1524000"/>
                </a:xfrm>
                <a:prstGeom prst="rect">
                  <a:avLst/>
                </a:prstGeom>
                <a:solidFill>
                  <a:schemeClr val="accent1">
                    <a:lumMod val="44554"/>
                    <a:lumOff val="5544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7" name="矩形 446">
                  <a:extLst>
                    <a:ext uri="{FF2B5EF4-FFF2-40B4-BE49-F238E27FC236}">
                      <a16:creationId xmlns:a16="http://schemas.microsoft.com/office/drawing/2014/main" xmlns="" id="{FF2BBA86-1F65-4285-B585-F99C404D9EDB}"/>
                    </a:ext>
                  </a:extLst>
                </p:cNvPr>
                <p:cNvSpPr/>
                <p:nvPr/>
              </p:nvSpPr>
              <p:spPr>
                <a:xfrm>
                  <a:off x="1563915" y="4444026"/>
                  <a:ext cx="1524000" cy="1524000"/>
                </a:xfrm>
                <a:prstGeom prst="rect">
                  <a:avLst/>
                </a:prstGeom>
                <a:solidFill>
                  <a:schemeClr val="accent1">
                    <a:lumMod val="43762"/>
                    <a:lumOff val="5623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8" name="矩形 447">
                  <a:extLst>
                    <a:ext uri="{FF2B5EF4-FFF2-40B4-BE49-F238E27FC236}">
                      <a16:creationId xmlns:a16="http://schemas.microsoft.com/office/drawing/2014/main" xmlns="" id="{894E6BB5-2C62-416C-9333-0CE3241B8ED4}"/>
                    </a:ext>
                  </a:extLst>
                </p:cNvPr>
                <p:cNvSpPr/>
                <p:nvPr/>
              </p:nvSpPr>
              <p:spPr>
                <a:xfrm>
                  <a:off x="1563915" y="4465119"/>
                  <a:ext cx="1524000" cy="1524000"/>
                </a:xfrm>
                <a:prstGeom prst="rect">
                  <a:avLst/>
                </a:prstGeom>
                <a:solidFill>
                  <a:schemeClr val="accent1">
                    <a:lumMod val="42970"/>
                    <a:lumOff val="5703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49" name="矩形 448">
                  <a:extLst>
                    <a:ext uri="{FF2B5EF4-FFF2-40B4-BE49-F238E27FC236}">
                      <a16:creationId xmlns:a16="http://schemas.microsoft.com/office/drawing/2014/main" xmlns="" id="{20811B74-A5A3-4A8A-9709-8ED11B281A6C}"/>
                    </a:ext>
                  </a:extLst>
                </p:cNvPr>
                <p:cNvSpPr/>
                <p:nvPr/>
              </p:nvSpPr>
              <p:spPr>
                <a:xfrm>
                  <a:off x="1563915" y="4486212"/>
                  <a:ext cx="1524000" cy="1524000"/>
                </a:xfrm>
                <a:prstGeom prst="rect">
                  <a:avLst/>
                </a:prstGeom>
                <a:solidFill>
                  <a:schemeClr val="accent1">
                    <a:lumMod val="42178"/>
                    <a:lumOff val="5782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0" name="矩形 449">
                  <a:extLst>
                    <a:ext uri="{FF2B5EF4-FFF2-40B4-BE49-F238E27FC236}">
                      <a16:creationId xmlns:a16="http://schemas.microsoft.com/office/drawing/2014/main" xmlns="" id="{73B3A659-785B-438D-B00F-323752E4ECED}"/>
                    </a:ext>
                  </a:extLst>
                </p:cNvPr>
                <p:cNvSpPr/>
                <p:nvPr/>
              </p:nvSpPr>
              <p:spPr>
                <a:xfrm>
                  <a:off x="1563915" y="4507306"/>
                  <a:ext cx="1524000" cy="1524000"/>
                </a:xfrm>
                <a:prstGeom prst="rect">
                  <a:avLst/>
                </a:prstGeom>
                <a:solidFill>
                  <a:schemeClr val="accent1">
                    <a:lumMod val="41386"/>
                    <a:lumOff val="5861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1" name="矩形 450">
                  <a:extLst>
                    <a:ext uri="{FF2B5EF4-FFF2-40B4-BE49-F238E27FC236}">
                      <a16:creationId xmlns:a16="http://schemas.microsoft.com/office/drawing/2014/main" xmlns="" id="{B9BD7404-23E3-4F08-845E-DFE843340D95}"/>
                    </a:ext>
                  </a:extLst>
                </p:cNvPr>
                <p:cNvSpPr/>
                <p:nvPr/>
              </p:nvSpPr>
              <p:spPr>
                <a:xfrm>
                  <a:off x="1563915" y="4528399"/>
                  <a:ext cx="1524000" cy="1524000"/>
                </a:xfrm>
                <a:prstGeom prst="rect">
                  <a:avLst/>
                </a:prstGeom>
                <a:solidFill>
                  <a:schemeClr val="accent1">
                    <a:lumMod val="40594"/>
                    <a:lumOff val="5940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2" name="矩形 451">
                  <a:extLst>
                    <a:ext uri="{FF2B5EF4-FFF2-40B4-BE49-F238E27FC236}">
                      <a16:creationId xmlns:a16="http://schemas.microsoft.com/office/drawing/2014/main" xmlns="" id="{1CB61507-D74B-4869-BD9B-41A5B2F9DA71}"/>
                    </a:ext>
                  </a:extLst>
                </p:cNvPr>
                <p:cNvSpPr/>
                <p:nvPr/>
              </p:nvSpPr>
              <p:spPr>
                <a:xfrm>
                  <a:off x="1563915" y="4549492"/>
                  <a:ext cx="1524000" cy="1524000"/>
                </a:xfrm>
                <a:prstGeom prst="rect">
                  <a:avLst/>
                </a:prstGeom>
                <a:solidFill>
                  <a:schemeClr val="accent1">
                    <a:lumMod val="39802"/>
                    <a:lumOff val="6019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3" name="矩形 452">
                  <a:extLst>
                    <a:ext uri="{FF2B5EF4-FFF2-40B4-BE49-F238E27FC236}">
                      <a16:creationId xmlns:a16="http://schemas.microsoft.com/office/drawing/2014/main" xmlns="" id="{23F59DE5-04C5-40D0-96CE-5A6CBB887185}"/>
                    </a:ext>
                  </a:extLst>
                </p:cNvPr>
                <p:cNvSpPr/>
                <p:nvPr/>
              </p:nvSpPr>
              <p:spPr>
                <a:xfrm>
                  <a:off x="1563915" y="4570586"/>
                  <a:ext cx="1524000" cy="1524000"/>
                </a:xfrm>
                <a:prstGeom prst="rect">
                  <a:avLst/>
                </a:prstGeom>
                <a:solidFill>
                  <a:schemeClr val="accent1">
                    <a:lumMod val="39010"/>
                    <a:lumOff val="6099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4" name="矩形 453">
                  <a:extLst>
                    <a:ext uri="{FF2B5EF4-FFF2-40B4-BE49-F238E27FC236}">
                      <a16:creationId xmlns:a16="http://schemas.microsoft.com/office/drawing/2014/main" xmlns="" id="{634B4D4C-D003-4617-BE0B-D39882E4E8CA}"/>
                    </a:ext>
                  </a:extLst>
                </p:cNvPr>
                <p:cNvSpPr/>
                <p:nvPr/>
              </p:nvSpPr>
              <p:spPr>
                <a:xfrm>
                  <a:off x="1563915" y="4591679"/>
                  <a:ext cx="1524000" cy="1524000"/>
                </a:xfrm>
                <a:prstGeom prst="rect">
                  <a:avLst/>
                </a:prstGeom>
                <a:solidFill>
                  <a:schemeClr val="accent1">
                    <a:lumMod val="38218"/>
                    <a:lumOff val="6178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5" name="矩形 454">
                  <a:extLst>
                    <a:ext uri="{FF2B5EF4-FFF2-40B4-BE49-F238E27FC236}">
                      <a16:creationId xmlns:a16="http://schemas.microsoft.com/office/drawing/2014/main" xmlns="" id="{FAE55CD1-7641-4F5D-804F-6F39741EE1B4}"/>
                    </a:ext>
                  </a:extLst>
                </p:cNvPr>
                <p:cNvSpPr/>
                <p:nvPr/>
              </p:nvSpPr>
              <p:spPr>
                <a:xfrm>
                  <a:off x="1563915" y="4612772"/>
                  <a:ext cx="1524000" cy="1524000"/>
                </a:xfrm>
                <a:prstGeom prst="rect">
                  <a:avLst/>
                </a:prstGeom>
                <a:solidFill>
                  <a:schemeClr val="accent1">
                    <a:lumMod val="37426"/>
                    <a:lumOff val="6257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6" name="矩形 455">
                  <a:extLst>
                    <a:ext uri="{FF2B5EF4-FFF2-40B4-BE49-F238E27FC236}">
                      <a16:creationId xmlns:a16="http://schemas.microsoft.com/office/drawing/2014/main" xmlns="" id="{BF22D2E8-1DD3-43B5-95F8-F04C2D8776CE}"/>
                    </a:ext>
                  </a:extLst>
                </p:cNvPr>
                <p:cNvSpPr/>
                <p:nvPr/>
              </p:nvSpPr>
              <p:spPr>
                <a:xfrm>
                  <a:off x="1563915" y="4633866"/>
                  <a:ext cx="1524000" cy="1524000"/>
                </a:xfrm>
                <a:prstGeom prst="rect">
                  <a:avLst/>
                </a:prstGeom>
                <a:solidFill>
                  <a:schemeClr val="accent1">
                    <a:lumMod val="36634"/>
                    <a:lumOff val="6336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7" name="矩形 456">
                  <a:extLst>
                    <a:ext uri="{FF2B5EF4-FFF2-40B4-BE49-F238E27FC236}">
                      <a16:creationId xmlns:a16="http://schemas.microsoft.com/office/drawing/2014/main" xmlns="" id="{A71C9A61-FFA3-4190-9FBB-55AEC2B510B9}"/>
                    </a:ext>
                  </a:extLst>
                </p:cNvPr>
                <p:cNvSpPr/>
                <p:nvPr/>
              </p:nvSpPr>
              <p:spPr>
                <a:xfrm>
                  <a:off x="1563915" y="4654959"/>
                  <a:ext cx="1524000" cy="1524000"/>
                </a:xfrm>
                <a:prstGeom prst="rect">
                  <a:avLst/>
                </a:prstGeom>
                <a:solidFill>
                  <a:schemeClr val="accent1">
                    <a:lumMod val="35842"/>
                    <a:lumOff val="6415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8" name="矩形 457">
                  <a:extLst>
                    <a:ext uri="{FF2B5EF4-FFF2-40B4-BE49-F238E27FC236}">
                      <a16:creationId xmlns:a16="http://schemas.microsoft.com/office/drawing/2014/main" xmlns="" id="{2A26E5A1-847F-4C66-8F3A-C40C482CC371}"/>
                    </a:ext>
                  </a:extLst>
                </p:cNvPr>
                <p:cNvSpPr/>
                <p:nvPr/>
              </p:nvSpPr>
              <p:spPr>
                <a:xfrm>
                  <a:off x="1563915" y="4676052"/>
                  <a:ext cx="1524000" cy="1524000"/>
                </a:xfrm>
                <a:prstGeom prst="rect">
                  <a:avLst/>
                </a:prstGeom>
                <a:solidFill>
                  <a:schemeClr val="accent1">
                    <a:lumMod val="35050"/>
                    <a:lumOff val="6495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59" name="矩形 458">
                  <a:extLst>
                    <a:ext uri="{FF2B5EF4-FFF2-40B4-BE49-F238E27FC236}">
                      <a16:creationId xmlns:a16="http://schemas.microsoft.com/office/drawing/2014/main" xmlns="" id="{A941D0FB-15C1-4305-902E-DA5E3D90EA9C}"/>
                    </a:ext>
                  </a:extLst>
                </p:cNvPr>
                <p:cNvSpPr/>
                <p:nvPr/>
              </p:nvSpPr>
              <p:spPr>
                <a:xfrm>
                  <a:off x="1563915" y="4697145"/>
                  <a:ext cx="1524000" cy="1524000"/>
                </a:xfrm>
                <a:prstGeom prst="rect">
                  <a:avLst/>
                </a:prstGeom>
                <a:solidFill>
                  <a:schemeClr val="accent1">
                    <a:lumMod val="34257"/>
                    <a:lumOff val="6574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0" name="矩形 459">
                  <a:extLst>
                    <a:ext uri="{FF2B5EF4-FFF2-40B4-BE49-F238E27FC236}">
                      <a16:creationId xmlns:a16="http://schemas.microsoft.com/office/drawing/2014/main" xmlns="" id="{7134FD71-3DC6-4303-962D-89A1826FC9AC}"/>
                    </a:ext>
                  </a:extLst>
                </p:cNvPr>
                <p:cNvSpPr/>
                <p:nvPr/>
              </p:nvSpPr>
              <p:spPr>
                <a:xfrm>
                  <a:off x="1563915" y="4718239"/>
                  <a:ext cx="1524000" cy="1524000"/>
                </a:xfrm>
                <a:prstGeom prst="rect">
                  <a:avLst/>
                </a:prstGeom>
                <a:solidFill>
                  <a:schemeClr val="accent1">
                    <a:lumMod val="33465"/>
                    <a:lumOff val="6653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1" name="矩形 460">
                  <a:extLst>
                    <a:ext uri="{FF2B5EF4-FFF2-40B4-BE49-F238E27FC236}">
                      <a16:creationId xmlns:a16="http://schemas.microsoft.com/office/drawing/2014/main" xmlns="" id="{1364F23E-152B-43BD-8308-EC5004779E87}"/>
                    </a:ext>
                  </a:extLst>
                </p:cNvPr>
                <p:cNvSpPr/>
                <p:nvPr/>
              </p:nvSpPr>
              <p:spPr>
                <a:xfrm>
                  <a:off x="1563915" y="4739332"/>
                  <a:ext cx="1524000" cy="1524000"/>
                </a:xfrm>
                <a:prstGeom prst="rect">
                  <a:avLst/>
                </a:prstGeom>
                <a:solidFill>
                  <a:schemeClr val="accent1">
                    <a:lumMod val="32673"/>
                    <a:lumOff val="6732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2" name="矩形 461">
                  <a:extLst>
                    <a:ext uri="{FF2B5EF4-FFF2-40B4-BE49-F238E27FC236}">
                      <a16:creationId xmlns:a16="http://schemas.microsoft.com/office/drawing/2014/main" xmlns="" id="{359D64A6-C824-4A9A-B8DE-C0100D5CF2B6}"/>
                    </a:ext>
                  </a:extLst>
                </p:cNvPr>
                <p:cNvSpPr/>
                <p:nvPr/>
              </p:nvSpPr>
              <p:spPr>
                <a:xfrm>
                  <a:off x="1563915" y="4760425"/>
                  <a:ext cx="1524000" cy="1524000"/>
                </a:xfrm>
                <a:prstGeom prst="rect">
                  <a:avLst/>
                </a:prstGeom>
                <a:solidFill>
                  <a:schemeClr val="accent1">
                    <a:lumMod val="31881"/>
                    <a:lumOff val="6811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3" name="矩形 462">
                  <a:extLst>
                    <a:ext uri="{FF2B5EF4-FFF2-40B4-BE49-F238E27FC236}">
                      <a16:creationId xmlns:a16="http://schemas.microsoft.com/office/drawing/2014/main" xmlns="" id="{313052B3-2C65-4372-A3CD-1211D582C239}"/>
                    </a:ext>
                  </a:extLst>
                </p:cNvPr>
                <p:cNvSpPr/>
                <p:nvPr/>
              </p:nvSpPr>
              <p:spPr>
                <a:xfrm>
                  <a:off x="1563915" y="4781519"/>
                  <a:ext cx="1524000" cy="1524000"/>
                </a:xfrm>
                <a:prstGeom prst="rect">
                  <a:avLst/>
                </a:prstGeom>
                <a:solidFill>
                  <a:schemeClr val="accent1">
                    <a:lumMod val="31089"/>
                    <a:lumOff val="6891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4" name="矩形 463">
                  <a:extLst>
                    <a:ext uri="{FF2B5EF4-FFF2-40B4-BE49-F238E27FC236}">
                      <a16:creationId xmlns:a16="http://schemas.microsoft.com/office/drawing/2014/main" xmlns="" id="{A9517392-F068-4375-976A-4693BB66D88A}"/>
                    </a:ext>
                  </a:extLst>
                </p:cNvPr>
                <p:cNvSpPr/>
                <p:nvPr/>
              </p:nvSpPr>
              <p:spPr>
                <a:xfrm>
                  <a:off x="1563915" y="4802612"/>
                  <a:ext cx="1524000" cy="1524000"/>
                </a:xfrm>
                <a:prstGeom prst="rect">
                  <a:avLst/>
                </a:prstGeom>
                <a:solidFill>
                  <a:schemeClr val="accent1">
                    <a:lumMod val="30297"/>
                    <a:lumOff val="6970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5" name="矩形 464">
                  <a:extLst>
                    <a:ext uri="{FF2B5EF4-FFF2-40B4-BE49-F238E27FC236}">
                      <a16:creationId xmlns:a16="http://schemas.microsoft.com/office/drawing/2014/main" xmlns="" id="{EBFA5FB0-2645-4744-B573-734D3D8DAC72}"/>
                    </a:ext>
                  </a:extLst>
                </p:cNvPr>
                <p:cNvSpPr/>
                <p:nvPr/>
              </p:nvSpPr>
              <p:spPr>
                <a:xfrm>
                  <a:off x="1563915" y="4823705"/>
                  <a:ext cx="1524000" cy="1524000"/>
                </a:xfrm>
                <a:prstGeom prst="rect">
                  <a:avLst/>
                </a:prstGeom>
                <a:solidFill>
                  <a:schemeClr val="accent1">
                    <a:lumMod val="29505"/>
                    <a:lumOff val="7049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6" name="矩形 465">
                  <a:extLst>
                    <a:ext uri="{FF2B5EF4-FFF2-40B4-BE49-F238E27FC236}">
                      <a16:creationId xmlns:a16="http://schemas.microsoft.com/office/drawing/2014/main" xmlns="" id="{AEFB510E-EB69-4B3C-BC5B-00A9B828496B}"/>
                    </a:ext>
                  </a:extLst>
                </p:cNvPr>
                <p:cNvSpPr/>
                <p:nvPr/>
              </p:nvSpPr>
              <p:spPr>
                <a:xfrm>
                  <a:off x="1563915" y="4844798"/>
                  <a:ext cx="1524000" cy="1524000"/>
                </a:xfrm>
                <a:prstGeom prst="rect">
                  <a:avLst/>
                </a:prstGeom>
                <a:solidFill>
                  <a:schemeClr val="accent1">
                    <a:lumMod val="28713"/>
                    <a:lumOff val="7128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7" name="矩形 466">
                  <a:extLst>
                    <a:ext uri="{FF2B5EF4-FFF2-40B4-BE49-F238E27FC236}">
                      <a16:creationId xmlns:a16="http://schemas.microsoft.com/office/drawing/2014/main" xmlns="" id="{A1B3410F-5ACD-4FFB-AC0E-E46F3A80AD48}"/>
                    </a:ext>
                  </a:extLst>
                </p:cNvPr>
                <p:cNvSpPr/>
                <p:nvPr/>
              </p:nvSpPr>
              <p:spPr>
                <a:xfrm>
                  <a:off x="1563915" y="4865892"/>
                  <a:ext cx="1524000" cy="1524000"/>
                </a:xfrm>
                <a:prstGeom prst="rect">
                  <a:avLst/>
                </a:prstGeom>
                <a:solidFill>
                  <a:schemeClr val="accent1">
                    <a:lumMod val="27921"/>
                    <a:lumOff val="72079"/>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8" name="矩形 467">
                  <a:extLst>
                    <a:ext uri="{FF2B5EF4-FFF2-40B4-BE49-F238E27FC236}">
                      <a16:creationId xmlns:a16="http://schemas.microsoft.com/office/drawing/2014/main" xmlns="" id="{D862B570-6F32-4AD5-8AF6-C79491DC14EA}"/>
                    </a:ext>
                  </a:extLst>
                </p:cNvPr>
                <p:cNvSpPr/>
                <p:nvPr/>
              </p:nvSpPr>
              <p:spPr>
                <a:xfrm>
                  <a:off x="1563915" y="4886985"/>
                  <a:ext cx="1524000" cy="1524000"/>
                </a:xfrm>
                <a:prstGeom prst="rect">
                  <a:avLst/>
                </a:prstGeom>
                <a:solidFill>
                  <a:schemeClr val="accent1">
                    <a:lumMod val="27129"/>
                    <a:lumOff val="7287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69" name="矩形 468">
                  <a:extLst>
                    <a:ext uri="{FF2B5EF4-FFF2-40B4-BE49-F238E27FC236}">
                      <a16:creationId xmlns:a16="http://schemas.microsoft.com/office/drawing/2014/main" xmlns="" id="{5D42121E-9BFD-4BA3-AC68-8E7AC57DECEF}"/>
                    </a:ext>
                  </a:extLst>
                </p:cNvPr>
                <p:cNvSpPr/>
                <p:nvPr/>
              </p:nvSpPr>
              <p:spPr>
                <a:xfrm>
                  <a:off x="1563915" y="4908079"/>
                  <a:ext cx="1524000" cy="1524000"/>
                </a:xfrm>
                <a:prstGeom prst="rect">
                  <a:avLst/>
                </a:prstGeom>
                <a:solidFill>
                  <a:schemeClr val="accent1">
                    <a:lumMod val="26337"/>
                    <a:lumOff val="73663"/>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0" name="矩形 469">
                  <a:extLst>
                    <a:ext uri="{FF2B5EF4-FFF2-40B4-BE49-F238E27FC236}">
                      <a16:creationId xmlns:a16="http://schemas.microsoft.com/office/drawing/2014/main" xmlns="" id="{B9357D0F-B20D-4138-BEBB-15086D7D4395}"/>
                    </a:ext>
                  </a:extLst>
                </p:cNvPr>
                <p:cNvSpPr/>
                <p:nvPr/>
              </p:nvSpPr>
              <p:spPr>
                <a:xfrm>
                  <a:off x="1563915" y="4929172"/>
                  <a:ext cx="1524000" cy="1524000"/>
                </a:xfrm>
                <a:prstGeom prst="rect">
                  <a:avLst/>
                </a:prstGeom>
                <a:solidFill>
                  <a:schemeClr val="accent1">
                    <a:lumMod val="25545"/>
                    <a:lumOff val="7445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1" name="矩形 470">
                  <a:extLst>
                    <a:ext uri="{FF2B5EF4-FFF2-40B4-BE49-F238E27FC236}">
                      <a16:creationId xmlns:a16="http://schemas.microsoft.com/office/drawing/2014/main" xmlns="" id="{E1F70367-4773-42E8-AE5D-618DD56A2B65}"/>
                    </a:ext>
                  </a:extLst>
                </p:cNvPr>
                <p:cNvSpPr/>
                <p:nvPr/>
              </p:nvSpPr>
              <p:spPr>
                <a:xfrm>
                  <a:off x="1563915" y="4950265"/>
                  <a:ext cx="1524000" cy="1524000"/>
                </a:xfrm>
                <a:prstGeom prst="rect">
                  <a:avLst/>
                </a:prstGeom>
                <a:solidFill>
                  <a:schemeClr val="accent1">
                    <a:lumMod val="24752"/>
                    <a:lumOff val="7524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2" name="矩形 471">
                  <a:extLst>
                    <a:ext uri="{FF2B5EF4-FFF2-40B4-BE49-F238E27FC236}">
                      <a16:creationId xmlns:a16="http://schemas.microsoft.com/office/drawing/2014/main" xmlns="" id="{0369641E-6C7F-46FF-A3A6-2E24C319F833}"/>
                    </a:ext>
                  </a:extLst>
                </p:cNvPr>
                <p:cNvSpPr/>
                <p:nvPr/>
              </p:nvSpPr>
              <p:spPr>
                <a:xfrm>
                  <a:off x="1563915" y="4971359"/>
                  <a:ext cx="1524000" cy="1524000"/>
                </a:xfrm>
                <a:prstGeom prst="rect">
                  <a:avLst/>
                </a:prstGeom>
                <a:solidFill>
                  <a:schemeClr val="accent1">
                    <a:lumMod val="23960"/>
                    <a:lumOff val="7604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3" name="矩形 472">
                  <a:extLst>
                    <a:ext uri="{FF2B5EF4-FFF2-40B4-BE49-F238E27FC236}">
                      <a16:creationId xmlns:a16="http://schemas.microsoft.com/office/drawing/2014/main" xmlns="" id="{B2481D8F-93B0-4C9C-B69C-F773B89FC9E1}"/>
                    </a:ext>
                  </a:extLst>
                </p:cNvPr>
                <p:cNvSpPr/>
                <p:nvPr/>
              </p:nvSpPr>
              <p:spPr>
                <a:xfrm>
                  <a:off x="1563915" y="4992452"/>
                  <a:ext cx="1524000" cy="1524000"/>
                </a:xfrm>
                <a:prstGeom prst="rect">
                  <a:avLst/>
                </a:prstGeom>
                <a:solidFill>
                  <a:schemeClr val="accent1">
                    <a:lumMod val="23168"/>
                    <a:lumOff val="7683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4" name="矩形 473">
                  <a:extLst>
                    <a:ext uri="{FF2B5EF4-FFF2-40B4-BE49-F238E27FC236}">
                      <a16:creationId xmlns:a16="http://schemas.microsoft.com/office/drawing/2014/main" xmlns="" id="{3461C9D1-570C-427A-90F0-FF7709836A29}"/>
                    </a:ext>
                  </a:extLst>
                </p:cNvPr>
                <p:cNvSpPr/>
                <p:nvPr/>
              </p:nvSpPr>
              <p:spPr>
                <a:xfrm>
                  <a:off x="1563915" y="5013545"/>
                  <a:ext cx="1524000" cy="1524000"/>
                </a:xfrm>
                <a:prstGeom prst="rect">
                  <a:avLst/>
                </a:prstGeom>
                <a:solidFill>
                  <a:schemeClr val="accent1">
                    <a:lumMod val="22376"/>
                    <a:lumOff val="7762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5" name="矩形 474">
                  <a:extLst>
                    <a:ext uri="{FF2B5EF4-FFF2-40B4-BE49-F238E27FC236}">
                      <a16:creationId xmlns:a16="http://schemas.microsoft.com/office/drawing/2014/main" xmlns="" id="{424B0019-2966-4E3C-90C8-0EDFCB69A0CE}"/>
                    </a:ext>
                  </a:extLst>
                </p:cNvPr>
                <p:cNvSpPr/>
                <p:nvPr/>
              </p:nvSpPr>
              <p:spPr>
                <a:xfrm>
                  <a:off x="1563915" y="5034638"/>
                  <a:ext cx="1524000" cy="1524000"/>
                </a:xfrm>
                <a:prstGeom prst="rect">
                  <a:avLst/>
                </a:prstGeom>
                <a:solidFill>
                  <a:schemeClr val="accent1">
                    <a:lumMod val="21584"/>
                    <a:lumOff val="7841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6" name="矩形 475">
                  <a:extLst>
                    <a:ext uri="{FF2B5EF4-FFF2-40B4-BE49-F238E27FC236}">
                      <a16:creationId xmlns:a16="http://schemas.microsoft.com/office/drawing/2014/main" xmlns="" id="{A1B0D97F-5E3C-49BA-8F06-5AC8FD73B292}"/>
                    </a:ext>
                  </a:extLst>
                </p:cNvPr>
                <p:cNvSpPr/>
                <p:nvPr/>
              </p:nvSpPr>
              <p:spPr>
                <a:xfrm>
                  <a:off x="1563915" y="5055732"/>
                  <a:ext cx="1524000" cy="1524000"/>
                </a:xfrm>
                <a:prstGeom prst="rect">
                  <a:avLst/>
                </a:prstGeom>
                <a:solidFill>
                  <a:schemeClr val="accent1">
                    <a:lumMod val="20792"/>
                    <a:lumOff val="7920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7" name="矩形 476">
                  <a:extLst>
                    <a:ext uri="{FF2B5EF4-FFF2-40B4-BE49-F238E27FC236}">
                      <a16:creationId xmlns:a16="http://schemas.microsoft.com/office/drawing/2014/main" xmlns="" id="{0CD8BCC9-0563-41D8-B1BE-4BD56C85BE05}"/>
                    </a:ext>
                  </a:extLst>
                </p:cNvPr>
                <p:cNvSpPr/>
                <p:nvPr/>
              </p:nvSpPr>
              <p:spPr>
                <a:xfrm>
                  <a:off x="1563915" y="5076825"/>
                  <a:ext cx="1524000" cy="1524000"/>
                </a:xfrm>
                <a:prstGeom prst="rect">
                  <a:avLst/>
                </a:prstGeom>
                <a:solidFill>
                  <a:schemeClr val="accent1">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矩形 477">
                  <a:extLst>
                    <a:ext uri="{FF2B5EF4-FFF2-40B4-BE49-F238E27FC236}">
                      <a16:creationId xmlns:a16="http://schemas.microsoft.com/office/drawing/2014/main" xmlns="" id="{D87A009A-1D4D-40BE-9150-4F1A73EA4368}"/>
                    </a:ext>
                  </a:extLst>
                </p:cNvPr>
                <p:cNvSpPr/>
                <p:nvPr/>
              </p:nvSpPr>
              <p:spPr>
                <a:xfrm>
                  <a:off x="1563915" y="3262800"/>
                  <a:ext cx="1524000" cy="1524000"/>
                </a:xfrm>
                <a:prstGeom prst="rect">
                  <a:avLst/>
                </a:prstGeom>
                <a:solidFill>
                  <a:schemeClr val="accent1">
                    <a:lumMod val="88119"/>
                    <a:lumOff val="11881"/>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79" name="矩形 478">
                  <a:extLst>
                    <a:ext uri="{FF2B5EF4-FFF2-40B4-BE49-F238E27FC236}">
                      <a16:creationId xmlns:a16="http://schemas.microsoft.com/office/drawing/2014/main" xmlns="" id="{8D095924-7499-4C42-ADCC-6770CE3D1D68}"/>
                    </a:ext>
                  </a:extLst>
                </p:cNvPr>
                <p:cNvSpPr/>
                <p:nvPr/>
              </p:nvSpPr>
              <p:spPr>
                <a:xfrm>
                  <a:off x="1257299" y="3708399"/>
                  <a:ext cx="1063625" cy="3496245"/>
                </a:xfrm>
                <a:prstGeom prst="rect">
                  <a:avLst/>
                </a:prstGeom>
                <a:gradFill flip="none" rotWithShape="1">
                  <a:gsLst>
                    <a:gs pos="55762">
                      <a:srgbClr val="919FEE">
                        <a:alpha val="59000"/>
                      </a:srgbClr>
                    </a:gs>
                    <a:gs pos="97000">
                      <a:schemeClr val="accent1">
                        <a:lumMod val="20000"/>
                        <a:lumOff val="80000"/>
                        <a:alpha val="0"/>
                      </a:schemeClr>
                    </a:gs>
                    <a:gs pos="1000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矩形 479">
                  <a:extLst>
                    <a:ext uri="{FF2B5EF4-FFF2-40B4-BE49-F238E27FC236}">
                      <a16:creationId xmlns:a16="http://schemas.microsoft.com/office/drawing/2014/main" xmlns="" id="{81570076-54FE-4278-B3A9-01BEA1F0177B}"/>
                    </a:ext>
                  </a:extLst>
                </p:cNvPr>
                <p:cNvSpPr/>
                <p:nvPr/>
              </p:nvSpPr>
              <p:spPr>
                <a:xfrm>
                  <a:off x="2321718" y="3703321"/>
                  <a:ext cx="1085852" cy="3652859"/>
                </a:xfrm>
                <a:prstGeom prst="rect">
                  <a:avLst/>
                </a:prstGeom>
                <a:gradFill flip="none" rotWithShape="1">
                  <a:gsLst>
                    <a:gs pos="55762">
                      <a:srgbClr val="919FEE">
                        <a:alpha val="59000"/>
                      </a:srgbClr>
                    </a:gs>
                    <a:gs pos="97000">
                      <a:schemeClr val="accent1">
                        <a:lumMod val="20000"/>
                        <a:lumOff val="80000"/>
                        <a:alpha val="0"/>
                      </a:schemeClr>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1" name="组合 480">
                  <a:extLst>
                    <a:ext uri="{FF2B5EF4-FFF2-40B4-BE49-F238E27FC236}">
                      <a16:creationId xmlns:a16="http://schemas.microsoft.com/office/drawing/2014/main" xmlns="" id="{17F08DB9-D15F-4EAE-9161-F01B71142C6D}"/>
                    </a:ext>
                  </a:extLst>
                </p:cNvPr>
                <p:cNvGrpSpPr/>
                <p:nvPr/>
              </p:nvGrpSpPr>
              <p:grpSpPr>
                <a:xfrm>
                  <a:off x="1563915" y="2946401"/>
                  <a:ext cx="1524000" cy="1692746"/>
                  <a:chOff x="1563915" y="2946401"/>
                  <a:chExt cx="1524000" cy="1692746"/>
                </a:xfrm>
              </p:grpSpPr>
              <p:sp>
                <p:nvSpPr>
                  <p:cNvPr id="482" name="矩形 481">
                    <a:extLst>
                      <a:ext uri="{FF2B5EF4-FFF2-40B4-BE49-F238E27FC236}">
                        <a16:creationId xmlns:a16="http://schemas.microsoft.com/office/drawing/2014/main" xmlns="" id="{0843098D-526D-4BF1-8D8A-7B37DC970E64}"/>
                      </a:ext>
                    </a:extLst>
                  </p:cNvPr>
                  <p:cNvSpPr/>
                  <p:nvPr/>
                </p:nvSpPr>
                <p:spPr>
                  <a:xfrm>
                    <a:off x="1563915" y="2946401"/>
                    <a:ext cx="1524000" cy="1524000"/>
                  </a:xfrm>
                  <a:prstGeom prst="rect">
                    <a:avLst/>
                  </a:prstGeom>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矩形 482">
                    <a:extLst>
                      <a:ext uri="{FF2B5EF4-FFF2-40B4-BE49-F238E27FC236}">
                        <a16:creationId xmlns:a16="http://schemas.microsoft.com/office/drawing/2014/main" xmlns="" id="{EFF7A479-2D4F-4488-8A87-418AF3530DF0}"/>
                      </a:ext>
                    </a:extLst>
                  </p:cNvPr>
                  <p:cNvSpPr/>
                  <p:nvPr/>
                </p:nvSpPr>
                <p:spPr>
                  <a:xfrm>
                    <a:off x="1563915" y="2967494"/>
                    <a:ext cx="1524000" cy="1524000"/>
                  </a:xfrm>
                  <a:prstGeom prst="rect">
                    <a:avLst/>
                  </a:prstGeom>
                  <a:solidFill>
                    <a:schemeClr val="accent1">
                      <a:lumMod val="99208"/>
                      <a:lumOff val="79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4" name="矩形 483">
                    <a:extLst>
                      <a:ext uri="{FF2B5EF4-FFF2-40B4-BE49-F238E27FC236}">
                        <a16:creationId xmlns:a16="http://schemas.microsoft.com/office/drawing/2014/main" xmlns="" id="{A28B4BF8-B654-4717-9999-71A7DB5C89F5}"/>
                      </a:ext>
                    </a:extLst>
                  </p:cNvPr>
                  <p:cNvSpPr/>
                  <p:nvPr/>
                </p:nvSpPr>
                <p:spPr>
                  <a:xfrm>
                    <a:off x="1563915" y="3009681"/>
                    <a:ext cx="1524000" cy="1524000"/>
                  </a:xfrm>
                  <a:prstGeom prst="rect">
                    <a:avLst/>
                  </a:prstGeom>
                  <a:solidFill>
                    <a:schemeClr val="accent1">
                      <a:lumMod val="97624"/>
                      <a:lumOff val="2376"/>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5" name="矩形 484">
                    <a:extLst>
                      <a:ext uri="{FF2B5EF4-FFF2-40B4-BE49-F238E27FC236}">
                        <a16:creationId xmlns:a16="http://schemas.microsoft.com/office/drawing/2014/main" xmlns="" id="{AE5CF410-8A0E-446E-9351-844B983E632E}"/>
                      </a:ext>
                    </a:extLst>
                  </p:cNvPr>
                  <p:cNvSpPr/>
                  <p:nvPr/>
                </p:nvSpPr>
                <p:spPr>
                  <a:xfrm>
                    <a:off x="1563915" y="3030774"/>
                    <a:ext cx="1524000" cy="1524000"/>
                  </a:xfrm>
                  <a:prstGeom prst="rect">
                    <a:avLst/>
                  </a:prstGeom>
                  <a:solidFill>
                    <a:schemeClr val="accent1">
                      <a:lumMod val="96832"/>
                      <a:lumOff val="3168"/>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6" name="矩形 485">
                    <a:extLst>
                      <a:ext uri="{FF2B5EF4-FFF2-40B4-BE49-F238E27FC236}">
                        <a16:creationId xmlns:a16="http://schemas.microsoft.com/office/drawing/2014/main" xmlns="" id="{81557A75-A7DA-4F44-B653-24443AF5F520}"/>
                      </a:ext>
                    </a:extLst>
                  </p:cNvPr>
                  <p:cNvSpPr/>
                  <p:nvPr/>
                </p:nvSpPr>
                <p:spPr>
                  <a:xfrm>
                    <a:off x="1563915" y="3051868"/>
                    <a:ext cx="1524000" cy="1524000"/>
                  </a:xfrm>
                  <a:prstGeom prst="rect">
                    <a:avLst/>
                  </a:prstGeom>
                  <a:solidFill>
                    <a:schemeClr val="accent1">
                      <a:lumMod val="96040"/>
                      <a:lumOff val="3960"/>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7" name="矩形 486">
                    <a:extLst>
                      <a:ext uri="{FF2B5EF4-FFF2-40B4-BE49-F238E27FC236}">
                        <a16:creationId xmlns:a16="http://schemas.microsoft.com/office/drawing/2014/main" xmlns="" id="{C0BE646A-F0EA-4A84-A84F-C9D197300FB7}"/>
                      </a:ext>
                    </a:extLst>
                  </p:cNvPr>
                  <p:cNvSpPr/>
                  <p:nvPr/>
                </p:nvSpPr>
                <p:spPr>
                  <a:xfrm>
                    <a:off x="1563915" y="3072961"/>
                    <a:ext cx="1524000" cy="1524000"/>
                  </a:xfrm>
                  <a:prstGeom prst="rect">
                    <a:avLst/>
                  </a:prstGeom>
                  <a:solidFill>
                    <a:schemeClr val="accent1">
                      <a:lumMod val="95248"/>
                      <a:lumOff val="4752"/>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8" name="矩形 487">
                    <a:extLst>
                      <a:ext uri="{FF2B5EF4-FFF2-40B4-BE49-F238E27FC236}">
                        <a16:creationId xmlns:a16="http://schemas.microsoft.com/office/drawing/2014/main" xmlns="" id="{25B413BE-A730-4C23-B584-A017DB603748}"/>
                      </a:ext>
                    </a:extLst>
                  </p:cNvPr>
                  <p:cNvSpPr/>
                  <p:nvPr/>
                </p:nvSpPr>
                <p:spPr>
                  <a:xfrm>
                    <a:off x="1563915" y="3094054"/>
                    <a:ext cx="1524000" cy="1524000"/>
                  </a:xfrm>
                  <a:prstGeom prst="rect">
                    <a:avLst/>
                  </a:prstGeom>
                  <a:solidFill>
                    <a:schemeClr val="accent1">
                      <a:lumMod val="94455"/>
                      <a:lumOff val="5545"/>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89" name="矩形 488">
                    <a:extLst>
                      <a:ext uri="{FF2B5EF4-FFF2-40B4-BE49-F238E27FC236}">
                        <a16:creationId xmlns:a16="http://schemas.microsoft.com/office/drawing/2014/main" xmlns="" id="{E5A55E5A-376E-4357-ACF1-34A2BB2BE390}"/>
                      </a:ext>
                    </a:extLst>
                  </p:cNvPr>
                  <p:cNvSpPr/>
                  <p:nvPr/>
                </p:nvSpPr>
                <p:spPr>
                  <a:xfrm>
                    <a:off x="1563915" y="3115147"/>
                    <a:ext cx="1524000" cy="1524000"/>
                  </a:xfrm>
                  <a:prstGeom prst="rect">
                    <a:avLst/>
                  </a:prstGeom>
                  <a:solidFill>
                    <a:schemeClr val="accent1">
                      <a:lumMod val="93663"/>
                      <a:lumOff val="6337"/>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0" name="矩形 489">
                    <a:extLst>
                      <a:ext uri="{FF2B5EF4-FFF2-40B4-BE49-F238E27FC236}">
                        <a16:creationId xmlns:a16="http://schemas.microsoft.com/office/drawing/2014/main" xmlns="" id="{736DA4ED-497A-40D1-BB48-7B521DA9C6C7}"/>
                      </a:ext>
                    </a:extLst>
                  </p:cNvPr>
                  <p:cNvSpPr/>
                  <p:nvPr/>
                </p:nvSpPr>
                <p:spPr>
                  <a:xfrm>
                    <a:off x="1563915" y="2988588"/>
                    <a:ext cx="1524000" cy="1524000"/>
                  </a:xfrm>
                  <a:prstGeom prst="rect">
                    <a:avLst/>
                  </a:prstGeom>
                  <a:solidFill>
                    <a:schemeClr val="accent1">
                      <a:lumMod val="98416"/>
                      <a:lumOff val="1584"/>
                    </a:schemeClr>
                  </a:solidFill>
                  <a:ln>
                    <a:noFill/>
                  </a:ln>
                  <a:effectLst/>
                  <a:scene3d>
                    <a:camera prst="isometricTopUp">
                      <a:rot lat="19476224" lon="18883146" rev="3609745"/>
                    </a:camera>
                    <a:lightRig rig="threePt" dir="t">
                      <a:rot lat="0" lon="0" rev="0"/>
                    </a:lightRig>
                  </a:scene3d>
                  <a:sp3d>
                    <a:bevelT w="0" h="0"/>
                    <a:bevelB w="0" h="0"/>
                    <a:contourClr>
                      <a:srgbClr val="00000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91" name="文本框 490">
                    <a:extLst>
                      <a:ext uri="{FF2B5EF4-FFF2-40B4-BE49-F238E27FC236}">
                        <a16:creationId xmlns:a16="http://schemas.microsoft.com/office/drawing/2014/main" xmlns="" id="{661BD233-9C18-4F22-81B2-6A1F9933059B}"/>
                      </a:ext>
                    </a:extLst>
                  </p:cNvPr>
                  <p:cNvSpPr txBox="1"/>
                  <p:nvPr/>
                </p:nvSpPr>
                <p:spPr>
                  <a:xfrm>
                    <a:off x="1638300" y="3063359"/>
                    <a:ext cx="1447800" cy="1323439"/>
                  </a:xfrm>
                  <a:prstGeom prst="rect">
                    <a:avLst/>
                  </a:prstGeom>
                  <a:noFill/>
                </p:spPr>
                <p:txBody>
                  <a:bodyPr wrap="square">
                    <a:spAutoFit/>
                    <a:scene3d>
                      <a:camera prst="isometricBottomDown">
                        <a:rot lat="2123776" lon="18883146" rev="17990253"/>
                      </a:camera>
                      <a:lightRig rig="threePt" dir="t"/>
                    </a:scene3d>
                  </a:bodyPr>
                  <a:lstStyle/>
                  <a:p>
                    <a:pPr algn="ctr"/>
                    <a:r>
                      <a:rPr lang="zh-CN" altLang="en-US" sz="4000" dirty="0">
                        <a:solidFill>
                          <a:schemeClr val="bg1"/>
                        </a:solidFill>
                        <a:latin typeface="+mj-ea"/>
                        <a:ea typeface="+mj-ea"/>
                      </a:rPr>
                      <a:t>第四</a:t>
                    </a:r>
                    <a:endParaRPr lang="en-US" altLang="zh-CN" sz="4000" dirty="0">
                      <a:solidFill>
                        <a:schemeClr val="bg1"/>
                      </a:solidFill>
                      <a:latin typeface="+mj-ea"/>
                      <a:ea typeface="+mj-ea"/>
                    </a:endParaRPr>
                  </a:p>
                  <a:p>
                    <a:pPr algn="ctr"/>
                    <a:r>
                      <a:rPr lang="zh-CN" altLang="en-US" sz="4000" dirty="0">
                        <a:solidFill>
                          <a:schemeClr val="bg1"/>
                        </a:solidFill>
                        <a:latin typeface="+mj-ea"/>
                        <a:ea typeface="+mj-ea"/>
                      </a:rPr>
                      <a:t>季度</a:t>
                    </a:r>
                  </a:p>
                </p:txBody>
              </p:sp>
            </p:grpSp>
          </p:grpSp>
          <p:sp>
            <p:nvSpPr>
              <p:cNvPr id="500" name="文本框 499">
                <a:extLst>
                  <a:ext uri="{FF2B5EF4-FFF2-40B4-BE49-F238E27FC236}">
                    <a16:creationId xmlns:a16="http://schemas.microsoft.com/office/drawing/2014/main" xmlns="" id="{362E9107-D98B-41AC-A592-6A723FFBFD2A}"/>
                  </a:ext>
                </a:extLst>
              </p:cNvPr>
              <p:cNvSpPr txBox="1"/>
              <p:nvPr/>
            </p:nvSpPr>
            <p:spPr>
              <a:xfrm>
                <a:off x="10408077" y="4351233"/>
                <a:ext cx="1106516" cy="969426"/>
              </a:xfrm>
              <a:prstGeom prst="rect">
                <a:avLst/>
              </a:prstGeom>
              <a:noFill/>
            </p:spPr>
            <p:txBody>
              <a:bodyPr wrap="none" rtlCol="0">
                <a:spAutoFit/>
                <a:scene3d>
                  <a:camera prst="isometricRightUp">
                    <a:rot lat="1481742" lon="18245191" rev="21402578"/>
                  </a:camera>
                  <a:lightRig rig="threePt" dir="t"/>
                </a:scene3d>
              </a:bodyPr>
              <a:lstStyle/>
              <a:p>
                <a:pPr algn="ctr"/>
                <a:r>
                  <a:rPr lang="en-US" altLang="zh-CN" sz="6000" dirty="0">
                    <a:solidFill>
                      <a:schemeClr val="bg1"/>
                    </a:solidFill>
                  </a:rPr>
                  <a:t>04</a:t>
                </a:r>
                <a:endParaRPr lang="zh-CN" altLang="en-US" sz="6000" dirty="0">
                  <a:solidFill>
                    <a:schemeClr val="bg1"/>
                  </a:solidFill>
                </a:endParaRPr>
              </a:p>
            </p:txBody>
          </p:sp>
          <p:sp>
            <p:nvSpPr>
              <p:cNvPr id="492" name="椭圆 491">
                <a:extLst>
                  <a:ext uri="{FF2B5EF4-FFF2-40B4-BE49-F238E27FC236}">
                    <a16:creationId xmlns:a16="http://schemas.microsoft.com/office/drawing/2014/main" xmlns="" id="{3A52A41C-5BD3-40A7-873A-584360B4A579}"/>
                  </a:ext>
                </a:extLst>
              </p:cNvPr>
              <p:cNvSpPr/>
              <p:nvPr/>
            </p:nvSpPr>
            <p:spPr>
              <a:xfrm rot="20741339">
                <a:off x="9051026" y="4172861"/>
                <a:ext cx="2707236" cy="799347"/>
              </a:xfrm>
              <a:prstGeom prst="ellipse">
                <a:avLst/>
              </a:prstGeom>
              <a:noFill/>
              <a:ln w="9525">
                <a:gradFill flip="none" rotWithShape="1">
                  <a:gsLst>
                    <a:gs pos="4000">
                      <a:schemeClr val="bg1">
                        <a:alpha val="0"/>
                      </a:schemeClr>
                    </a:gs>
                    <a:gs pos="88000">
                      <a:schemeClr val="accent2">
                        <a:lumMod val="40000"/>
                        <a:lumOff val="6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0" name="文本框 159">
            <a:extLst>
              <a:ext uri="{FF2B5EF4-FFF2-40B4-BE49-F238E27FC236}">
                <a16:creationId xmlns:a16="http://schemas.microsoft.com/office/drawing/2014/main" xmlns="" id="{9E28A949-8EA4-4DE3-8FD3-F534EA2E64B1}"/>
              </a:ext>
            </a:extLst>
          </p:cNvPr>
          <p:cNvSpPr txBox="1"/>
          <p:nvPr/>
        </p:nvSpPr>
        <p:spPr>
          <a:xfrm>
            <a:off x="392317" y="3723616"/>
            <a:ext cx="2873397" cy="855362"/>
          </a:xfrm>
          <a:prstGeom prst="rect">
            <a:avLst/>
          </a:prstGeom>
          <a:noFill/>
        </p:spPr>
        <p:txBody>
          <a:bodyPr wrap="square">
            <a:spAutoFit/>
          </a:bodyPr>
          <a:lstStyle/>
          <a:p>
            <a:pPr>
              <a:lnSpc>
                <a:spcPct val="120000"/>
              </a:lnSpc>
            </a:pPr>
            <a:r>
              <a:rPr lang="zh-CN" altLang="en-US" sz="1400" dirty="0">
                <a:solidFill>
                  <a:schemeClr val="tx2"/>
                </a:solidFill>
              </a:rPr>
              <a:t>学习新知识，提高业务水平，提高销售总额</a:t>
            </a:r>
            <a:r>
              <a:rPr lang="en-US" altLang="zh-CN" sz="1400" dirty="0">
                <a:solidFill>
                  <a:schemeClr val="tx2"/>
                </a:solidFill>
              </a:rPr>
              <a:t>30%</a:t>
            </a:r>
            <a:r>
              <a:rPr lang="zh-CN" altLang="en-US" sz="1400" dirty="0">
                <a:solidFill>
                  <a:schemeClr val="tx2"/>
                </a:solidFill>
              </a:rPr>
              <a:t>进一步完善规章管理制度，更快捷高效为大家服务。</a:t>
            </a:r>
          </a:p>
        </p:txBody>
      </p:sp>
      <p:grpSp>
        <p:nvGrpSpPr>
          <p:cNvPr id="16" name="组合 15">
            <a:extLst>
              <a:ext uri="{FF2B5EF4-FFF2-40B4-BE49-F238E27FC236}">
                <a16:creationId xmlns:a16="http://schemas.microsoft.com/office/drawing/2014/main" xmlns="" id="{2E420DF2-3684-4EF1-AA28-188F8155A0DF}"/>
              </a:ext>
            </a:extLst>
          </p:cNvPr>
          <p:cNvGrpSpPr/>
          <p:nvPr/>
        </p:nvGrpSpPr>
        <p:grpSpPr>
          <a:xfrm>
            <a:off x="398378" y="2980500"/>
            <a:ext cx="1845550" cy="481843"/>
            <a:chOff x="398378" y="2980500"/>
            <a:chExt cx="1845550" cy="481843"/>
          </a:xfrm>
        </p:grpSpPr>
        <p:sp>
          <p:nvSpPr>
            <p:cNvPr id="161" name="矩形: 圆角 160">
              <a:extLst>
                <a:ext uri="{FF2B5EF4-FFF2-40B4-BE49-F238E27FC236}">
                  <a16:creationId xmlns:a16="http://schemas.microsoft.com/office/drawing/2014/main" xmlns="" id="{C9CC4D1D-6075-41AC-91FC-1FE5EEF89632}"/>
                </a:ext>
              </a:extLst>
            </p:cNvPr>
            <p:cNvSpPr/>
            <p:nvPr/>
          </p:nvSpPr>
          <p:spPr>
            <a:xfrm>
              <a:off x="398378" y="2980500"/>
              <a:ext cx="1845550" cy="481843"/>
            </a:xfrm>
            <a:prstGeom prst="roundRect">
              <a:avLst>
                <a:gd name="adj" fmla="val 50000"/>
              </a:avLst>
            </a:prstGeom>
            <a:ln>
              <a:gradFill flip="none" rotWithShape="1">
                <a:gsLst>
                  <a:gs pos="0">
                    <a:schemeClr val="accent1">
                      <a:lumMod val="5000"/>
                      <a:lumOff val="95000"/>
                    </a:schemeClr>
                  </a:gs>
                  <a:gs pos="100000">
                    <a:schemeClr val="accent1">
                      <a:lumMod val="30000"/>
                      <a:lumOff val="70000"/>
                    </a:schemeClr>
                  </a:gs>
                </a:gsLst>
                <a:lin ang="0" scaled="1"/>
                <a:tileRect/>
              </a:grad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文本框 161">
              <a:extLst>
                <a:ext uri="{FF2B5EF4-FFF2-40B4-BE49-F238E27FC236}">
                  <a16:creationId xmlns:a16="http://schemas.microsoft.com/office/drawing/2014/main" xmlns="" id="{30438976-E58E-41DA-9CC2-9EAD5FF6B5A8}"/>
                </a:ext>
              </a:extLst>
            </p:cNvPr>
            <p:cNvSpPr txBox="1"/>
            <p:nvPr/>
          </p:nvSpPr>
          <p:spPr>
            <a:xfrm>
              <a:off x="477746" y="3036755"/>
              <a:ext cx="1686815" cy="369332"/>
            </a:xfrm>
            <a:prstGeom prst="rect">
              <a:avLst/>
            </a:prstGeom>
            <a:noFill/>
          </p:spPr>
          <p:txBody>
            <a:bodyPr wrap="square">
              <a:spAutoFit/>
            </a:bodyPr>
            <a:lstStyle/>
            <a:p>
              <a:pPr algn="ctr"/>
              <a:r>
                <a:rPr lang="zh-CN" altLang="en-US" dirty="0">
                  <a:solidFill>
                    <a:schemeClr val="bg1"/>
                  </a:solidFill>
                </a:rPr>
                <a:t>深化知识水平</a:t>
              </a:r>
            </a:p>
          </p:txBody>
        </p:sp>
      </p:grpSp>
    </p:spTree>
    <p:extLst>
      <p:ext uri="{BB962C8B-B14F-4D97-AF65-F5344CB8AC3E}">
        <p14:creationId xmlns:p14="http://schemas.microsoft.com/office/powerpoint/2010/main" val="21120698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par>
                                <p:cTn id="12" presetID="6" presetClass="emph" presetSubtype="0" fill="hold" nodeType="withEffect">
                                  <p:stCondLst>
                                    <p:cond delay="0"/>
                                  </p:stCondLst>
                                  <p:childTnLst>
                                    <p:animScale>
                                      <p:cBhvr>
                                        <p:cTn id="13" dur="10" fill="hold"/>
                                        <p:tgtEl>
                                          <p:spTgt spid="12"/>
                                        </p:tgtEl>
                                      </p:cBhvr>
                                      <p:by x="25000" y="25000"/>
                                    </p:animScale>
                                  </p:childTnLst>
                                </p:cTn>
                              </p:par>
                              <p:par>
                                <p:cTn id="14" presetID="6" presetClass="emph" presetSubtype="0" decel="100000" fill="hold" nodeType="withEffect">
                                  <p:stCondLst>
                                    <p:cond delay="10"/>
                                  </p:stCondLst>
                                  <p:childTnLst>
                                    <p:animScale>
                                      <p:cBhvr>
                                        <p:cTn id="15" dur="750" fill="hold"/>
                                        <p:tgtEl>
                                          <p:spTgt spid="12"/>
                                        </p:tgtEl>
                                      </p:cBhvr>
                                      <p:by x="400000" y="400000"/>
                                    </p:animScale>
                                  </p:childTnLst>
                                </p:cTn>
                              </p:par>
                              <p:par>
                                <p:cTn id="16" presetID="0" presetClass="entr" presetSubtype="0" decel="100000" fill="hold" nodeType="withEffect">
                                  <p:stCondLst>
                                    <p:cond delay="250"/>
                                  </p:stCondLst>
                                  <p:iterate type="lt">
                                    <p:tmPct val="10000"/>
                                  </p:iterate>
                                  <p:childTnLst>
                                    <p:set>
                                      <p:cBhvr>
                                        <p:cTn id="17" dur="1" fill="hold">
                                          <p:stCondLst>
                                            <p:cond delay="0"/>
                                          </p:stCondLst>
                                        </p:cTn>
                                        <p:tgtEl>
                                          <p:spTgt spid="16"/>
                                        </p:tgtEl>
                                        <p:attrNameLst>
                                          <p:attrName>style.visibility</p:attrName>
                                        </p:attrNameLst>
                                      </p:cBhvr>
                                      <p:to>
                                        <p:strVal val="visible"/>
                                      </p:to>
                                    </p:set>
                                    <p:animEffect transition="in" filter="fade">
                                      <p:cBhvr>
                                        <p:cTn id="18" dur="750">
                                          <p:stCondLst>
                                            <p:cond delay="0"/>
                                          </p:stCondLst>
                                        </p:cTn>
                                        <p:tgtEl>
                                          <p:spTgt spid="16"/>
                                        </p:tgtEl>
                                      </p:cBhvr>
                                    </p:animEffect>
                                    <p:anim to="" calcmode="lin" valueType="num">
                                      <p:cBhvr>
                                        <p:cTn id="19" dur="750" fill="hold">
                                          <p:stCondLst>
                                            <p:cond delay="0"/>
                                          </p:stCondLst>
                                        </p:cTn>
                                        <p:tgtEl>
                                          <p:spTgt spid="16"/>
                                        </p:tgtEl>
                                        <p:attrNameLst>
                                          <p:attrName>ppt_x</p:attrName>
                                        </p:attrNameLst>
                                      </p:cBhvr>
                                      <p:tavLst>
                                        <p:tav tm="0">
                                          <p:val>
                                            <p:strVal val="#ppt_x+0.03"/>
                                          </p:val>
                                        </p:tav>
                                        <p:tav tm="100000">
                                          <p:val>
                                            <p:strVal val="#ppt_x"/>
                                          </p:val>
                                        </p:tav>
                                      </p:tavLst>
                                    </p:anim>
                                  </p:childTnLst>
                                </p:cTn>
                              </p:par>
                              <p:par>
                                <p:cTn id="20" presetID="0" presetClass="entr" presetSubtype="0" decel="100000" fill="hold" grpId="0" nodeType="withEffect">
                                  <p:stCondLst>
                                    <p:cond delay="500"/>
                                  </p:stCondLst>
                                  <p:iterate type="lt">
                                    <p:tmPct val="10000"/>
                                  </p:iterate>
                                  <p:childTnLst>
                                    <p:set>
                                      <p:cBhvr>
                                        <p:cTn id="21" dur="1" fill="hold">
                                          <p:stCondLst>
                                            <p:cond delay="0"/>
                                          </p:stCondLst>
                                        </p:cTn>
                                        <p:tgtEl>
                                          <p:spTgt spid="160"/>
                                        </p:tgtEl>
                                        <p:attrNameLst>
                                          <p:attrName>style.visibility</p:attrName>
                                        </p:attrNameLst>
                                      </p:cBhvr>
                                      <p:to>
                                        <p:strVal val="visible"/>
                                      </p:to>
                                    </p:set>
                                    <p:animEffect transition="in" filter="fade">
                                      <p:cBhvr>
                                        <p:cTn id="22" dur="500">
                                          <p:stCondLst>
                                            <p:cond delay="0"/>
                                          </p:stCondLst>
                                        </p:cTn>
                                        <p:tgtEl>
                                          <p:spTgt spid="160"/>
                                        </p:tgtEl>
                                      </p:cBhvr>
                                    </p:animEffect>
                                    <p:anim to="" calcmode="lin" valueType="num">
                                      <p:cBhvr>
                                        <p:cTn id="23" dur="500" fill="hold">
                                          <p:stCondLst>
                                            <p:cond delay="0"/>
                                          </p:stCondLst>
                                        </p:cTn>
                                        <p:tgtEl>
                                          <p:spTgt spid="160"/>
                                        </p:tgtEl>
                                        <p:attrNameLst>
                                          <p:attrName>ppt_x</p:attrName>
                                        </p:attrNameLst>
                                      </p:cBhvr>
                                      <p:tavLst>
                                        <p:tav tm="0">
                                          <p:val>
                                            <p:strVal val="#ppt_x+0.03"/>
                                          </p:val>
                                        </p:tav>
                                        <p:tav tm="100000">
                                          <p:val>
                                            <p:strVal val="#ppt_x"/>
                                          </p:val>
                                        </p:tav>
                                      </p:tavLst>
                                    </p:anim>
                                  </p:childTnLst>
                                </p:cTn>
                              </p:par>
                            </p:childTnLst>
                          </p:cTn>
                        </p:par>
                        <p:par>
                          <p:cTn id="24" fill="hold">
                            <p:stCondLst>
                              <p:cond delay="3200"/>
                            </p:stCondLst>
                            <p:childTnLst>
                              <p:par>
                                <p:cTn id="25" presetID="2" presetClass="entr" presetSubtype="4" decel="10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ppt_x"/>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par>
                                <p:cTn id="32" presetID="6" presetClass="emph" presetSubtype="0" fill="hold" nodeType="withEffect">
                                  <p:stCondLst>
                                    <p:cond delay="0"/>
                                  </p:stCondLst>
                                  <p:childTnLst>
                                    <p:animScale>
                                      <p:cBhvr>
                                        <p:cTn id="33" dur="10" fill="hold"/>
                                        <p:tgtEl>
                                          <p:spTgt spid="13"/>
                                        </p:tgtEl>
                                      </p:cBhvr>
                                      <p:by x="25000" y="25000"/>
                                    </p:animScale>
                                  </p:childTnLst>
                                </p:cTn>
                              </p:par>
                              <p:par>
                                <p:cTn id="34" presetID="6" presetClass="emph" presetSubtype="0" decel="100000" fill="hold" nodeType="withEffect">
                                  <p:stCondLst>
                                    <p:cond delay="10"/>
                                  </p:stCondLst>
                                  <p:childTnLst>
                                    <p:animScale>
                                      <p:cBhvr>
                                        <p:cTn id="35" dur="750" fill="hold"/>
                                        <p:tgtEl>
                                          <p:spTgt spid="13"/>
                                        </p:tgtEl>
                                      </p:cBhvr>
                                      <p:by x="400000" y="400000"/>
                                    </p:animScale>
                                  </p:childTnLst>
                                </p:cTn>
                              </p:par>
                              <p:par>
                                <p:cTn id="36" presetID="0" presetClass="entr" presetSubtype="0" decel="100000" fill="hold" nodeType="withEffect">
                                  <p:stCondLst>
                                    <p:cond delay="250"/>
                                  </p:stCondLst>
                                  <p:iterate type="lt">
                                    <p:tmPct val="10000"/>
                                  </p:iterate>
                                  <p:childTnLst>
                                    <p:set>
                                      <p:cBhvr>
                                        <p:cTn id="37" dur="1" fill="hold">
                                          <p:stCondLst>
                                            <p:cond delay="0"/>
                                          </p:stCondLst>
                                        </p:cTn>
                                        <p:tgtEl>
                                          <p:spTgt spid="17"/>
                                        </p:tgtEl>
                                        <p:attrNameLst>
                                          <p:attrName>style.visibility</p:attrName>
                                        </p:attrNameLst>
                                      </p:cBhvr>
                                      <p:to>
                                        <p:strVal val="visible"/>
                                      </p:to>
                                    </p:set>
                                    <p:animEffect transition="in" filter="fade">
                                      <p:cBhvr>
                                        <p:cTn id="38" dur="750">
                                          <p:stCondLst>
                                            <p:cond delay="0"/>
                                          </p:stCondLst>
                                        </p:cTn>
                                        <p:tgtEl>
                                          <p:spTgt spid="17"/>
                                        </p:tgtEl>
                                      </p:cBhvr>
                                    </p:animEffect>
                                    <p:anim to="" calcmode="lin" valueType="num">
                                      <p:cBhvr>
                                        <p:cTn id="39" dur="750" fill="hold">
                                          <p:stCondLst>
                                            <p:cond delay="0"/>
                                          </p:stCondLst>
                                        </p:cTn>
                                        <p:tgtEl>
                                          <p:spTgt spid="17"/>
                                        </p:tgtEl>
                                        <p:attrNameLst>
                                          <p:attrName>ppt_x</p:attrName>
                                        </p:attrNameLst>
                                      </p:cBhvr>
                                      <p:tavLst>
                                        <p:tav tm="0">
                                          <p:val>
                                            <p:strVal val="#ppt_x+0.03"/>
                                          </p:val>
                                        </p:tav>
                                        <p:tav tm="100000">
                                          <p:val>
                                            <p:strVal val="#ppt_x"/>
                                          </p:val>
                                        </p:tav>
                                      </p:tavLst>
                                    </p:anim>
                                  </p:childTnLst>
                                </p:cTn>
                              </p:par>
                              <p:par>
                                <p:cTn id="40" presetID="0" presetClass="entr" presetSubtype="0" decel="100000" fill="hold" grpId="0" nodeType="withEffect">
                                  <p:stCondLst>
                                    <p:cond delay="500"/>
                                  </p:stCondLst>
                                  <p:iterate type="lt">
                                    <p:tmPct val="10000"/>
                                  </p:iterate>
                                  <p:childTnLst>
                                    <p:set>
                                      <p:cBhvr>
                                        <p:cTn id="41" dur="1" fill="hold">
                                          <p:stCondLst>
                                            <p:cond delay="0"/>
                                          </p:stCondLst>
                                        </p:cTn>
                                        <p:tgtEl>
                                          <p:spTgt spid="271"/>
                                        </p:tgtEl>
                                        <p:attrNameLst>
                                          <p:attrName>style.visibility</p:attrName>
                                        </p:attrNameLst>
                                      </p:cBhvr>
                                      <p:to>
                                        <p:strVal val="visible"/>
                                      </p:to>
                                    </p:set>
                                    <p:animEffect transition="in" filter="fade">
                                      <p:cBhvr>
                                        <p:cTn id="42" dur="500">
                                          <p:stCondLst>
                                            <p:cond delay="0"/>
                                          </p:stCondLst>
                                        </p:cTn>
                                        <p:tgtEl>
                                          <p:spTgt spid="271"/>
                                        </p:tgtEl>
                                      </p:cBhvr>
                                    </p:animEffect>
                                    <p:anim to="" calcmode="lin" valueType="num">
                                      <p:cBhvr>
                                        <p:cTn id="43" dur="500" fill="hold">
                                          <p:stCondLst>
                                            <p:cond delay="0"/>
                                          </p:stCondLst>
                                        </p:cTn>
                                        <p:tgtEl>
                                          <p:spTgt spid="271"/>
                                        </p:tgtEl>
                                        <p:attrNameLst>
                                          <p:attrName>ppt_x</p:attrName>
                                        </p:attrNameLst>
                                      </p:cBhvr>
                                      <p:tavLst>
                                        <p:tav tm="0">
                                          <p:val>
                                            <p:strVal val="#ppt_x+0.03"/>
                                          </p:val>
                                        </p:tav>
                                        <p:tav tm="100000">
                                          <p:val>
                                            <p:strVal val="#ppt_x"/>
                                          </p:val>
                                        </p:tav>
                                      </p:tavLst>
                                    </p:anim>
                                  </p:childTnLst>
                                </p:cTn>
                              </p:par>
                            </p:childTnLst>
                          </p:cTn>
                        </p:par>
                        <p:par>
                          <p:cTn id="44" fill="hold">
                            <p:stCondLst>
                              <p:cond delay="6400"/>
                            </p:stCondLst>
                            <p:childTnLst>
                              <p:par>
                                <p:cTn id="45" presetID="2" presetClass="entr" presetSubtype="4" decel="10000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750" fill="hold"/>
                                        <p:tgtEl>
                                          <p:spTgt spid="14"/>
                                        </p:tgtEl>
                                        <p:attrNameLst>
                                          <p:attrName>ppt_x</p:attrName>
                                        </p:attrNameLst>
                                      </p:cBhvr>
                                      <p:tavLst>
                                        <p:tav tm="0">
                                          <p:val>
                                            <p:strVal val="#ppt_x"/>
                                          </p:val>
                                        </p:tav>
                                        <p:tav tm="100000">
                                          <p:val>
                                            <p:strVal val="#ppt_x"/>
                                          </p:val>
                                        </p:tav>
                                      </p:tavLst>
                                    </p:anim>
                                    <p:anim calcmode="lin" valueType="num">
                                      <p:cBhvr additive="base">
                                        <p:cTn id="48" dur="750" fill="hold"/>
                                        <p:tgtEl>
                                          <p:spTgt spid="14"/>
                                        </p:tgtEl>
                                        <p:attrNameLst>
                                          <p:attrName>ppt_y</p:attrName>
                                        </p:attrNameLst>
                                      </p:cBhvr>
                                      <p:tavLst>
                                        <p:tav tm="0">
                                          <p:val>
                                            <p:strVal val="1+#ppt_h/2"/>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childTnLst>
                                </p:cTn>
                              </p:par>
                              <p:par>
                                <p:cTn id="52" presetID="6" presetClass="emph" presetSubtype="0" fill="hold" nodeType="withEffect">
                                  <p:stCondLst>
                                    <p:cond delay="0"/>
                                  </p:stCondLst>
                                  <p:childTnLst>
                                    <p:animScale>
                                      <p:cBhvr>
                                        <p:cTn id="53" dur="10" fill="hold"/>
                                        <p:tgtEl>
                                          <p:spTgt spid="14"/>
                                        </p:tgtEl>
                                      </p:cBhvr>
                                      <p:by x="25000" y="25000"/>
                                    </p:animScale>
                                  </p:childTnLst>
                                </p:cTn>
                              </p:par>
                              <p:par>
                                <p:cTn id="54" presetID="6" presetClass="emph" presetSubtype="0" decel="100000" fill="hold" nodeType="withEffect">
                                  <p:stCondLst>
                                    <p:cond delay="10"/>
                                  </p:stCondLst>
                                  <p:childTnLst>
                                    <p:animScale>
                                      <p:cBhvr>
                                        <p:cTn id="55" dur="750" fill="hold"/>
                                        <p:tgtEl>
                                          <p:spTgt spid="14"/>
                                        </p:tgtEl>
                                      </p:cBhvr>
                                      <p:by x="400000" y="400000"/>
                                    </p:animScale>
                                  </p:childTnLst>
                                </p:cTn>
                              </p:par>
                              <p:par>
                                <p:cTn id="56" presetID="0" presetClass="entr" presetSubtype="0" decel="100000" fill="hold" nodeType="withEffect">
                                  <p:stCondLst>
                                    <p:cond delay="250"/>
                                  </p:stCondLst>
                                  <p:iterate type="lt">
                                    <p:tmPct val="10000"/>
                                  </p:iterate>
                                  <p:childTnLst>
                                    <p:set>
                                      <p:cBhvr>
                                        <p:cTn id="57" dur="1" fill="hold">
                                          <p:stCondLst>
                                            <p:cond delay="0"/>
                                          </p:stCondLst>
                                        </p:cTn>
                                        <p:tgtEl>
                                          <p:spTgt spid="18"/>
                                        </p:tgtEl>
                                        <p:attrNameLst>
                                          <p:attrName>style.visibility</p:attrName>
                                        </p:attrNameLst>
                                      </p:cBhvr>
                                      <p:to>
                                        <p:strVal val="visible"/>
                                      </p:to>
                                    </p:set>
                                    <p:animEffect transition="in" filter="fade">
                                      <p:cBhvr>
                                        <p:cTn id="58" dur="750">
                                          <p:stCondLst>
                                            <p:cond delay="0"/>
                                          </p:stCondLst>
                                        </p:cTn>
                                        <p:tgtEl>
                                          <p:spTgt spid="18"/>
                                        </p:tgtEl>
                                      </p:cBhvr>
                                    </p:animEffect>
                                    <p:anim to="" calcmode="lin" valueType="num">
                                      <p:cBhvr>
                                        <p:cTn id="59" dur="750" fill="hold">
                                          <p:stCondLst>
                                            <p:cond delay="0"/>
                                          </p:stCondLst>
                                        </p:cTn>
                                        <p:tgtEl>
                                          <p:spTgt spid="18"/>
                                        </p:tgtEl>
                                        <p:attrNameLst>
                                          <p:attrName>ppt_x</p:attrName>
                                        </p:attrNameLst>
                                      </p:cBhvr>
                                      <p:tavLst>
                                        <p:tav tm="0">
                                          <p:val>
                                            <p:strVal val="#ppt_x+0.03"/>
                                          </p:val>
                                        </p:tav>
                                        <p:tav tm="100000">
                                          <p:val>
                                            <p:strVal val="#ppt_x"/>
                                          </p:val>
                                        </p:tav>
                                      </p:tavLst>
                                    </p:anim>
                                  </p:childTnLst>
                                </p:cTn>
                              </p:par>
                              <p:par>
                                <p:cTn id="60" presetID="0" presetClass="entr" presetSubtype="0" decel="100000" fill="hold" grpId="0" nodeType="withEffect">
                                  <p:stCondLst>
                                    <p:cond delay="500"/>
                                  </p:stCondLst>
                                  <p:iterate type="lt">
                                    <p:tmPct val="10000"/>
                                  </p:iterate>
                                  <p:childTnLst>
                                    <p:set>
                                      <p:cBhvr>
                                        <p:cTn id="61" dur="1" fill="hold">
                                          <p:stCondLst>
                                            <p:cond delay="0"/>
                                          </p:stCondLst>
                                        </p:cTn>
                                        <p:tgtEl>
                                          <p:spTgt spid="382"/>
                                        </p:tgtEl>
                                        <p:attrNameLst>
                                          <p:attrName>style.visibility</p:attrName>
                                        </p:attrNameLst>
                                      </p:cBhvr>
                                      <p:to>
                                        <p:strVal val="visible"/>
                                      </p:to>
                                    </p:set>
                                    <p:animEffect transition="in" filter="fade">
                                      <p:cBhvr>
                                        <p:cTn id="62" dur="500">
                                          <p:stCondLst>
                                            <p:cond delay="0"/>
                                          </p:stCondLst>
                                        </p:cTn>
                                        <p:tgtEl>
                                          <p:spTgt spid="382"/>
                                        </p:tgtEl>
                                      </p:cBhvr>
                                    </p:animEffect>
                                    <p:anim to="" calcmode="lin" valueType="num">
                                      <p:cBhvr>
                                        <p:cTn id="63" dur="500" fill="hold">
                                          <p:stCondLst>
                                            <p:cond delay="0"/>
                                          </p:stCondLst>
                                        </p:cTn>
                                        <p:tgtEl>
                                          <p:spTgt spid="382"/>
                                        </p:tgtEl>
                                        <p:attrNameLst>
                                          <p:attrName>ppt_x</p:attrName>
                                        </p:attrNameLst>
                                      </p:cBhvr>
                                      <p:tavLst>
                                        <p:tav tm="0">
                                          <p:val>
                                            <p:strVal val="#ppt_x+0.03"/>
                                          </p:val>
                                        </p:tav>
                                        <p:tav tm="100000">
                                          <p:val>
                                            <p:strVal val="#ppt_x"/>
                                          </p:val>
                                        </p:tav>
                                      </p:tavLst>
                                    </p:anim>
                                  </p:childTnLst>
                                </p:cTn>
                              </p:par>
                            </p:childTnLst>
                          </p:cTn>
                        </p:par>
                        <p:par>
                          <p:cTn id="64" fill="hold">
                            <p:stCondLst>
                              <p:cond delay="9600"/>
                            </p:stCondLst>
                            <p:childTnLst>
                              <p:par>
                                <p:cTn id="65" presetID="2" presetClass="entr" presetSubtype="4" decel="100000"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750" fill="hold"/>
                                        <p:tgtEl>
                                          <p:spTgt spid="15"/>
                                        </p:tgtEl>
                                        <p:attrNameLst>
                                          <p:attrName>ppt_x</p:attrName>
                                        </p:attrNameLst>
                                      </p:cBhvr>
                                      <p:tavLst>
                                        <p:tav tm="0">
                                          <p:val>
                                            <p:strVal val="#ppt_x"/>
                                          </p:val>
                                        </p:tav>
                                        <p:tav tm="100000">
                                          <p:val>
                                            <p:strVal val="#ppt_x"/>
                                          </p:val>
                                        </p:tav>
                                      </p:tavLst>
                                    </p:anim>
                                    <p:anim calcmode="lin" valueType="num">
                                      <p:cBhvr additive="base">
                                        <p:cTn id="68" dur="750" fill="hold"/>
                                        <p:tgtEl>
                                          <p:spTgt spid="15"/>
                                        </p:tgtEl>
                                        <p:attrNameLst>
                                          <p:attrName>ppt_y</p:attrName>
                                        </p:attrNameLst>
                                      </p:cBhvr>
                                      <p:tavLst>
                                        <p:tav tm="0">
                                          <p:val>
                                            <p:strVal val="1+#ppt_h/2"/>
                                          </p:val>
                                        </p:tav>
                                        <p:tav tm="100000">
                                          <p:val>
                                            <p:strVal val="#ppt_y"/>
                                          </p:val>
                                        </p:tav>
                                      </p:tavLst>
                                    </p:anim>
                                  </p:childTnLst>
                                </p:cTn>
                              </p:par>
                              <p:par>
                                <p:cTn id="69" presetID="10" presetClass="entr" presetSubtype="0" fill="hold"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childTnLst>
                                </p:cTn>
                              </p:par>
                              <p:par>
                                <p:cTn id="72" presetID="6" presetClass="emph" presetSubtype="0" fill="hold" nodeType="withEffect">
                                  <p:stCondLst>
                                    <p:cond delay="0"/>
                                  </p:stCondLst>
                                  <p:childTnLst>
                                    <p:animScale>
                                      <p:cBhvr>
                                        <p:cTn id="73" dur="10" fill="hold"/>
                                        <p:tgtEl>
                                          <p:spTgt spid="15"/>
                                        </p:tgtEl>
                                      </p:cBhvr>
                                      <p:by x="25000" y="25000"/>
                                    </p:animScale>
                                  </p:childTnLst>
                                </p:cTn>
                              </p:par>
                              <p:par>
                                <p:cTn id="74" presetID="6" presetClass="emph" presetSubtype="0" decel="100000" fill="hold" nodeType="withEffect">
                                  <p:stCondLst>
                                    <p:cond delay="10"/>
                                  </p:stCondLst>
                                  <p:childTnLst>
                                    <p:animScale>
                                      <p:cBhvr>
                                        <p:cTn id="75" dur="750" fill="hold"/>
                                        <p:tgtEl>
                                          <p:spTgt spid="15"/>
                                        </p:tgtEl>
                                      </p:cBhvr>
                                      <p:by x="400000" y="400000"/>
                                    </p:animScale>
                                  </p:childTnLst>
                                </p:cTn>
                              </p:par>
                              <p:par>
                                <p:cTn id="76" presetID="0" presetClass="entr" presetSubtype="0" decel="100000" fill="hold" nodeType="withEffect">
                                  <p:stCondLst>
                                    <p:cond delay="250"/>
                                  </p:stCondLst>
                                  <p:iterate type="lt">
                                    <p:tmPct val="10000"/>
                                  </p:iterate>
                                  <p:childTnLst>
                                    <p:set>
                                      <p:cBhvr>
                                        <p:cTn id="77" dur="1" fill="hold">
                                          <p:stCondLst>
                                            <p:cond delay="0"/>
                                          </p:stCondLst>
                                        </p:cTn>
                                        <p:tgtEl>
                                          <p:spTgt spid="19"/>
                                        </p:tgtEl>
                                        <p:attrNameLst>
                                          <p:attrName>style.visibility</p:attrName>
                                        </p:attrNameLst>
                                      </p:cBhvr>
                                      <p:to>
                                        <p:strVal val="visible"/>
                                      </p:to>
                                    </p:set>
                                    <p:animEffect transition="in" filter="fade">
                                      <p:cBhvr>
                                        <p:cTn id="78" dur="750">
                                          <p:stCondLst>
                                            <p:cond delay="0"/>
                                          </p:stCondLst>
                                        </p:cTn>
                                        <p:tgtEl>
                                          <p:spTgt spid="19"/>
                                        </p:tgtEl>
                                      </p:cBhvr>
                                    </p:animEffect>
                                    <p:anim to="" calcmode="lin" valueType="num">
                                      <p:cBhvr>
                                        <p:cTn id="79" dur="750" fill="hold">
                                          <p:stCondLst>
                                            <p:cond delay="0"/>
                                          </p:stCondLst>
                                        </p:cTn>
                                        <p:tgtEl>
                                          <p:spTgt spid="19"/>
                                        </p:tgtEl>
                                        <p:attrNameLst>
                                          <p:attrName>ppt_x</p:attrName>
                                        </p:attrNameLst>
                                      </p:cBhvr>
                                      <p:tavLst>
                                        <p:tav tm="0">
                                          <p:val>
                                            <p:strVal val="#ppt_x+0.03"/>
                                          </p:val>
                                        </p:tav>
                                        <p:tav tm="100000">
                                          <p:val>
                                            <p:strVal val="#ppt_x"/>
                                          </p:val>
                                        </p:tav>
                                      </p:tavLst>
                                    </p:anim>
                                  </p:childTnLst>
                                </p:cTn>
                              </p:par>
                              <p:par>
                                <p:cTn id="80" presetID="0" presetClass="entr" presetSubtype="0" decel="100000" fill="hold" grpId="0" nodeType="withEffect">
                                  <p:stCondLst>
                                    <p:cond delay="500"/>
                                  </p:stCondLst>
                                  <p:iterate type="lt">
                                    <p:tmPct val="10000"/>
                                  </p:iterate>
                                  <p:childTnLst>
                                    <p:set>
                                      <p:cBhvr>
                                        <p:cTn id="81" dur="1" fill="hold">
                                          <p:stCondLst>
                                            <p:cond delay="0"/>
                                          </p:stCondLst>
                                        </p:cTn>
                                        <p:tgtEl>
                                          <p:spTgt spid="493"/>
                                        </p:tgtEl>
                                        <p:attrNameLst>
                                          <p:attrName>style.visibility</p:attrName>
                                        </p:attrNameLst>
                                      </p:cBhvr>
                                      <p:to>
                                        <p:strVal val="visible"/>
                                      </p:to>
                                    </p:set>
                                    <p:animEffect transition="in" filter="fade">
                                      <p:cBhvr>
                                        <p:cTn id="82" dur="500">
                                          <p:stCondLst>
                                            <p:cond delay="0"/>
                                          </p:stCondLst>
                                        </p:cTn>
                                        <p:tgtEl>
                                          <p:spTgt spid="493"/>
                                        </p:tgtEl>
                                      </p:cBhvr>
                                    </p:animEffect>
                                    <p:anim to="" calcmode="lin" valueType="num">
                                      <p:cBhvr>
                                        <p:cTn id="83" dur="500" fill="hold">
                                          <p:stCondLst>
                                            <p:cond delay="0"/>
                                          </p:stCondLst>
                                        </p:cTn>
                                        <p:tgtEl>
                                          <p:spTgt spid="493"/>
                                        </p:tgtEl>
                                        <p:attrNameLst>
                                          <p:attrName>ppt_x</p:attrName>
                                        </p:attrNameLst>
                                      </p:cBhvr>
                                      <p:tavLst>
                                        <p:tav tm="0">
                                          <p:val>
                                            <p:strVal val="#ppt_x+0.03"/>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p:bldP spid="382" grpId="0"/>
      <p:bldP spid="493" grpId="0"/>
      <p:bldP spid="16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9D289DD6-AF9E-429D-A078-1F4091BB76D2}"/>
              </a:ext>
            </a:extLst>
          </p:cNvPr>
          <p:cNvSpPr/>
          <p:nvPr/>
        </p:nvSpPr>
        <p:spPr>
          <a:xfrm>
            <a:off x="0" y="0"/>
            <a:ext cx="12192000" cy="6858000"/>
          </a:xfrm>
          <a:prstGeom prst="rect">
            <a:avLst/>
          </a:prstGeom>
          <a:gradFill flip="none" rotWithShape="1">
            <a:gsLst>
              <a:gs pos="0">
                <a:schemeClr val="bg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a:extLst>
              <a:ext uri="{FF2B5EF4-FFF2-40B4-BE49-F238E27FC236}">
                <a16:creationId xmlns:a16="http://schemas.microsoft.com/office/drawing/2014/main" xmlns="" id="{4D8221F7-B531-4ABF-8FE7-2925ECFFC1C5}"/>
              </a:ext>
            </a:extLst>
          </p:cNvPr>
          <p:cNvSpPr/>
          <p:nvPr/>
        </p:nvSpPr>
        <p:spPr>
          <a:xfrm>
            <a:off x="0" y="0"/>
            <a:ext cx="12192000" cy="6858000"/>
          </a:xfrm>
          <a:prstGeom prst="rect">
            <a:avLst/>
          </a:prstGeom>
          <a:gradFill flip="none" rotWithShape="1">
            <a:gsLst>
              <a:gs pos="0">
                <a:schemeClr val="bg1"/>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a16="http://schemas.microsoft.com/office/drawing/2014/main" xmlns="" id="{8B17F64F-E164-4146-867E-D9D5AFE7F110}"/>
              </a:ext>
            </a:extLst>
          </p:cNvPr>
          <p:cNvGrpSpPr/>
          <p:nvPr/>
        </p:nvGrpSpPr>
        <p:grpSpPr>
          <a:xfrm>
            <a:off x="3048000" y="873167"/>
            <a:ext cx="6096000" cy="729553"/>
            <a:chOff x="3048000" y="873167"/>
            <a:chExt cx="6096000" cy="729553"/>
          </a:xfrm>
        </p:grpSpPr>
        <p:sp>
          <p:nvSpPr>
            <p:cNvPr id="4" name="矩形 3">
              <a:extLst>
                <a:ext uri="{FF2B5EF4-FFF2-40B4-BE49-F238E27FC236}">
                  <a16:creationId xmlns:a16="http://schemas.microsoft.com/office/drawing/2014/main" xmlns="" id="{054F2C4F-9D8B-40F9-8C62-9C61145E1B8A}"/>
                </a:ext>
              </a:extLst>
            </p:cNvPr>
            <p:cNvSpPr/>
            <p:nvPr/>
          </p:nvSpPr>
          <p:spPr>
            <a:xfrm rot="5400000" flipH="1">
              <a:off x="6953800" y="-855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椭圆 4">
              <a:extLst>
                <a:ext uri="{FF2B5EF4-FFF2-40B4-BE49-F238E27FC236}">
                  <a16:creationId xmlns:a16="http://schemas.microsoft.com/office/drawing/2014/main" xmlns="" id="{F5159AEE-4601-4E37-A25D-31CB346668E1}"/>
                </a:ext>
              </a:extLst>
            </p:cNvPr>
            <p:cNvSpPr/>
            <p:nvPr/>
          </p:nvSpPr>
          <p:spPr>
            <a:xfrm>
              <a:off x="4051778" y="116133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03DCA829-E1CA-4C7B-87DD-F7A587A5D031}"/>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下年季度工作安排</a:t>
              </a:r>
            </a:p>
          </p:txBody>
        </p:sp>
      </p:grpSp>
      <p:sp>
        <p:nvSpPr>
          <p:cNvPr id="47" name="任意多边形: 形状 46">
            <a:extLst>
              <a:ext uri="{FF2B5EF4-FFF2-40B4-BE49-F238E27FC236}">
                <a16:creationId xmlns:a16="http://schemas.microsoft.com/office/drawing/2014/main" xmlns="" id="{96202C76-6489-4E50-A3BD-4EE5C6C6C0AE}"/>
              </a:ext>
            </a:extLst>
          </p:cNvPr>
          <p:cNvSpPr/>
          <p:nvPr/>
        </p:nvSpPr>
        <p:spPr>
          <a:xfrm>
            <a:off x="0" y="2653363"/>
            <a:ext cx="12192000" cy="3688016"/>
          </a:xfrm>
          <a:custGeom>
            <a:avLst/>
            <a:gdLst>
              <a:gd name="connsiteX0" fmla="*/ 12109468 w 12192000"/>
              <a:gd name="connsiteY0" fmla="*/ 0 h 3688016"/>
              <a:gd name="connsiteX1" fmla="*/ 12192000 w 12192000"/>
              <a:gd name="connsiteY1" fmla="*/ 243 h 3688016"/>
              <a:gd name="connsiteX2" fmla="*/ 12192000 w 12192000"/>
              <a:gd name="connsiteY2" fmla="*/ 3625407 h 3688016"/>
              <a:gd name="connsiteX3" fmla="*/ 108405 w 12192000"/>
              <a:gd name="connsiteY3" fmla="*/ 3688016 h 3688016"/>
              <a:gd name="connsiteX4" fmla="*/ 0 w 12192000"/>
              <a:gd name="connsiteY4" fmla="*/ 2638199 h 3688016"/>
              <a:gd name="connsiteX5" fmla="*/ 0 w 12192000"/>
              <a:gd name="connsiteY5" fmla="*/ 1861679 h 3688016"/>
              <a:gd name="connsiteX6" fmla="*/ 32723 w 12192000"/>
              <a:gd name="connsiteY6" fmla="*/ 1835376 h 3688016"/>
              <a:gd name="connsiteX7" fmla="*/ 1286330 w 12192000"/>
              <a:gd name="connsiteY7" fmla="*/ 1732216 h 3688016"/>
              <a:gd name="connsiteX8" fmla="*/ 2600780 w 12192000"/>
              <a:gd name="connsiteY8" fmla="*/ 2357691 h 3688016"/>
              <a:gd name="connsiteX9" fmla="*/ 4270830 w 12192000"/>
              <a:gd name="connsiteY9" fmla="*/ 1392491 h 3688016"/>
              <a:gd name="connsiteX10" fmla="*/ 6045656 w 12192000"/>
              <a:gd name="connsiteY10" fmla="*/ 1795716 h 3688016"/>
              <a:gd name="connsiteX11" fmla="*/ 7556955 w 12192000"/>
              <a:gd name="connsiteY11" fmla="*/ 792416 h 3688016"/>
              <a:gd name="connsiteX12" fmla="*/ 9728655 w 12192000"/>
              <a:gd name="connsiteY12" fmla="*/ 1402016 h 3688016"/>
              <a:gd name="connsiteX13" fmla="*/ 11843205 w 12192000"/>
              <a:gd name="connsiteY13" fmla="*/ 20891 h 3688016"/>
              <a:gd name="connsiteX14" fmla="*/ 12109468 w 12192000"/>
              <a:gd name="connsiteY14" fmla="*/ 0 h 368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3688016">
                <a:moveTo>
                  <a:pt x="12109468" y="0"/>
                </a:moveTo>
                <a:lnTo>
                  <a:pt x="12192000" y="243"/>
                </a:lnTo>
                <a:lnTo>
                  <a:pt x="12192000" y="3625407"/>
                </a:lnTo>
                <a:lnTo>
                  <a:pt x="108405" y="3688016"/>
                </a:lnTo>
                <a:lnTo>
                  <a:pt x="0" y="2638199"/>
                </a:lnTo>
                <a:lnTo>
                  <a:pt x="0" y="1861679"/>
                </a:lnTo>
                <a:lnTo>
                  <a:pt x="32723" y="1835376"/>
                </a:lnTo>
                <a:cubicBezTo>
                  <a:pt x="322263" y="1636602"/>
                  <a:pt x="896467" y="1670635"/>
                  <a:pt x="1286330" y="1732216"/>
                </a:cubicBezTo>
                <a:cubicBezTo>
                  <a:pt x="1731888" y="1802595"/>
                  <a:pt x="1866297" y="2514324"/>
                  <a:pt x="2600780" y="2357691"/>
                </a:cubicBezTo>
                <a:cubicBezTo>
                  <a:pt x="3335263" y="2201058"/>
                  <a:pt x="3696684" y="1486154"/>
                  <a:pt x="4270830" y="1392491"/>
                </a:cubicBezTo>
                <a:cubicBezTo>
                  <a:pt x="4844976" y="1298829"/>
                  <a:pt x="5467805" y="2164016"/>
                  <a:pt x="6045656" y="1795716"/>
                </a:cubicBezTo>
                <a:cubicBezTo>
                  <a:pt x="6549422" y="1461283"/>
                  <a:pt x="6943122" y="858033"/>
                  <a:pt x="7556955" y="792416"/>
                </a:cubicBezTo>
                <a:cubicBezTo>
                  <a:pt x="8170788" y="726799"/>
                  <a:pt x="8869818" y="1473453"/>
                  <a:pt x="9728655" y="1402016"/>
                </a:cubicBezTo>
                <a:cubicBezTo>
                  <a:pt x="10677980" y="1182941"/>
                  <a:pt x="11171692" y="114553"/>
                  <a:pt x="11843205" y="20891"/>
                </a:cubicBezTo>
                <a:cubicBezTo>
                  <a:pt x="11927144" y="9183"/>
                  <a:pt x="12016788" y="2164"/>
                  <a:pt x="12109468" y="0"/>
                </a:cubicBezTo>
                <a:close/>
              </a:path>
            </a:pathLst>
          </a:custGeom>
          <a:gradFill flip="none" rotWithShape="1">
            <a:gsLst>
              <a:gs pos="0">
                <a:schemeClr val="accent1">
                  <a:alpha val="39000"/>
                </a:schemeClr>
              </a:gs>
              <a:gs pos="84000">
                <a:schemeClr val="accent2">
                  <a:alpha val="0"/>
                </a:schemeClr>
              </a:gs>
            </a:gsLst>
            <a:lin ang="5400000" scaled="1"/>
            <a:tileRect/>
          </a:gradFill>
          <a:ln w="412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xmlns="" id="{472D7D81-DD71-4549-81F0-DFE701C26262}"/>
              </a:ext>
            </a:extLst>
          </p:cNvPr>
          <p:cNvSpPr/>
          <p:nvPr/>
        </p:nvSpPr>
        <p:spPr>
          <a:xfrm>
            <a:off x="-72570" y="2652640"/>
            <a:ext cx="13658850" cy="2381378"/>
          </a:xfrm>
          <a:custGeom>
            <a:avLst/>
            <a:gdLst>
              <a:gd name="connsiteX0" fmla="*/ 1543050 w 13049250"/>
              <a:gd name="connsiteY0" fmla="*/ 19145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12" fmla="*/ 1543050 w 13049250"/>
              <a:gd name="connsiteY12" fmla="*/ 1914525 h 3705225"/>
              <a:gd name="connsiteX0" fmla="*/ 0 w 13049250"/>
              <a:gd name="connsiteY0" fmla="*/ 19526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43050 w 13049250"/>
              <a:gd name="connsiteY1" fmla="*/ 18573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55750 w 13049250"/>
              <a:gd name="connsiteY1" fmla="*/ 17430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555750 w 13049250"/>
              <a:gd name="connsiteY1" fmla="*/ 17430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39850 w 13049250"/>
              <a:gd name="connsiteY1" fmla="*/ 18065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39850 w 13049250"/>
              <a:gd name="connsiteY1" fmla="*/ 180657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724150 w 13049250"/>
              <a:gd name="connsiteY2" fmla="*/ 230505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5895975 w 13049250"/>
              <a:gd name="connsiteY4" fmla="*/ 19145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544050 w 13049250"/>
              <a:gd name="connsiteY6" fmla="*/ 1343025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782175 w 13049250"/>
              <a:gd name="connsiteY6" fmla="*/ 1390650 h 3705225"/>
              <a:gd name="connsiteX7" fmla="*/ 12268200 w 13049250"/>
              <a:gd name="connsiteY7" fmla="*/ 15240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049250"/>
              <a:gd name="connsiteY0" fmla="*/ 1952625 h 3705225"/>
              <a:gd name="connsiteX1" fmla="*/ 1358900 w 13049250"/>
              <a:gd name="connsiteY1" fmla="*/ 1749425 h 3705225"/>
              <a:gd name="connsiteX2" fmla="*/ 2673350 w 13049250"/>
              <a:gd name="connsiteY2" fmla="*/ 2374900 h 3705225"/>
              <a:gd name="connsiteX3" fmla="*/ 4343400 w 13049250"/>
              <a:gd name="connsiteY3" fmla="*/ 1409700 h 3705225"/>
              <a:gd name="connsiteX4" fmla="*/ 6118225 w 13049250"/>
              <a:gd name="connsiteY4" fmla="*/ 1812925 h 3705225"/>
              <a:gd name="connsiteX5" fmla="*/ 7629525 w 13049250"/>
              <a:gd name="connsiteY5" fmla="*/ 809625 h 3705225"/>
              <a:gd name="connsiteX6" fmla="*/ 9782175 w 13049250"/>
              <a:gd name="connsiteY6" fmla="*/ 1390650 h 3705225"/>
              <a:gd name="connsiteX7" fmla="*/ 12620625 w 13049250"/>
              <a:gd name="connsiteY7" fmla="*/ 95250 h 3705225"/>
              <a:gd name="connsiteX8" fmla="*/ 13049250 w 13049250"/>
              <a:gd name="connsiteY8" fmla="*/ 0 h 3705225"/>
              <a:gd name="connsiteX9" fmla="*/ 13049250 w 13049250"/>
              <a:gd name="connsiteY9" fmla="*/ 3638550 h 3705225"/>
              <a:gd name="connsiteX10" fmla="*/ 180975 w 13049250"/>
              <a:gd name="connsiteY10" fmla="*/ 3705225 h 3705225"/>
              <a:gd name="connsiteX11" fmla="*/ 0 w 13049250"/>
              <a:gd name="connsiteY11" fmla="*/ 1952625 h 3705225"/>
              <a:gd name="connsiteX0" fmla="*/ 0 w 13315950"/>
              <a:gd name="connsiteY0" fmla="*/ 1857375 h 3609975"/>
              <a:gd name="connsiteX1" fmla="*/ 1358900 w 13315950"/>
              <a:gd name="connsiteY1" fmla="*/ 1654175 h 3609975"/>
              <a:gd name="connsiteX2" fmla="*/ 2673350 w 13315950"/>
              <a:gd name="connsiteY2" fmla="*/ 2279650 h 3609975"/>
              <a:gd name="connsiteX3" fmla="*/ 4343400 w 13315950"/>
              <a:gd name="connsiteY3" fmla="*/ 1314450 h 3609975"/>
              <a:gd name="connsiteX4" fmla="*/ 6118225 w 13315950"/>
              <a:gd name="connsiteY4" fmla="*/ 1717675 h 3609975"/>
              <a:gd name="connsiteX5" fmla="*/ 7629525 w 13315950"/>
              <a:gd name="connsiteY5" fmla="*/ 714375 h 3609975"/>
              <a:gd name="connsiteX6" fmla="*/ 9782175 w 13315950"/>
              <a:gd name="connsiteY6" fmla="*/ 1295400 h 3609975"/>
              <a:gd name="connsiteX7" fmla="*/ 12620625 w 13315950"/>
              <a:gd name="connsiteY7" fmla="*/ 0 h 3609975"/>
              <a:gd name="connsiteX8" fmla="*/ 13315950 w 13315950"/>
              <a:gd name="connsiteY8" fmla="*/ 19050 h 3609975"/>
              <a:gd name="connsiteX9" fmla="*/ 13049250 w 13315950"/>
              <a:gd name="connsiteY9" fmla="*/ 3543300 h 3609975"/>
              <a:gd name="connsiteX10" fmla="*/ 180975 w 13315950"/>
              <a:gd name="connsiteY10" fmla="*/ 3609975 h 3609975"/>
              <a:gd name="connsiteX11" fmla="*/ 0 w 13315950"/>
              <a:gd name="connsiteY11" fmla="*/ 1857375 h 3609975"/>
              <a:gd name="connsiteX0" fmla="*/ 0 w 13315950"/>
              <a:gd name="connsiteY0" fmla="*/ 1866900 h 3619500"/>
              <a:gd name="connsiteX1" fmla="*/ 1358900 w 13315950"/>
              <a:gd name="connsiteY1" fmla="*/ 1663700 h 3619500"/>
              <a:gd name="connsiteX2" fmla="*/ 2673350 w 13315950"/>
              <a:gd name="connsiteY2" fmla="*/ 2289175 h 3619500"/>
              <a:gd name="connsiteX3" fmla="*/ 4343400 w 13315950"/>
              <a:gd name="connsiteY3" fmla="*/ 1323975 h 3619500"/>
              <a:gd name="connsiteX4" fmla="*/ 6118225 w 13315950"/>
              <a:gd name="connsiteY4" fmla="*/ 1727200 h 3619500"/>
              <a:gd name="connsiteX5" fmla="*/ 7629525 w 13315950"/>
              <a:gd name="connsiteY5" fmla="*/ 723900 h 3619500"/>
              <a:gd name="connsiteX6" fmla="*/ 9782175 w 13315950"/>
              <a:gd name="connsiteY6" fmla="*/ 1304925 h 3619500"/>
              <a:gd name="connsiteX7" fmla="*/ 12839700 w 13315950"/>
              <a:gd name="connsiteY7" fmla="*/ 0 h 3619500"/>
              <a:gd name="connsiteX8" fmla="*/ 13315950 w 13315950"/>
              <a:gd name="connsiteY8" fmla="*/ 28575 h 3619500"/>
              <a:gd name="connsiteX9" fmla="*/ 13049250 w 13315950"/>
              <a:gd name="connsiteY9" fmla="*/ 3552825 h 3619500"/>
              <a:gd name="connsiteX10" fmla="*/ 180975 w 13315950"/>
              <a:gd name="connsiteY10" fmla="*/ 3619500 h 3619500"/>
              <a:gd name="connsiteX11" fmla="*/ 0 w 13315950"/>
              <a:gd name="connsiteY11" fmla="*/ 1866900 h 3619500"/>
              <a:gd name="connsiteX0" fmla="*/ 0 w 13447866"/>
              <a:gd name="connsiteY0" fmla="*/ 2238686 h 3991286"/>
              <a:gd name="connsiteX1" fmla="*/ 1358900 w 13447866"/>
              <a:gd name="connsiteY1" fmla="*/ 2035486 h 3991286"/>
              <a:gd name="connsiteX2" fmla="*/ 2673350 w 13447866"/>
              <a:gd name="connsiteY2" fmla="*/ 2660961 h 3991286"/>
              <a:gd name="connsiteX3" fmla="*/ 4343400 w 13447866"/>
              <a:gd name="connsiteY3" fmla="*/ 1695761 h 3991286"/>
              <a:gd name="connsiteX4" fmla="*/ 6118225 w 13447866"/>
              <a:gd name="connsiteY4" fmla="*/ 2098986 h 3991286"/>
              <a:gd name="connsiteX5" fmla="*/ 7629525 w 13447866"/>
              <a:gd name="connsiteY5" fmla="*/ 1095686 h 3991286"/>
              <a:gd name="connsiteX6" fmla="*/ 9782175 w 13447866"/>
              <a:gd name="connsiteY6" fmla="*/ 1676711 h 3991286"/>
              <a:gd name="connsiteX7" fmla="*/ 12839700 w 13447866"/>
              <a:gd name="connsiteY7" fmla="*/ 371786 h 3991286"/>
              <a:gd name="connsiteX8" fmla="*/ 13315950 w 13447866"/>
              <a:gd name="connsiteY8" fmla="*/ 400361 h 3991286"/>
              <a:gd name="connsiteX9" fmla="*/ 13049250 w 13447866"/>
              <a:gd name="connsiteY9" fmla="*/ 3924611 h 3991286"/>
              <a:gd name="connsiteX10" fmla="*/ 180975 w 13447866"/>
              <a:gd name="connsiteY10" fmla="*/ 3991286 h 3991286"/>
              <a:gd name="connsiteX11" fmla="*/ 0 w 13447866"/>
              <a:gd name="connsiteY11" fmla="*/ 2238686 h 3991286"/>
              <a:gd name="connsiteX0" fmla="*/ 0 w 13315950"/>
              <a:gd name="connsiteY0" fmla="*/ 2217395 h 3969995"/>
              <a:gd name="connsiteX1" fmla="*/ 1358900 w 13315950"/>
              <a:gd name="connsiteY1" fmla="*/ 2014195 h 3969995"/>
              <a:gd name="connsiteX2" fmla="*/ 2673350 w 13315950"/>
              <a:gd name="connsiteY2" fmla="*/ 2639670 h 3969995"/>
              <a:gd name="connsiteX3" fmla="*/ 4343400 w 13315950"/>
              <a:gd name="connsiteY3" fmla="*/ 1674470 h 3969995"/>
              <a:gd name="connsiteX4" fmla="*/ 6118225 w 13315950"/>
              <a:gd name="connsiteY4" fmla="*/ 2077695 h 3969995"/>
              <a:gd name="connsiteX5" fmla="*/ 7629525 w 13315950"/>
              <a:gd name="connsiteY5" fmla="*/ 1074395 h 3969995"/>
              <a:gd name="connsiteX6" fmla="*/ 9782175 w 13315950"/>
              <a:gd name="connsiteY6" fmla="*/ 1655420 h 3969995"/>
              <a:gd name="connsiteX7" fmla="*/ 12430125 w 13315950"/>
              <a:gd name="connsiteY7" fmla="*/ 398120 h 3969995"/>
              <a:gd name="connsiteX8" fmla="*/ 13315950 w 13315950"/>
              <a:gd name="connsiteY8" fmla="*/ 379070 h 3969995"/>
              <a:gd name="connsiteX9" fmla="*/ 13049250 w 13315950"/>
              <a:gd name="connsiteY9" fmla="*/ 3903320 h 3969995"/>
              <a:gd name="connsiteX10" fmla="*/ 180975 w 13315950"/>
              <a:gd name="connsiteY10" fmla="*/ 3969995 h 3969995"/>
              <a:gd name="connsiteX11" fmla="*/ 0 w 13315950"/>
              <a:gd name="connsiteY11" fmla="*/ 2217395 h 3969995"/>
              <a:gd name="connsiteX0" fmla="*/ 0 w 13315950"/>
              <a:gd name="connsiteY0" fmla="*/ 2082265 h 3834865"/>
              <a:gd name="connsiteX1" fmla="*/ 1358900 w 13315950"/>
              <a:gd name="connsiteY1" fmla="*/ 1879065 h 3834865"/>
              <a:gd name="connsiteX2" fmla="*/ 2673350 w 13315950"/>
              <a:gd name="connsiteY2" fmla="*/ 2504540 h 3834865"/>
              <a:gd name="connsiteX3" fmla="*/ 4343400 w 13315950"/>
              <a:gd name="connsiteY3" fmla="*/ 1539340 h 3834865"/>
              <a:gd name="connsiteX4" fmla="*/ 6118225 w 13315950"/>
              <a:gd name="connsiteY4" fmla="*/ 1942565 h 3834865"/>
              <a:gd name="connsiteX5" fmla="*/ 7629525 w 13315950"/>
              <a:gd name="connsiteY5" fmla="*/ 939265 h 3834865"/>
              <a:gd name="connsiteX6" fmla="*/ 9782175 w 13315950"/>
              <a:gd name="connsiteY6" fmla="*/ 1520290 h 3834865"/>
              <a:gd name="connsiteX7" fmla="*/ 12430125 w 13315950"/>
              <a:gd name="connsiteY7" fmla="*/ 262990 h 3834865"/>
              <a:gd name="connsiteX8" fmla="*/ 13315950 w 13315950"/>
              <a:gd name="connsiteY8" fmla="*/ 243940 h 3834865"/>
              <a:gd name="connsiteX9" fmla="*/ 13049250 w 13315950"/>
              <a:gd name="connsiteY9" fmla="*/ 3768190 h 3834865"/>
              <a:gd name="connsiteX10" fmla="*/ 180975 w 13315950"/>
              <a:gd name="connsiteY10" fmla="*/ 3834865 h 3834865"/>
              <a:gd name="connsiteX11" fmla="*/ 0 w 13315950"/>
              <a:gd name="connsiteY11" fmla="*/ 2082265 h 3834865"/>
              <a:gd name="connsiteX0" fmla="*/ 0 w 13315950"/>
              <a:gd name="connsiteY0" fmla="*/ 2084436 h 3837036"/>
              <a:gd name="connsiteX1" fmla="*/ 1358900 w 13315950"/>
              <a:gd name="connsiteY1" fmla="*/ 1881236 h 3837036"/>
              <a:gd name="connsiteX2" fmla="*/ 2673350 w 13315950"/>
              <a:gd name="connsiteY2" fmla="*/ 2506711 h 3837036"/>
              <a:gd name="connsiteX3" fmla="*/ 4343400 w 13315950"/>
              <a:gd name="connsiteY3" fmla="*/ 1541511 h 3837036"/>
              <a:gd name="connsiteX4" fmla="*/ 6118225 w 13315950"/>
              <a:gd name="connsiteY4" fmla="*/ 1944736 h 3837036"/>
              <a:gd name="connsiteX5" fmla="*/ 7629525 w 13315950"/>
              <a:gd name="connsiteY5" fmla="*/ 941436 h 3837036"/>
              <a:gd name="connsiteX6" fmla="*/ 9782175 w 13315950"/>
              <a:gd name="connsiteY6" fmla="*/ 1522461 h 3837036"/>
              <a:gd name="connsiteX7" fmla="*/ 12220575 w 13315950"/>
              <a:gd name="connsiteY7" fmla="*/ 255636 h 3837036"/>
              <a:gd name="connsiteX8" fmla="*/ 13315950 w 13315950"/>
              <a:gd name="connsiteY8" fmla="*/ 246111 h 3837036"/>
              <a:gd name="connsiteX9" fmla="*/ 13049250 w 13315950"/>
              <a:gd name="connsiteY9" fmla="*/ 3770361 h 3837036"/>
              <a:gd name="connsiteX10" fmla="*/ 180975 w 13315950"/>
              <a:gd name="connsiteY10" fmla="*/ 3837036 h 3837036"/>
              <a:gd name="connsiteX11" fmla="*/ 0 w 13315950"/>
              <a:gd name="connsiteY11" fmla="*/ 2084436 h 3837036"/>
              <a:gd name="connsiteX0" fmla="*/ 0 w 13315950"/>
              <a:gd name="connsiteY0" fmla="*/ 2084436 h 3837036"/>
              <a:gd name="connsiteX1" fmla="*/ 1358900 w 13315950"/>
              <a:gd name="connsiteY1" fmla="*/ 1881236 h 3837036"/>
              <a:gd name="connsiteX2" fmla="*/ 2673350 w 13315950"/>
              <a:gd name="connsiteY2" fmla="*/ 2506711 h 3837036"/>
              <a:gd name="connsiteX3" fmla="*/ 4343400 w 13315950"/>
              <a:gd name="connsiteY3" fmla="*/ 1541511 h 3837036"/>
              <a:gd name="connsiteX4" fmla="*/ 6118225 w 13315950"/>
              <a:gd name="connsiteY4" fmla="*/ 1944736 h 3837036"/>
              <a:gd name="connsiteX5" fmla="*/ 7629525 w 13315950"/>
              <a:gd name="connsiteY5" fmla="*/ 941436 h 3837036"/>
              <a:gd name="connsiteX6" fmla="*/ 9782175 w 13315950"/>
              <a:gd name="connsiteY6" fmla="*/ 1522461 h 3837036"/>
              <a:gd name="connsiteX7" fmla="*/ 12220575 w 13315950"/>
              <a:gd name="connsiteY7" fmla="*/ 255636 h 3837036"/>
              <a:gd name="connsiteX8" fmla="*/ 13315950 w 13315950"/>
              <a:gd name="connsiteY8" fmla="*/ 246111 h 3837036"/>
              <a:gd name="connsiteX9" fmla="*/ 13049250 w 13315950"/>
              <a:gd name="connsiteY9" fmla="*/ 3770361 h 3837036"/>
              <a:gd name="connsiteX10" fmla="*/ 180975 w 13315950"/>
              <a:gd name="connsiteY10" fmla="*/ 3837036 h 3837036"/>
              <a:gd name="connsiteX11" fmla="*/ 0 w 13315950"/>
              <a:gd name="connsiteY11" fmla="*/ 2084436 h 3837036"/>
              <a:gd name="connsiteX0" fmla="*/ 0 w 13315950"/>
              <a:gd name="connsiteY0" fmla="*/ 2153464 h 3906064"/>
              <a:gd name="connsiteX1" fmla="*/ 1358900 w 13315950"/>
              <a:gd name="connsiteY1" fmla="*/ 1950264 h 3906064"/>
              <a:gd name="connsiteX2" fmla="*/ 2673350 w 13315950"/>
              <a:gd name="connsiteY2" fmla="*/ 2575739 h 3906064"/>
              <a:gd name="connsiteX3" fmla="*/ 4343400 w 13315950"/>
              <a:gd name="connsiteY3" fmla="*/ 1610539 h 3906064"/>
              <a:gd name="connsiteX4" fmla="*/ 6118225 w 13315950"/>
              <a:gd name="connsiteY4" fmla="*/ 2013764 h 3906064"/>
              <a:gd name="connsiteX5" fmla="*/ 7629525 w 13315950"/>
              <a:gd name="connsiteY5" fmla="*/ 1010464 h 3906064"/>
              <a:gd name="connsiteX6" fmla="*/ 9801225 w 13315950"/>
              <a:gd name="connsiteY6" fmla="*/ 1620064 h 3906064"/>
              <a:gd name="connsiteX7" fmla="*/ 12220575 w 13315950"/>
              <a:gd name="connsiteY7" fmla="*/ 324664 h 3906064"/>
              <a:gd name="connsiteX8" fmla="*/ 13315950 w 13315950"/>
              <a:gd name="connsiteY8" fmla="*/ 315139 h 3906064"/>
              <a:gd name="connsiteX9" fmla="*/ 13049250 w 13315950"/>
              <a:gd name="connsiteY9" fmla="*/ 3839389 h 3906064"/>
              <a:gd name="connsiteX10" fmla="*/ 180975 w 13315950"/>
              <a:gd name="connsiteY10" fmla="*/ 3906064 h 3906064"/>
              <a:gd name="connsiteX11" fmla="*/ 0 w 13315950"/>
              <a:gd name="connsiteY11" fmla="*/ 2153464 h 3906064"/>
              <a:gd name="connsiteX0" fmla="*/ 0 w 13315950"/>
              <a:gd name="connsiteY0" fmla="*/ 2153464 h 3906064"/>
              <a:gd name="connsiteX1" fmla="*/ 1358900 w 13315950"/>
              <a:gd name="connsiteY1" fmla="*/ 1950264 h 3906064"/>
              <a:gd name="connsiteX2" fmla="*/ 2673350 w 13315950"/>
              <a:gd name="connsiteY2" fmla="*/ 2575739 h 3906064"/>
              <a:gd name="connsiteX3" fmla="*/ 4343400 w 13315950"/>
              <a:gd name="connsiteY3" fmla="*/ 1610539 h 3906064"/>
              <a:gd name="connsiteX4" fmla="*/ 6118225 w 13315950"/>
              <a:gd name="connsiteY4" fmla="*/ 2013764 h 3906064"/>
              <a:gd name="connsiteX5" fmla="*/ 7629525 w 13315950"/>
              <a:gd name="connsiteY5" fmla="*/ 1010464 h 3906064"/>
              <a:gd name="connsiteX6" fmla="*/ 9801225 w 13315950"/>
              <a:gd name="connsiteY6" fmla="*/ 1620064 h 3906064"/>
              <a:gd name="connsiteX7" fmla="*/ 12220575 w 13315950"/>
              <a:gd name="connsiteY7" fmla="*/ 324664 h 3906064"/>
              <a:gd name="connsiteX8" fmla="*/ 13315950 w 13315950"/>
              <a:gd name="connsiteY8" fmla="*/ 315139 h 3906064"/>
              <a:gd name="connsiteX9" fmla="*/ 13049250 w 13315950"/>
              <a:gd name="connsiteY9" fmla="*/ 3839389 h 3906064"/>
              <a:gd name="connsiteX10" fmla="*/ 180975 w 13315950"/>
              <a:gd name="connsiteY10" fmla="*/ 3906064 h 3906064"/>
              <a:gd name="connsiteX11" fmla="*/ 0 w 13315950"/>
              <a:gd name="connsiteY11" fmla="*/ 2153464 h 3906064"/>
              <a:gd name="connsiteX0" fmla="*/ 0 w 13315950"/>
              <a:gd name="connsiteY0" fmla="*/ 2185473 h 3938073"/>
              <a:gd name="connsiteX1" fmla="*/ 1358900 w 13315950"/>
              <a:gd name="connsiteY1" fmla="*/ 1982273 h 3938073"/>
              <a:gd name="connsiteX2" fmla="*/ 2673350 w 13315950"/>
              <a:gd name="connsiteY2" fmla="*/ 2607748 h 3938073"/>
              <a:gd name="connsiteX3" fmla="*/ 4343400 w 13315950"/>
              <a:gd name="connsiteY3" fmla="*/ 1642548 h 3938073"/>
              <a:gd name="connsiteX4" fmla="*/ 6118225 w 13315950"/>
              <a:gd name="connsiteY4" fmla="*/ 2045773 h 3938073"/>
              <a:gd name="connsiteX5" fmla="*/ 7629525 w 13315950"/>
              <a:gd name="connsiteY5" fmla="*/ 1042473 h 3938073"/>
              <a:gd name="connsiteX6" fmla="*/ 9801225 w 13315950"/>
              <a:gd name="connsiteY6" fmla="*/ 1652073 h 3938073"/>
              <a:gd name="connsiteX7" fmla="*/ 11934825 w 13315950"/>
              <a:gd name="connsiteY7" fmla="*/ 270948 h 3938073"/>
              <a:gd name="connsiteX8" fmla="*/ 13315950 w 13315950"/>
              <a:gd name="connsiteY8" fmla="*/ 347148 h 3938073"/>
              <a:gd name="connsiteX9" fmla="*/ 13049250 w 13315950"/>
              <a:gd name="connsiteY9" fmla="*/ 3871398 h 3938073"/>
              <a:gd name="connsiteX10" fmla="*/ 180975 w 13315950"/>
              <a:gd name="connsiteY10" fmla="*/ 3938073 h 3938073"/>
              <a:gd name="connsiteX11" fmla="*/ 0 w 13315950"/>
              <a:gd name="connsiteY11" fmla="*/ 2185473 h 3938073"/>
              <a:gd name="connsiteX0" fmla="*/ 0 w 13315950"/>
              <a:gd name="connsiteY0" fmla="*/ 2150673 h 3903273"/>
              <a:gd name="connsiteX1" fmla="*/ 1358900 w 13315950"/>
              <a:gd name="connsiteY1" fmla="*/ 1947473 h 3903273"/>
              <a:gd name="connsiteX2" fmla="*/ 2673350 w 13315950"/>
              <a:gd name="connsiteY2" fmla="*/ 2572948 h 3903273"/>
              <a:gd name="connsiteX3" fmla="*/ 4343400 w 13315950"/>
              <a:gd name="connsiteY3" fmla="*/ 1607748 h 3903273"/>
              <a:gd name="connsiteX4" fmla="*/ 6118225 w 13315950"/>
              <a:gd name="connsiteY4" fmla="*/ 2010973 h 3903273"/>
              <a:gd name="connsiteX5" fmla="*/ 7629525 w 13315950"/>
              <a:gd name="connsiteY5" fmla="*/ 1007673 h 3903273"/>
              <a:gd name="connsiteX6" fmla="*/ 9801225 w 13315950"/>
              <a:gd name="connsiteY6" fmla="*/ 1617273 h 3903273"/>
              <a:gd name="connsiteX7" fmla="*/ 11934825 w 13315950"/>
              <a:gd name="connsiteY7" fmla="*/ 236148 h 3903273"/>
              <a:gd name="connsiteX8" fmla="*/ 13315950 w 13315950"/>
              <a:gd name="connsiteY8" fmla="*/ 312348 h 3903273"/>
              <a:gd name="connsiteX9" fmla="*/ 13049250 w 13315950"/>
              <a:gd name="connsiteY9" fmla="*/ 3836598 h 3903273"/>
              <a:gd name="connsiteX10" fmla="*/ 180975 w 13315950"/>
              <a:gd name="connsiteY10" fmla="*/ 3903273 h 3903273"/>
              <a:gd name="connsiteX11" fmla="*/ 0 w 13315950"/>
              <a:gd name="connsiteY11" fmla="*/ 2150673 h 3903273"/>
              <a:gd name="connsiteX0" fmla="*/ 0 w 13315950"/>
              <a:gd name="connsiteY0" fmla="*/ 2137391 h 3889991"/>
              <a:gd name="connsiteX1" fmla="*/ 1358900 w 13315950"/>
              <a:gd name="connsiteY1" fmla="*/ 1934191 h 3889991"/>
              <a:gd name="connsiteX2" fmla="*/ 2673350 w 13315950"/>
              <a:gd name="connsiteY2" fmla="*/ 2559666 h 3889991"/>
              <a:gd name="connsiteX3" fmla="*/ 4343400 w 13315950"/>
              <a:gd name="connsiteY3" fmla="*/ 1594466 h 3889991"/>
              <a:gd name="connsiteX4" fmla="*/ 6118225 w 13315950"/>
              <a:gd name="connsiteY4" fmla="*/ 1997691 h 3889991"/>
              <a:gd name="connsiteX5" fmla="*/ 7629525 w 13315950"/>
              <a:gd name="connsiteY5" fmla="*/ 994391 h 3889991"/>
              <a:gd name="connsiteX6" fmla="*/ 9801225 w 13315950"/>
              <a:gd name="connsiteY6" fmla="*/ 1603991 h 3889991"/>
              <a:gd name="connsiteX7" fmla="*/ 11934825 w 13315950"/>
              <a:gd name="connsiteY7" fmla="*/ 222866 h 3889991"/>
              <a:gd name="connsiteX8" fmla="*/ 13315950 w 13315950"/>
              <a:gd name="connsiteY8" fmla="*/ 299066 h 3889991"/>
              <a:gd name="connsiteX9" fmla="*/ 13049250 w 13315950"/>
              <a:gd name="connsiteY9" fmla="*/ 3823316 h 3889991"/>
              <a:gd name="connsiteX10" fmla="*/ 180975 w 13315950"/>
              <a:gd name="connsiteY10" fmla="*/ 3889991 h 3889991"/>
              <a:gd name="connsiteX11" fmla="*/ 0 w 13315950"/>
              <a:gd name="connsiteY11" fmla="*/ 2137391 h 3889991"/>
              <a:gd name="connsiteX0" fmla="*/ 0 w 13658850"/>
              <a:gd name="connsiteY0" fmla="*/ 1942573 h 3695173"/>
              <a:gd name="connsiteX1" fmla="*/ 1358900 w 13658850"/>
              <a:gd name="connsiteY1" fmla="*/ 1739373 h 3695173"/>
              <a:gd name="connsiteX2" fmla="*/ 2673350 w 13658850"/>
              <a:gd name="connsiteY2" fmla="*/ 2364848 h 3695173"/>
              <a:gd name="connsiteX3" fmla="*/ 4343400 w 13658850"/>
              <a:gd name="connsiteY3" fmla="*/ 1399648 h 3695173"/>
              <a:gd name="connsiteX4" fmla="*/ 6118225 w 13658850"/>
              <a:gd name="connsiteY4" fmla="*/ 1802873 h 3695173"/>
              <a:gd name="connsiteX5" fmla="*/ 7629525 w 13658850"/>
              <a:gd name="connsiteY5" fmla="*/ 799573 h 3695173"/>
              <a:gd name="connsiteX6" fmla="*/ 9801225 w 13658850"/>
              <a:gd name="connsiteY6" fmla="*/ 1409173 h 3695173"/>
              <a:gd name="connsiteX7" fmla="*/ 11934825 w 13658850"/>
              <a:gd name="connsiteY7" fmla="*/ 28048 h 3695173"/>
              <a:gd name="connsiteX8" fmla="*/ 13658850 w 13658850"/>
              <a:gd name="connsiteY8" fmla="*/ 732898 h 3695173"/>
              <a:gd name="connsiteX9" fmla="*/ 13049250 w 13658850"/>
              <a:gd name="connsiteY9" fmla="*/ 3628498 h 3695173"/>
              <a:gd name="connsiteX10" fmla="*/ 180975 w 13658850"/>
              <a:gd name="connsiteY10" fmla="*/ 3695173 h 3695173"/>
              <a:gd name="connsiteX11" fmla="*/ 0 w 13658850"/>
              <a:gd name="connsiteY11" fmla="*/ 1942573 h 3695173"/>
              <a:gd name="connsiteX0" fmla="*/ 0 w 13658850"/>
              <a:gd name="connsiteY0" fmla="*/ 1942573 h 3695173"/>
              <a:gd name="connsiteX1" fmla="*/ 1358900 w 13658850"/>
              <a:gd name="connsiteY1" fmla="*/ 1739373 h 3695173"/>
              <a:gd name="connsiteX2" fmla="*/ 2673350 w 13658850"/>
              <a:gd name="connsiteY2" fmla="*/ 2364848 h 3695173"/>
              <a:gd name="connsiteX3" fmla="*/ 4343400 w 13658850"/>
              <a:gd name="connsiteY3" fmla="*/ 1399648 h 3695173"/>
              <a:gd name="connsiteX4" fmla="*/ 6118225 w 13658850"/>
              <a:gd name="connsiteY4" fmla="*/ 1802873 h 3695173"/>
              <a:gd name="connsiteX5" fmla="*/ 7629525 w 13658850"/>
              <a:gd name="connsiteY5" fmla="*/ 799573 h 3695173"/>
              <a:gd name="connsiteX6" fmla="*/ 9801225 w 13658850"/>
              <a:gd name="connsiteY6" fmla="*/ 1409173 h 3695173"/>
              <a:gd name="connsiteX7" fmla="*/ 11915775 w 13658850"/>
              <a:gd name="connsiteY7" fmla="*/ 28048 h 3695173"/>
              <a:gd name="connsiteX8" fmla="*/ 13658850 w 13658850"/>
              <a:gd name="connsiteY8" fmla="*/ 732898 h 3695173"/>
              <a:gd name="connsiteX9" fmla="*/ 13049250 w 13658850"/>
              <a:gd name="connsiteY9" fmla="*/ 3628498 h 3695173"/>
              <a:gd name="connsiteX10" fmla="*/ 180975 w 13658850"/>
              <a:gd name="connsiteY10" fmla="*/ 3695173 h 3695173"/>
              <a:gd name="connsiteX11" fmla="*/ 0 w 13658850"/>
              <a:gd name="connsiteY11" fmla="*/ 1942573 h 3695173"/>
              <a:gd name="connsiteX0" fmla="*/ 0 w 13658850"/>
              <a:gd name="connsiteY0" fmla="*/ 1936139 h 3688739"/>
              <a:gd name="connsiteX1" fmla="*/ 1358900 w 13658850"/>
              <a:gd name="connsiteY1" fmla="*/ 1732939 h 3688739"/>
              <a:gd name="connsiteX2" fmla="*/ 2673350 w 13658850"/>
              <a:gd name="connsiteY2" fmla="*/ 2358414 h 3688739"/>
              <a:gd name="connsiteX3" fmla="*/ 4343400 w 13658850"/>
              <a:gd name="connsiteY3" fmla="*/ 1393214 h 3688739"/>
              <a:gd name="connsiteX4" fmla="*/ 6118225 w 13658850"/>
              <a:gd name="connsiteY4" fmla="*/ 1796439 h 3688739"/>
              <a:gd name="connsiteX5" fmla="*/ 7629525 w 13658850"/>
              <a:gd name="connsiteY5" fmla="*/ 793139 h 3688739"/>
              <a:gd name="connsiteX6" fmla="*/ 9801225 w 13658850"/>
              <a:gd name="connsiteY6" fmla="*/ 1402739 h 3688739"/>
              <a:gd name="connsiteX7" fmla="*/ 11915775 w 13658850"/>
              <a:gd name="connsiteY7" fmla="*/ 21614 h 3688739"/>
              <a:gd name="connsiteX8" fmla="*/ 13658850 w 13658850"/>
              <a:gd name="connsiteY8" fmla="*/ 726464 h 3688739"/>
              <a:gd name="connsiteX9" fmla="*/ 13049250 w 13658850"/>
              <a:gd name="connsiteY9" fmla="*/ 3622064 h 3688739"/>
              <a:gd name="connsiteX10" fmla="*/ 180975 w 13658850"/>
              <a:gd name="connsiteY10" fmla="*/ 3688739 h 3688739"/>
              <a:gd name="connsiteX11" fmla="*/ 0 w 13658850"/>
              <a:gd name="connsiteY11" fmla="*/ 1936139 h 3688739"/>
              <a:gd name="connsiteX0" fmla="*/ 13049250 w 13658850"/>
              <a:gd name="connsiteY0" fmla="*/ 3622064 h 3713504"/>
              <a:gd name="connsiteX1" fmla="*/ 180975 w 13658850"/>
              <a:gd name="connsiteY1" fmla="*/ 3688739 h 3713504"/>
              <a:gd name="connsiteX2" fmla="*/ 0 w 13658850"/>
              <a:gd name="connsiteY2" fmla="*/ 1936139 h 3713504"/>
              <a:gd name="connsiteX3" fmla="*/ 1358900 w 13658850"/>
              <a:gd name="connsiteY3" fmla="*/ 1732939 h 3713504"/>
              <a:gd name="connsiteX4" fmla="*/ 2673350 w 13658850"/>
              <a:gd name="connsiteY4" fmla="*/ 2358414 h 3713504"/>
              <a:gd name="connsiteX5" fmla="*/ 4343400 w 13658850"/>
              <a:gd name="connsiteY5" fmla="*/ 1393214 h 3713504"/>
              <a:gd name="connsiteX6" fmla="*/ 6118225 w 13658850"/>
              <a:gd name="connsiteY6" fmla="*/ 1796439 h 3713504"/>
              <a:gd name="connsiteX7" fmla="*/ 7629525 w 13658850"/>
              <a:gd name="connsiteY7" fmla="*/ 793139 h 3713504"/>
              <a:gd name="connsiteX8" fmla="*/ 9801225 w 13658850"/>
              <a:gd name="connsiteY8" fmla="*/ 1402739 h 3713504"/>
              <a:gd name="connsiteX9" fmla="*/ 11915775 w 13658850"/>
              <a:gd name="connsiteY9" fmla="*/ 21614 h 3713504"/>
              <a:gd name="connsiteX10" fmla="*/ 13658850 w 13658850"/>
              <a:gd name="connsiteY10" fmla="*/ 726464 h 3713504"/>
              <a:gd name="connsiteX11" fmla="*/ 13140690 w 13658850"/>
              <a:gd name="connsiteY11" fmla="*/ 3713504 h 3713504"/>
              <a:gd name="connsiteX0" fmla="*/ 13049250 w 13658850"/>
              <a:gd name="connsiteY0" fmla="*/ 3622064 h 3688739"/>
              <a:gd name="connsiteX1" fmla="*/ 180975 w 13658850"/>
              <a:gd name="connsiteY1" fmla="*/ 3688739 h 3688739"/>
              <a:gd name="connsiteX2" fmla="*/ 0 w 13658850"/>
              <a:gd name="connsiteY2" fmla="*/ 1936139 h 3688739"/>
              <a:gd name="connsiteX3" fmla="*/ 1358900 w 13658850"/>
              <a:gd name="connsiteY3" fmla="*/ 1732939 h 3688739"/>
              <a:gd name="connsiteX4" fmla="*/ 2673350 w 13658850"/>
              <a:gd name="connsiteY4" fmla="*/ 2358414 h 3688739"/>
              <a:gd name="connsiteX5" fmla="*/ 4343400 w 13658850"/>
              <a:gd name="connsiteY5" fmla="*/ 1393214 h 3688739"/>
              <a:gd name="connsiteX6" fmla="*/ 6118225 w 13658850"/>
              <a:gd name="connsiteY6" fmla="*/ 1796439 h 3688739"/>
              <a:gd name="connsiteX7" fmla="*/ 7629525 w 13658850"/>
              <a:gd name="connsiteY7" fmla="*/ 793139 h 3688739"/>
              <a:gd name="connsiteX8" fmla="*/ 9801225 w 13658850"/>
              <a:gd name="connsiteY8" fmla="*/ 1402739 h 3688739"/>
              <a:gd name="connsiteX9" fmla="*/ 11915775 w 13658850"/>
              <a:gd name="connsiteY9" fmla="*/ 21614 h 3688739"/>
              <a:gd name="connsiteX10" fmla="*/ 13658850 w 13658850"/>
              <a:gd name="connsiteY10" fmla="*/ 726464 h 3688739"/>
              <a:gd name="connsiteX0" fmla="*/ 180975 w 13658850"/>
              <a:gd name="connsiteY0" fmla="*/ 3688739 h 3688739"/>
              <a:gd name="connsiteX1" fmla="*/ 0 w 13658850"/>
              <a:gd name="connsiteY1" fmla="*/ 1936139 h 3688739"/>
              <a:gd name="connsiteX2" fmla="*/ 1358900 w 13658850"/>
              <a:gd name="connsiteY2" fmla="*/ 1732939 h 3688739"/>
              <a:gd name="connsiteX3" fmla="*/ 2673350 w 13658850"/>
              <a:gd name="connsiteY3" fmla="*/ 2358414 h 3688739"/>
              <a:gd name="connsiteX4" fmla="*/ 4343400 w 13658850"/>
              <a:gd name="connsiteY4" fmla="*/ 1393214 h 3688739"/>
              <a:gd name="connsiteX5" fmla="*/ 6118225 w 13658850"/>
              <a:gd name="connsiteY5" fmla="*/ 1796439 h 3688739"/>
              <a:gd name="connsiteX6" fmla="*/ 7629525 w 13658850"/>
              <a:gd name="connsiteY6" fmla="*/ 793139 h 3688739"/>
              <a:gd name="connsiteX7" fmla="*/ 9801225 w 13658850"/>
              <a:gd name="connsiteY7" fmla="*/ 1402739 h 3688739"/>
              <a:gd name="connsiteX8" fmla="*/ 11915775 w 13658850"/>
              <a:gd name="connsiteY8" fmla="*/ 21614 h 3688739"/>
              <a:gd name="connsiteX9" fmla="*/ 13658850 w 13658850"/>
              <a:gd name="connsiteY9" fmla="*/ 726464 h 3688739"/>
              <a:gd name="connsiteX0" fmla="*/ 0 w 13658850"/>
              <a:gd name="connsiteY0" fmla="*/ 1936139 h 2380866"/>
              <a:gd name="connsiteX1" fmla="*/ 1358900 w 13658850"/>
              <a:gd name="connsiteY1" fmla="*/ 1732939 h 2380866"/>
              <a:gd name="connsiteX2" fmla="*/ 2673350 w 13658850"/>
              <a:gd name="connsiteY2" fmla="*/ 2358414 h 2380866"/>
              <a:gd name="connsiteX3" fmla="*/ 4343400 w 13658850"/>
              <a:gd name="connsiteY3" fmla="*/ 1393214 h 2380866"/>
              <a:gd name="connsiteX4" fmla="*/ 6118225 w 13658850"/>
              <a:gd name="connsiteY4" fmla="*/ 1796439 h 2380866"/>
              <a:gd name="connsiteX5" fmla="*/ 7629525 w 13658850"/>
              <a:gd name="connsiteY5" fmla="*/ 793139 h 2380866"/>
              <a:gd name="connsiteX6" fmla="*/ 9801225 w 13658850"/>
              <a:gd name="connsiteY6" fmla="*/ 1402739 h 2380866"/>
              <a:gd name="connsiteX7" fmla="*/ 11915775 w 13658850"/>
              <a:gd name="connsiteY7" fmla="*/ 21614 h 2380866"/>
              <a:gd name="connsiteX8" fmla="*/ 13658850 w 13658850"/>
              <a:gd name="connsiteY8" fmla="*/ 726464 h 2380866"/>
              <a:gd name="connsiteX0" fmla="*/ 0 w 13658850"/>
              <a:gd name="connsiteY0" fmla="*/ 1936139 h 2381378"/>
              <a:gd name="connsiteX1" fmla="*/ 1358900 w 13658850"/>
              <a:gd name="connsiteY1" fmla="*/ 1732939 h 2381378"/>
              <a:gd name="connsiteX2" fmla="*/ 2673350 w 13658850"/>
              <a:gd name="connsiteY2" fmla="*/ 2358414 h 2381378"/>
              <a:gd name="connsiteX3" fmla="*/ 4343400 w 13658850"/>
              <a:gd name="connsiteY3" fmla="*/ 1393214 h 2381378"/>
              <a:gd name="connsiteX4" fmla="*/ 6118225 w 13658850"/>
              <a:gd name="connsiteY4" fmla="*/ 1796439 h 2381378"/>
              <a:gd name="connsiteX5" fmla="*/ 7629525 w 13658850"/>
              <a:gd name="connsiteY5" fmla="*/ 793139 h 2381378"/>
              <a:gd name="connsiteX6" fmla="*/ 9801225 w 13658850"/>
              <a:gd name="connsiteY6" fmla="*/ 1402739 h 2381378"/>
              <a:gd name="connsiteX7" fmla="*/ 11915775 w 13658850"/>
              <a:gd name="connsiteY7" fmla="*/ 21614 h 2381378"/>
              <a:gd name="connsiteX8" fmla="*/ 13658850 w 13658850"/>
              <a:gd name="connsiteY8" fmla="*/ 726464 h 238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8850" h="2381378">
                <a:moveTo>
                  <a:pt x="0" y="1936139"/>
                </a:moveTo>
                <a:cubicBezTo>
                  <a:pt x="227012" y="1628164"/>
                  <a:pt x="894292" y="1643510"/>
                  <a:pt x="1358900" y="1732939"/>
                </a:cubicBezTo>
                <a:cubicBezTo>
                  <a:pt x="1823508" y="1822368"/>
                  <a:pt x="1938867" y="2515047"/>
                  <a:pt x="2673350" y="2358414"/>
                </a:cubicBezTo>
                <a:cubicBezTo>
                  <a:pt x="3407833" y="2201781"/>
                  <a:pt x="3769254" y="1486877"/>
                  <a:pt x="4343400" y="1393214"/>
                </a:cubicBezTo>
                <a:cubicBezTo>
                  <a:pt x="4917546" y="1299552"/>
                  <a:pt x="5540375" y="2164739"/>
                  <a:pt x="6118225" y="1796439"/>
                </a:cubicBezTo>
                <a:cubicBezTo>
                  <a:pt x="6621992" y="1462006"/>
                  <a:pt x="7015692" y="858756"/>
                  <a:pt x="7629525" y="793139"/>
                </a:cubicBezTo>
                <a:cubicBezTo>
                  <a:pt x="8243358" y="727522"/>
                  <a:pt x="8942388" y="1474176"/>
                  <a:pt x="9801225" y="1402739"/>
                </a:cubicBezTo>
                <a:cubicBezTo>
                  <a:pt x="10750550" y="1183664"/>
                  <a:pt x="11244262" y="115276"/>
                  <a:pt x="11915775" y="21614"/>
                </a:cubicBezTo>
                <a:cubicBezTo>
                  <a:pt x="12587288" y="-72048"/>
                  <a:pt x="13623925" y="134326"/>
                  <a:pt x="13658850" y="726464"/>
                </a:cubicBezTo>
              </a:path>
            </a:pathLst>
          </a:custGeom>
          <a:noFill/>
          <a:ln w="28575" cap="rnd">
            <a:solidFill>
              <a:schemeClr val="accent2"/>
            </a:solidFill>
            <a:round/>
          </a:ln>
          <a:effectLst>
            <a:outerShdw blurRad="38100" dist="101600" dir="2520000" algn="t"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直接连接符 11">
            <a:extLst>
              <a:ext uri="{FF2B5EF4-FFF2-40B4-BE49-F238E27FC236}">
                <a16:creationId xmlns:a16="http://schemas.microsoft.com/office/drawing/2014/main" xmlns="" id="{8BA9C88F-DB5E-4588-A168-72633BC96BEC}"/>
              </a:ext>
            </a:extLst>
          </p:cNvPr>
          <p:cNvCxnSpPr>
            <a:cxnSpLocks/>
          </p:cNvCxnSpPr>
          <p:nvPr/>
        </p:nvCxnSpPr>
        <p:spPr>
          <a:xfrm>
            <a:off x="1541463" y="3523343"/>
            <a:ext cx="0" cy="923925"/>
          </a:xfrm>
          <a:prstGeom prst="line">
            <a:avLst/>
          </a:prstGeom>
          <a:ln w="9525">
            <a:gradFill flip="none" rotWithShape="1">
              <a:gsLst>
                <a:gs pos="0">
                  <a:schemeClr val="tx2">
                    <a:lumMod val="20000"/>
                    <a:lumOff val="80000"/>
                    <a:alpha val="0"/>
                  </a:schemeClr>
                </a:gs>
                <a:gs pos="55000">
                  <a:schemeClr val="tx2">
                    <a:lumMod val="20000"/>
                    <a:lumOff val="80000"/>
                  </a:schemeClr>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69FE1722-77C3-44F3-B9CF-9687C6C01130}"/>
              </a:ext>
            </a:extLst>
          </p:cNvPr>
          <p:cNvSpPr txBox="1"/>
          <p:nvPr/>
        </p:nvSpPr>
        <p:spPr>
          <a:xfrm>
            <a:off x="536576" y="261541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p>
        </p:txBody>
      </p:sp>
      <p:grpSp>
        <p:nvGrpSpPr>
          <p:cNvPr id="20" name="组合 19">
            <a:extLst>
              <a:ext uri="{FF2B5EF4-FFF2-40B4-BE49-F238E27FC236}">
                <a16:creationId xmlns:a16="http://schemas.microsoft.com/office/drawing/2014/main" xmlns="" id="{7202DA86-3862-4F4F-A61F-F51ABD041F6D}"/>
              </a:ext>
            </a:extLst>
          </p:cNvPr>
          <p:cNvGrpSpPr/>
          <p:nvPr/>
        </p:nvGrpSpPr>
        <p:grpSpPr>
          <a:xfrm>
            <a:off x="1371218" y="4353400"/>
            <a:ext cx="340490" cy="340490"/>
            <a:chOff x="2315528" y="1441449"/>
            <a:chExt cx="329565" cy="329565"/>
          </a:xfrm>
        </p:grpSpPr>
        <p:sp>
          <p:nvSpPr>
            <p:cNvPr id="21" name="椭圆 20">
              <a:extLst>
                <a:ext uri="{FF2B5EF4-FFF2-40B4-BE49-F238E27FC236}">
                  <a16:creationId xmlns:a16="http://schemas.microsoft.com/office/drawing/2014/main" xmlns="" id="{55B6AA1C-13F1-4688-B9A7-849155669CCC}"/>
                </a:ext>
              </a:extLst>
            </p:cNvPr>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25EE706E-B8EC-4B20-8DDB-6BE629C6F4FD}"/>
                </a:ext>
              </a:extLst>
            </p:cNvPr>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9" name="文本框 8">
            <a:extLst>
              <a:ext uri="{FF2B5EF4-FFF2-40B4-BE49-F238E27FC236}">
                <a16:creationId xmlns:a16="http://schemas.microsoft.com/office/drawing/2014/main" xmlns="" id="{938DB894-CD93-417D-9604-D92F7C19F7AD}"/>
              </a:ext>
            </a:extLst>
          </p:cNvPr>
          <p:cNvSpPr txBox="1"/>
          <p:nvPr/>
        </p:nvSpPr>
        <p:spPr>
          <a:xfrm>
            <a:off x="1319287" y="4923518"/>
            <a:ext cx="444352" cy="307777"/>
          </a:xfrm>
          <a:prstGeom prst="rect">
            <a:avLst/>
          </a:prstGeom>
          <a:noFill/>
        </p:spPr>
        <p:txBody>
          <a:bodyPr wrap="none" rtlCol="0">
            <a:spAutoFit/>
          </a:bodyPr>
          <a:lstStyle/>
          <a:p>
            <a:pPr algn="ctr"/>
            <a:r>
              <a:rPr lang="en-US" altLang="zh-CN" sz="1400" dirty="0">
                <a:solidFill>
                  <a:schemeClr val="accent1"/>
                </a:solidFill>
                <a:latin typeface="+mn-ea"/>
              </a:rPr>
              <a:t>1</a:t>
            </a:r>
            <a:r>
              <a:rPr lang="zh-CN" altLang="en-US" sz="1400" dirty="0">
                <a:solidFill>
                  <a:schemeClr val="accent1"/>
                </a:solidFill>
                <a:latin typeface="+mn-ea"/>
              </a:rPr>
              <a:t>月</a:t>
            </a:r>
          </a:p>
        </p:txBody>
      </p:sp>
      <p:cxnSp>
        <p:nvCxnSpPr>
          <p:cNvPr id="61" name="直接连接符 60">
            <a:extLst>
              <a:ext uri="{FF2B5EF4-FFF2-40B4-BE49-F238E27FC236}">
                <a16:creationId xmlns:a16="http://schemas.microsoft.com/office/drawing/2014/main" xmlns="" id="{7B016089-12A5-4500-842E-1255B9BA288A}"/>
              </a:ext>
            </a:extLst>
          </p:cNvPr>
          <p:cNvCxnSpPr>
            <a:cxnSpLocks/>
          </p:cNvCxnSpPr>
          <p:nvPr/>
        </p:nvCxnSpPr>
        <p:spPr>
          <a:xfrm flipV="1">
            <a:off x="2844483" y="5062583"/>
            <a:ext cx="0" cy="923925"/>
          </a:xfrm>
          <a:prstGeom prst="line">
            <a:avLst/>
          </a:prstGeom>
          <a:ln w="9525">
            <a:gradFill flip="none" rotWithShape="1">
              <a:gsLst>
                <a:gs pos="0">
                  <a:schemeClr val="bg1">
                    <a:alpha val="0"/>
                  </a:schemeClr>
                </a:gs>
                <a:gs pos="88000">
                  <a:schemeClr val="bg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419ADF74-29D7-4D41-BA8C-74D50811CA90}"/>
              </a:ext>
            </a:extLst>
          </p:cNvPr>
          <p:cNvSpPr txBox="1"/>
          <p:nvPr/>
        </p:nvSpPr>
        <p:spPr>
          <a:xfrm>
            <a:off x="1900556" y="566341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p>
        </p:txBody>
      </p:sp>
      <p:grpSp>
        <p:nvGrpSpPr>
          <p:cNvPr id="63" name="组合 62">
            <a:extLst>
              <a:ext uri="{FF2B5EF4-FFF2-40B4-BE49-F238E27FC236}">
                <a16:creationId xmlns:a16="http://schemas.microsoft.com/office/drawing/2014/main" xmlns="" id="{E0E17BA5-FAFB-4D61-9CBC-EB32F687BADC}"/>
              </a:ext>
            </a:extLst>
          </p:cNvPr>
          <p:cNvGrpSpPr/>
          <p:nvPr/>
        </p:nvGrpSpPr>
        <p:grpSpPr>
          <a:xfrm>
            <a:off x="2689478" y="4749640"/>
            <a:ext cx="340490" cy="340490"/>
            <a:chOff x="2315528" y="1441449"/>
            <a:chExt cx="329565" cy="329565"/>
          </a:xfrm>
        </p:grpSpPr>
        <p:sp>
          <p:nvSpPr>
            <p:cNvPr id="64" name="椭圆 63">
              <a:extLst>
                <a:ext uri="{FF2B5EF4-FFF2-40B4-BE49-F238E27FC236}">
                  <a16:creationId xmlns:a16="http://schemas.microsoft.com/office/drawing/2014/main" xmlns="" id="{85B8228E-B415-4892-B94D-F4D00676A210}"/>
                </a:ext>
              </a:extLst>
            </p:cNvPr>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56AE11E5-BA6A-4140-B294-3A5EC4F2E671}"/>
                </a:ext>
              </a:extLst>
            </p:cNvPr>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66" name="文本框 65">
            <a:extLst>
              <a:ext uri="{FF2B5EF4-FFF2-40B4-BE49-F238E27FC236}">
                <a16:creationId xmlns:a16="http://schemas.microsoft.com/office/drawing/2014/main" xmlns="" id="{EB8ED4D4-08D8-4373-A371-9208B4EBDE67}"/>
              </a:ext>
            </a:extLst>
          </p:cNvPr>
          <p:cNvSpPr txBox="1"/>
          <p:nvPr/>
        </p:nvSpPr>
        <p:spPr>
          <a:xfrm>
            <a:off x="2613095" y="4313918"/>
            <a:ext cx="478016" cy="307777"/>
          </a:xfrm>
          <a:prstGeom prst="rect">
            <a:avLst/>
          </a:prstGeom>
          <a:noFill/>
        </p:spPr>
        <p:txBody>
          <a:bodyPr wrap="none" rtlCol="0">
            <a:spAutoFit/>
          </a:bodyPr>
          <a:lstStyle/>
          <a:p>
            <a:pPr algn="ctr"/>
            <a:r>
              <a:rPr lang="en-US" altLang="zh-CN" sz="1400" dirty="0">
                <a:solidFill>
                  <a:schemeClr val="accent1"/>
                </a:solidFill>
                <a:latin typeface="+mn-ea"/>
              </a:rPr>
              <a:t>2</a:t>
            </a:r>
            <a:r>
              <a:rPr lang="zh-CN" altLang="en-US" sz="1400" dirty="0">
                <a:solidFill>
                  <a:schemeClr val="accent1"/>
                </a:solidFill>
                <a:latin typeface="+mn-ea"/>
              </a:rPr>
              <a:t>月</a:t>
            </a:r>
          </a:p>
        </p:txBody>
      </p:sp>
      <p:cxnSp>
        <p:nvCxnSpPr>
          <p:cNvPr id="67" name="直接连接符 66">
            <a:extLst>
              <a:ext uri="{FF2B5EF4-FFF2-40B4-BE49-F238E27FC236}">
                <a16:creationId xmlns:a16="http://schemas.microsoft.com/office/drawing/2014/main" xmlns="" id="{B44D19F1-A137-40C2-B2D9-E1B8A3D075A5}"/>
              </a:ext>
            </a:extLst>
          </p:cNvPr>
          <p:cNvCxnSpPr>
            <a:cxnSpLocks/>
          </p:cNvCxnSpPr>
          <p:nvPr/>
        </p:nvCxnSpPr>
        <p:spPr>
          <a:xfrm>
            <a:off x="4383723" y="3096623"/>
            <a:ext cx="0" cy="923925"/>
          </a:xfrm>
          <a:prstGeom prst="line">
            <a:avLst/>
          </a:prstGeom>
          <a:ln w="9525">
            <a:gradFill flip="none" rotWithShape="1">
              <a:gsLst>
                <a:gs pos="0">
                  <a:schemeClr val="tx2">
                    <a:lumMod val="20000"/>
                    <a:lumOff val="80000"/>
                    <a:alpha val="0"/>
                  </a:schemeClr>
                </a:gs>
                <a:gs pos="55000">
                  <a:schemeClr val="tx2">
                    <a:lumMod val="20000"/>
                    <a:lumOff val="80000"/>
                  </a:schemeClr>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xmlns="" id="{E87D0F66-81AA-4FFC-BD12-7E592B459CD4}"/>
              </a:ext>
            </a:extLst>
          </p:cNvPr>
          <p:cNvSpPr txBox="1"/>
          <p:nvPr/>
        </p:nvSpPr>
        <p:spPr>
          <a:xfrm>
            <a:off x="3378836" y="218869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p>
        </p:txBody>
      </p:sp>
      <p:grpSp>
        <p:nvGrpSpPr>
          <p:cNvPr id="69" name="组合 68">
            <a:extLst>
              <a:ext uri="{FF2B5EF4-FFF2-40B4-BE49-F238E27FC236}">
                <a16:creationId xmlns:a16="http://schemas.microsoft.com/office/drawing/2014/main" xmlns="" id="{28727F14-1778-4F98-AAAA-FD315733FBAD}"/>
              </a:ext>
            </a:extLst>
          </p:cNvPr>
          <p:cNvGrpSpPr/>
          <p:nvPr/>
        </p:nvGrpSpPr>
        <p:grpSpPr>
          <a:xfrm>
            <a:off x="4213478" y="3926680"/>
            <a:ext cx="340490" cy="340490"/>
            <a:chOff x="2315528" y="1441449"/>
            <a:chExt cx="329565" cy="329565"/>
          </a:xfrm>
        </p:grpSpPr>
        <p:sp>
          <p:nvSpPr>
            <p:cNvPr id="70" name="椭圆 69">
              <a:extLst>
                <a:ext uri="{FF2B5EF4-FFF2-40B4-BE49-F238E27FC236}">
                  <a16:creationId xmlns:a16="http://schemas.microsoft.com/office/drawing/2014/main" xmlns="" id="{6836D505-A9BA-4493-BC48-DE4B40A82B71}"/>
                </a:ext>
              </a:extLst>
            </p:cNvPr>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C8A639EA-7312-4A91-8FDD-3F40CD9AA9BF}"/>
                </a:ext>
              </a:extLst>
            </p:cNvPr>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72" name="文本框 71">
            <a:extLst>
              <a:ext uri="{FF2B5EF4-FFF2-40B4-BE49-F238E27FC236}">
                <a16:creationId xmlns:a16="http://schemas.microsoft.com/office/drawing/2014/main" xmlns="" id="{B47850FC-5049-4DF6-B34B-EC4D6C9BE52F}"/>
              </a:ext>
            </a:extLst>
          </p:cNvPr>
          <p:cNvSpPr txBox="1"/>
          <p:nvPr/>
        </p:nvSpPr>
        <p:spPr>
          <a:xfrm>
            <a:off x="4144715" y="4496798"/>
            <a:ext cx="478016" cy="307777"/>
          </a:xfrm>
          <a:prstGeom prst="rect">
            <a:avLst/>
          </a:prstGeom>
          <a:noFill/>
        </p:spPr>
        <p:txBody>
          <a:bodyPr wrap="none" rtlCol="0">
            <a:spAutoFit/>
          </a:bodyPr>
          <a:lstStyle/>
          <a:p>
            <a:pPr algn="ctr"/>
            <a:r>
              <a:rPr lang="en-US" altLang="zh-CN" sz="1400" dirty="0">
                <a:solidFill>
                  <a:schemeClr val="accent1"/>
                </a:solidFill>
                <a:latin typeface="+mn-ea"/>
              </a:rPr>
              <a:t>3</a:t>
            </a:r>
            <a:r>
              <a:rPr lang="zh-CN" altLang="en-US" sz="1400" dirty="0">
                <a:solidFill>
                  <a:schemeClr val="accent1"/>
                </a:solidFill>
                <a:latin typeface="+mn-ea"/>
              </a:rPr>
              <a:t>月</a:t>
            </a:r>
          </a:p>
        </p:txBody>
      </p:sp>
      <p:cxnSp>
        <p:nvCxnSpPr>
          <p:cNvPr id="73" name="直接连接符 72">
            <a:extLst>
              <a:ext uri="{FF2B5EF4-FFF2-40B4-BE49-F238E27FC236}">
                <a16:creationId xmlns:a16="http://schemas.microsoft.com/office/drawing/2014/main" xmlns="" id="{78404EA5-3EF1-4458-85F0-FE6EF025FB2F}"/>
              </a:ext>
            </a:extLst>
          </p:cNvPr>
          <p:cNvCxnSpPr>
            <a:cxnSpLocks/>
          </p:cNvCxnSpPr>
          <p:nvPr/>
        </p:nvCxnSpPr>
        <p:spPr>
          <a:xfrm flipV="1">
            <a:off x="5686743" y="4635863"/>
            <a:ext cx="0" cy="923925"/>
          </a:xfrm>
          <a:prstGeom prst="line">
            <a:avLst/>
          </a:prstGeom>
          <a:ln w="9525">
            <a:gradFill flip="none" rotWithShape="1">
              <a:gsLst>
                <a:gs pos="0">
                  <a:schemeClr val="bg1">
                    <a:alpha val="0"/>
                  </a:schemeClr>
                </a:gs>
                <a:gs pos="88000">
                  <a:schemeClr val="bg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xmlns="" id="{727F763E-4F80-47DE-929E-969FFF24FD17}"/>
              </a:ext>
            </a:extLst>
          </p:cNvPr>
          <p:cNvSpPr txBox="1"/>
          <p:nvPr/>
        </p:nvSpPr>
        <p:spPr>
          <a:xfrm>
            <a:off x="4742816" y="523669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p>
        </p:txBody>
      </p:sp>
      <p:grpSp>
        <p:nvGrpSpPr>
          <p:cNvPr id="75" name="组合 74">
            <a:extLst>
              <a:ext uri="{FF2B5EF4-FFF2-40B4-BE49-F238E27FC236}">
                <a16:creationId xmlns:a16="http://schemas.microsoft.com/office/drawing/2014/main" xmlns="" id="{1EF77506-E40E-467B-88B2-F549E04AB0E2}"/>
              </a:ext>
            </a:extLst>
          </p:cNvPr>
          <p:cNvGrpSpPr/>
          <p:nvPr/>
        </p:nvGrpSpPr>
        <p:grpSpPr>
          <a:xfrm>
            <a:off x="5531738" y="4322920"/>
            <a:ext cx="340490" cy="340490"/>
            <a:chOff x="2315528" y="1441449"/>
            <a:chExt cx="329565" cy="329565"/>
          </a:xfrm>
        </p:grpSpPr>
        <p:sp>
          <p:nvSpPr>
            <p:cNvPr id="76" name="椭圆 75">
              <a:extLst>
                <a:ext uri="{FF2B5EF4-FFF2-40B4-BE49-F238E27FC236}">
                  <a16:creationId xmlns:a16="http://schemas.microsoft.com/office/drawing/2014/main" xmlns="" id="{25D705D6-6AF5-439F-8561-54FB2306FC24}"/>
                </a:ext>
              </a:extLst>
            </p:cNvPr>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7E5787F9-4074-4570-832D-3550CB35ACE2}"/>
                </a:ext>
              </a:extLst>
            </p:cNvPr>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78" name="文本框 77">
            <a:extLst>
              <a:ext uri="{FF2B5EF4-FFF2-40B4-BE49-F238E27FC236}">
                <a16:creationId xmlns:a16="http://schemas.microsoft.com/office/drawing/2014/main" xmlns="" id="{0A40452D-AD17-407F-AE02-977FEB6C66C1}"/>
              </a:ext>
            </a:extLst>
          </p:cNvPr>
          <p:cNvSpPr txBox="1"/>
          <p:nvPr/>
        </p:nvSpPr>
        <p:spPr>
          <a:xfrm>
            <a:off x="5455355" y="3887198"/>
            <a:ext cx="478016" cy="307777"/>
          </a:xfrm>
          <a:prstGeom prst="rect">
            <a:avLst/>
          </a:prstGeom>
          <a:noFill/>
        </p:spPr>
        <p:txBody>
          <a:bodyPr wrap="none" rtlCol="0">
            <a:spAutoFit/>
          </a:bodyPr>
          <a:lstStyle/>
          <a:p>
            <a:pPr algn="ctr"/>
            <a:r>
              <a:rPr lang="en-US" altLang="zh-CN" sz="1400" dirty="0">
                <a:solidFill>
                  <a:schemeClr val="accent1"/>
                </a:solidFill>
                <a:latin typeface="+mn-ea"/>
              </a:rPr>
              <a:t>4</a:t>
            </a:r>
            <a:r>
              <a:rPr lang="zh-CN" altLang="en-US" sz="1400" dirty="0">
                <a:solidFill>
                  <a:schemeClr val="accent1"/>
                </a:solidFill>
                <a:latin typeface="+mn-ea"/>
              </a:rPr>
              <a:t>月</a:t>
            </a:r>
          </a:p>
        </p:txBody>
      </p:sp>
      <p:cxnSp>
        <p:nvCxnSpPr>
          <p:cNvPr id="79" name="直接连接符 78">
            <a:extLst>
              <a:ext uri="{FF2B5EF4-FFF2-40B4-BE49-F238E27FC236}">
                <a16:creationId xmlns:a16="http://schemas.microsoft.com/office/drawing/2014/main" xmlns="" id="{AF416E52-9337-492C-B639-639F9741BC13}"/>
              </a:ext>
            </a:extLst>
          </p:cNvPr>
          <p:cNvCxnSpPr>
            <a:cxnSpLocks/>
          </p:cNvCxnSpPr>
          <p:nvPr/>
        </p:nvCxnSpPr>
        <p:spPr>
          <a:xfrm>
            <a:off x="8109903" y="2540363"/>
            <a:ext cx="0" cy="923925"/>
          </a:xfrm>
          <a:prstGeom prst="line">
            <a:avLst/>
          </a:prstGeom>
          <a:ln w="9525">
            <a:gradFill flip="none" rotWithShape="1">
              <a:gsLst>
                <a:gs pos="0">
                  <a:schemeClr val="tx2">
                    <a:lumMod val="20000"/>
                    <a:lumOff val="80000"/>
                    <a:alpha val="0"/>
                  </a:schemeClr>
                </a:gs>
                <a:gs pos="55000">
                  <a:schemeClr val="tx2">
                    <a:lumMod val="20000"/>
                    <a:lumOff val="80000"/>
                  </a:schemeClr>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xmlns="" id="{FAA13C3C-462F-40C2-BFF3-3AE1E02196CF}"/>
              </a:ext>
            </a:extLst>
          </p:cNvPr>
          <p:cNvSpPr txBox="1"/>
          <p:nvPr/>
        </p:nvSpPr>
        <p:spPr>
          <a:xfrm>
            <a:off x="7036436" y="187627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p>
        </p:txBody>
      </p:sp>
      <p:grpSp>
        <p:nvGrpSpPr>
          <p:cNvPr id="81" name="组合 80">
            <a:extLst>
              <a:ext uri="{FF2B5EF4-FFF2-40B4-BE49-F238E27FC236}">
                <a16:creationId xmlns:a16="http://schemas.microsoft.com/office/drawing/2014/main" xmlns="" id="{031DC4BF-68D0-4EF9-9900-7175257BC4B8}"/>
              </a:ext>
            </a:extLst>
          </p:cNvPr>
          <p:cNvGrpSpPr/>
          <p:nvPr/>
        </p:nvGrpSpPr>
        <p:grpSpPr>
          <a:xfrm>
            <a:off x="7939658" y="3370420"/>
            <a:ext cx="340490" cy="340490"/>
            <a:chOff x="2315528" y="1441449"/>
            <a:chExt cx="329565" cy="329565"/>
          </a:xfrm>
        </p:grpSpPr>
        <p:sp>
          <p:nvSpPr>
            <p:cNvPr id="82" name="椭圆 81">
              <a:extLst>
                <a:ext uri="{FF2B5EF4-FFF2-40B4-BE49-F238E27FC236}">
                  <a16:creationId xmlns:a16="http://schemas.microsoft.com/office/drawing/2014/main" xmlns="" id="{4581E974-9F2B-4DF5-AA89-9B57DA39BED0}"/>
                </a:ext>
              </a:extLst>
            </p:cNvPr>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921E0F53-6E46-4D0F-9C0A-CF34067B3B36}"/>
                </a:ext>
              </a:extLst>
            </p:cNvPr>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84" name="文本框 83">
            <a:extLst>
              <a:ext uri="{FF2B5EF4-FFF2-40B4-BE49-F238E27FC236}">
                <a16:creationId xmlns:a16="http://schemas.microsoft.com/office/drawing/2014/main" xmlns="" id="{9B423D90-C527-4909-848C-27FFB043D91B}"/>
              </a:ext>
            </a:extLst>
          </p:cNvPr>
          <p:cNvSpPr txBox="1"/>
          <p:nvPr/>
        </p:nvSpPr>
        <p:spPr>
          <a:xfrm>
            <a:off x="7870895" y="3940538"/>
            <a:ext cx="478016" cy="307777"/>
          </a:xfrm>
          <a:prstGeom prst="rect">
            <a:avLst/>
          </a:prstGeom>
          <a:noFill/>
        </p:spPr>
        <p:txBody>
          <a:bodyPr wrap="none" rtlCol="0">
            <a:spAutoFit/>
          </a:bodyPr>
          <a:lstStyle/>
          <a:p>
            <a:pPr algn="ctr"/>
            <a:r>
              <a:rPr lang="en-US" altLang="zh-CN" sz="1400" dirty="0">
                <a:solidFill>
                  <a:schemeClr val="accent1"/>
                </a:solidFill>
                <a:latin typeface="+mn-ea"/>
              </a:rPr>
              <a:t>5</a:t>
            </a:r>
            <a:r>
              <a:rPr lang="zh-CN" altLang="en-US" sz="1400" dirty="0">
                <a:solidFill>
                  <a:schemeClr val="accent1"/>
                </a:solidFill>
                <a:latin typeface="+mn-ea"/>
              </a:rPr>
              <a:t>月</a:t>
            </a:r>
          </a:p>
        </p:txBody>
      </p:sp>
      <p:cxnSp>
        <p:nvCxnSpPr>
          <p:cNvPr id="85" name="直接连接符 84">
            <a:extLst>
              <a:ext uri="{FF2B5EF4-FFF2-40B4-BE49-F238E27FC236}">
                <a16:creationId xmlns:a16="http://schemas.microsoft.com/office/drawing/2014/main" xmlns="" id="{FBD29DA5-3339-43DF-8B10-D8BF85CBCDAC}"/>
              </a:ext>
            </a:extLst>
          </p:cNvPr>
          <p:cNvCxnSpPr>
            <a:cxnSpLocks/>
          </p:cNvCxnSpPr>
          <p:nvPr/>
        </p:nvCxnSpPr>
        <p:spPr>
          <a:xfrm flipV="1">
            <a:off x="9763443" y="4163423"/>
            <a:ext cx="0" cy="923925"/>
          </a:xfrm>
          <a:prstGeom prst="line">
            <a:avLst/>
          </a:prstGeom>
          <a:ln w="9525">
            <a:gradFill flip="none" rotWithShape="1">
              <a:gsLst>
                <a:gs pos="0">
                  <a:schemeClr val="bg1">
                    <a:alpha val="0"/>
                  </a:schemeClr>
                </a:gs>
                <a:gs pos="88000">
                  <a:schemeClr val="bg1"/>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xmlns="" id="{97F2F8FF-675F-4F29-8A34-C0A074240500}"/>
              </a:ext>
            </a:extLst>
          </p:cNvPr>
          <p:cNvSpPr txBox="1"/>
          <p:nvPr/>
        </p:nvSpPr>
        <p:spPr>
          <a:xfrm>
            <a:off x="8819516" y="4764252"/>
            <a:ext cx="2009775" cy="855362"/>
          </a:xfrm>
          <a:prstGeom prst="rect">
            <a:avLst/>
          </a:prstGeom>
          <a:noFill/>
        </p:spPr>
        <p:txBody>
          <a:bodyPr wrap="square">
            <a:spAutoFit/>
          </a:bodyPr>
          <a:lstStyle/>
          <a:p>
            <a:pPr algn="ctr">
              <a:lnSpc>
                <a:spcPct val="120000"/>
              </a:lnSpc>
            </a:pPr>
            <a:r>
              <a:rPr lang="zh-CN" altLang="en-US" sz="1400" dirty="0">
                <a:solidFill>
                  <a:schemeClr val="tx2">
                    <a:lumMod val="60000"/>
                    <a:lumOff val="40000"/>
                  </a:schemeClr>
                </a:solidFill>
              </a:rPr>
              <a:t>细分目标市场</a:t>
            </a:r>
            <a:endParaRPr lang="en-US" altLang="zh-CN" sz="1400" dirty="0">
              <a:solidFill>
                <a:schemeClr val="tx2">
                  <a:lumMod val="60000"/>
                  <a:lumOff val="40000"/>
                </a:schemeClr>
              </a:solidFill>
            </a:endParaRPr>
          </a:p>
          <a:p>
            <a:pPr algn="ctr">
              <a:lnSpc>
                <a:spcPct val="120000"/>
              </a:lnSpc>
            </a:pPr>
            <a:r>
              <a:rPr lang="zh-CN" altLang="en-US" sz="1400" dirty="0">
                <a:solidFill>
                  <a:schemeClr val="tx2">
                    <a:lumMod val="60000"/>
                    <a:lumOff val="40000"/>
                  </a:schemeClr>
                </a:solidFill>
              </a:rPr>
              <a:t>大力开展多层次立体化的营销推广活动</a:t>
            </a:r>
          </a:p>
        </p:txBody>
      </p:sp>
      <p:grpSp>
        <p:nvGrpSpPr>
          <p:cNvPr id="87" name="组合 86">
            <a:extLst>
              <a:ext uri="{FF2B5EF4-FFF2-40B4-BE49-F238E27FC236}">
                <a16:creationId xmlns:a16="http://schemas.microsoft.com/office/drawing/2014/main" xmlns="" id="{450F4297-2EFE-4227-8B04-C55DCA8DD89F}"/>
              </a:ext>
            </a:extLst>
          </p:cNvPr>
          <p:cNvGrpSpPr/>
          <p:nvPr/>
        </p:nvGrpSpPr>
        <p:grpSpPr>
          <a:xfrm>
            <a:off x="9608438" y="3850480"/>
            <a:ext cx="340490" cy="340490"/>
            <a:chOff x="2315528" y="1441449"/>
            <a:chExt cx="329565" cy="329565"/>
          </a:xfrm>
        </p:grpSpPr>
        <p:sp>
          <p:nvSpPr>
            <p:cNvPr id="88" name="椭圆 87">
              <a:extLst>
                <a:ext uri="{FF2B5EF4-FFF2-40B4-BE49-F238E27FC236}">
                  <a16:creationId xmlns:a16="http://schemas.microsoft.com/office/drawing/2014/main" xmlns="" id="{54605BAC-C337-418E-BE08-B5387A03AC40}"/>
                </a:ext>
              </a:extLst>
            </p:cNvPr>
            <p:cNvSpPr/>
            <p:nvPr/>
          </p:nvSpPr>
          <p:spPr>
            <a:xfrm>
              <a:off x="2315528" y="1441449"/>
              <a:ext cx="329565" cy="329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EA8596CD-13CE-47A7-8DD8-A41289140E26}"/>
                </a:ext>
              </a:extLst>
            </p:cNvPr>
            <p:cNvSpPr/>
            <p:nvPr/>
          </p:nvSpPr>
          <p:spPr>
            <a:xfrm>
              <a:off x="2353151" y="1479072"/>
              <a:ext cx="254318" cy="254318"/>
            </a:xfrm>
            <a:prstGeom prst="ellipse">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90" name="文本框 89">
            <a:extLst>
              <a:ext uri="{FF2B5EF4-FFF2-40B4-BE49-F238E27FC236}">
                <a16:creationId xmlns:a16="http://schemas.microsoft.com/office/drawing/2014/main" xmlns="" id="{DC8AE3F2-7299-4E7F-B971-D2F30DAEB670}"/>
              </a:ext>
            </a:extLst>
          </p:cNvPr>
          <p:cNvSpPr txBox="1"/>
          <p:nvPr/>
        </p:nvSpPr>
        <p:spPr>
          <a:xfrm>
            <a:off x="9532055" y="3414758"/>
            <a:ext cx="478016" cy="307777"/>
          </a:xfrm>
          <a:prstGeom prst="rect">
            <a:avLst/>
          </a:prstGeom>
          <a:noFill/>
        </p:spPr>
        <p:txBody>
          <a:bodyPr wrap="none" rtlCol="0">
            <a:spAutoFit/>
          </a:bodyPr>
          <a:lstStyle/>
          <a:p>
            <a:pPr algn="ctr"/>
            <a:r>
              <a:rPr lang="en-US" altLang="zh-CN" sz="1400" dirty="0">
                <a:solidFill>
                  <a:schemeClr val="accent1"/>
                </a:solidFill>
                <a:latin typeface="+mn-ea"/>
              </a:rPr>
              <a:t>6</a:t>
            </a:r>
            <a:r>
              <a:rPr lang="zh-CN" altLang="en-US" sz="1400" dirty="0">
                <a:solidFill>
                  <a:schemeClr val="accent1"/>
                </a:solidFill>
                <a:latin typeface="+mn-ea"/>
              </a:rPr>
              <a:t>月</a:t>
            </a:r>
          </a:p>
        </p:txBody>
      </p:sp>
    </p:spTree>
    <p:extLst>
      <p:ext uri="{BB962C8B-B14F-4D97-AF65-F5344CB8AC3E}">
        <p14:creationId xmlns:p14="http://schemas.microsoft.com/office/powerpoint/2010/main" val="23823431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50" decel="50000" fill="hold">
                                          <p:stCondLst>
                                            <p:cond delay="0"/>
                                          </p:stCondLst>
                                        </p:cTn>
                                        <p:tgtEl>
                                          <p:spTgt spid="9"/>
                                        </p:tgtEl>
                                        <p:attrNameLst>
                                          <p:attrName>ppt_x</p:attrName>
                                        </p:attrNameLst>
                                      </p:cBhvr>
                                      <p:tavLst>
                                        <p:tav tm="0">
                                          <p:val>
                                            <p:strVal val="ppt_x"/>
                                          </p:val>
                                        </p:tav>
                                        <p:tav tm="100000">
                                          <p:val>
                                            <p:strVal val="ppt_x-0.2"/>
                                          </p:val>
                                        </p:tav>
                                      </p:tavLst>
                                    </p:anim>
                                    <p:anim to="" calcmode="lin" valueType="num">
                                      <p:cBhvr>
                                        <p:cTn id="8" dur="600" accel="50000" decel="50000" fill="hold">
                                          <p:stCondLst>
                                            <p:cond delay="150"/>
                                          </p:stCondLst>
                                        </p:cTn>
                                        <p:tgtEl>
                                          <p:spTgt spid="9"/>
                                        </p:tgtEl>
                                        <p:attrNameLst>
                                          <p:attrName>ppt_x</p:attrName>
                                        </p:attrNameLst>
                                      </p:cBhvr>
                                      <p:tavLst>
                                        <p:tav tm="0">
                                          <p:val>
                                            <p:strVal val="ppt_x"/>
                                          </p:val>
                                        </p:tav>
                                        <p:tav tm="100000">
                                          <p:val>
                                            <p:strVal val="ppt_x+0.2"/>
                                          </p:val>
                                        </p:tav>
                                      </p:tavLst>
                                    </p:anim>
                                    <p:animEffect transition="in" filter="fade">
                                      <p:cBhvr>
                                        <p:cTn id="9" dur="750">
                                          <p:stCondLst>
                                            <p:cond delay="0"/>
                                          </p:stCondLst>
                                        </p:cTn>
                                        <p:tgtEl>
                                          <p:spTgt spid="9"/>
                                        </p:tgtEl>
                                      </p:cBhvr>
                                    </p:animEffect>
                                  </p:childTnLst>
                                </p:cTn>
                              </p:par>
                              <p:par>
                                <p:cTn id="10" presetID="2" presetClass="entr" presetSubtype="8" decel="100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0-#ppt_w/2"/>
                                          </p:val>
                                        </p:tav>
                                        <p:tav tm="100000">
                                          <p:val>
                                            <p:strVal val="#ppt_x"/>
                                          </p:val>
                                        </p:tav>
                                      </p:tavLst>
                                    </p:anim>
                                    <p:anim calcmode="lin" valueType="num">
                                      <p:cBhvr additive="base">
                                        <p:cTn id="13" dur="750" fill="hold"/>
                                        <p:tgtEl>
                                          <p:spTgt spid="20"/>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par>
                                <p:cTn id="17" presetID="6" presetClass="emph" presetSubtype="0" fill="hold" nodeType="withEffect">
                                  <p:stCondLst>
                                    <p:cond delay="0"/>
                                  </p:stCondLst>
                                  <p:childTnLst>
                                    <p:animScale>
                                      <p:cBhvr>
                                        <p:cTn id="18" dur="10" fill="hold"/>
                                        <p:tgtEl>
                                          <p:spTgt spid="20"/>
                                        </p:tgtEl>
                                      </p:cBhvr>
                                      <p:by x="25000" y="25000"/>
                                    </p:animScale>
                                  </p:childTnLst>
                                </p:cTn>
                              </p:par>
                              <p:par>
                                <p:cTn id="19" presetID="6" presetClass="emph" presetSubtype="0" decel="100000" fill="hold" nodeType="withEffect">
                                  <p:stCondLst>
                                    <p:cond delay="0"/>
                                  </p:stCondLst>
                                  <p:childTnLst>
                                    <p:animScale>
                                      <p:cBhvr>
                                        <p:cTn id="20" dur="750" fill="hold"/>
                                        <p:tgtEl>
                                          <p:spTgt spid="20"/>
                                        </p:tgtEl>
                                      </p:cBhvr>
                                      <p:by x="400000" y="400000"/>
                                    </p:animScale>
                                  </p:childTnLst>
                                </p:cTn>
                              </p:par>
                              <p:par>
                                <p:cTn id="21" presetID="42" presetClass="entr" presetSubtype="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par>
                                <p:cTn id="26" presetID="10" presetClass="entr" presetSubtype="0" accel="100000" fill="hold" grpId="0" nodeType="withEffect">
                                  <p:stCondLst>
                                    <p:cond delay="500"/>
                                  </p:stCondLst>
                                  <p:iterate type="wd">
                                    <p:tmPct val="5000"/>
                                  </p:iterate>
                                  <p:childTnLst>
                                    <p:set>
                                      <p:cBhvr>
                                        <p:cTn id="27" dur="1" fill="hold">
                                          <p:stCondLst>
                                            <p:cond delay="0"/>
                                          </p:stCondLst>
                                        </p:cTn>
                                        <p:tgtEl>
                                          <p:spTgt spid="23"/>
                                        </p:tgtEl>
                                        <p:attrNameLst>
                                          <p:attrName>style.visibility</p:attrName>
                                        </p:attrNameLst>
                                      </p:cBhvr>
                                      <p:to>
                                        <p:strVal val="visible"/>
                                      </p:to>
                                    </p:set>
                                    <p:animEffect transition="in" filter="fade">
                                      <p:cBhvr>
                                        <p:cTn id="28" dur="375" decel="100000">
                                          <p:stCondLst>
                                            <p:cond delay="0"/>
                                          </p:stCondLst>
                                        </p:cTn>
                                        <p:tgtEl>
                                          <p:spTgt spid="23"/>
                                        </p:tgtEl>
                                      </p:cBhvr>
                                    </p:animEffect>
                                    <p:set>
                                      <p:cBhvr>
                                        <p:cTn id="29" dur="1125" fill="hold">
                                          <p:stCondLst>
                                            <p:cond delay="375"/>
                                          </p:stCondLst>
                                        </p:cTn>
                                        <p:tgtEl>
                                          <p:spTgt spid="23"/>
                                        </p:tgtEl>
                                        <p:attrNameLst>
                                          <p:attrName>style.visibility</p:attrName>
                                        </p:attrNameLst>
                                      </p:cBhvr>
                                      <p:to>
                                        <p:strVal val="visible"/>
                                      </p:to>
                                    </p:set>
                                  </p:childTnLst>
                                </p:cTn>
                              </p:par>
                              <p:par>
                                <p:cTn id="30" presetID="2" presetClass="entr" presetSubtype="8" decel="100000" fill="hold" nodeType="withEffect">
                                  <p:stCondLst>
                                    <p:cond delay="25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750" fill="hold"/>
                                        <p:tgtEl>
                                          <p:spTgt spid="63"/>
                                        </p:tgtEl>
                                        <p:attrNameLst>
                                          <p:attrName>ppt_x</p:attrName>
                                        </p:attrNameLst>
                                      </p:cBhvr>
                                      <p:tavLst>
                                        <p:tav tm="0">
                                          <p:val>
                                            <p:strVal val="0-#ppt_w/2"/>
                                          </p:val>
                                        </p:tav>
                                        <p:tav tm="100000">
                                          <p:val>
                                            <p:strVal val="#ppt_x"/>
                                          </p:val>
                                        </p:tav>
                                      </p:tavLst>
                                    </p:anim>
                                    <p:anim calcmode="lin" valueType="num">
                                      <p:cBhvr additive="base">
                                        <p:cTn id="33" dur="750" fill="hold"/>
                                        <p:tgtEl>
                                          <p:spTgt spid="63"/>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25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1000"/>
                                        <p:tgtEl>
                                          <p:spTgt spid="63"/>
                                        </p:tgtEl>
                                      </p:cBhvr>
                                    </p:animEffect>
                                  </p:childTnLst>
                                </p:cTn>
                              </p:par>
                              <p:par>
                                <p:cTn id="37" presetID="6" presetClass="emph" presetSubtype="0" fill="hold" nodeType="withEffect">
                                  <p:stCondLst>
                                    <p:cond delay="250"/>
                                  </p:stCondLst>
                                  <p:childTnLst>
                                    <p:animScale>
                                      <p:cBhvr>
                                        <p:cTn id="38" dur="10" fill="hold"/>
                                        <p:tgtEl>
                                          <p:spTgt spid="63"/>
                                        </p:tgtEl>
                                      </p:cBhvr>
                                      <p:by x="25000" y="25000"/>
                                    </p:animScale>
                                  </p:childTnLst>
                                </p:cTn>
                              </p:par>
                              <p:par>
                                <p:cTn id="39" presetID="6" presetClass="emph" presetSubtype="0" decel="100000" fill="hold" nodeType="withEffect">
                                  <p:stCondLst>
                                    <p:cond delay="250"/>
                                  </p:stCondLst>
                                  <p:childTnLst>
                                    <p:animScale>
                                      <p:cBhvr>
                                        <p:cTn id="40" dur="750" fill="hold"/>
                                        <p:tgtEl>
                                          <p:spTgt spid="63"/>
                                        </p:tgtEl>
                                      </p:cBhvr>
                                      <p:by x="400000" y="400000"/>
                                    </p:animScale>
                                  </p:childTnLst>
                                </p:cTn>
                              </p:par>
                              <p:par>
                                <p:cTn id="41" presetID="2" presetClass="entr" presetSubtype="8" decel="10000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750" fill="hold"/>
                                        <p:tgtEl>
                                          <p:spTgt spid="69"/>
                                        </p:tgtEl>
                                        <p:attrNameLst>
                                          <p:attrName>ppt_x</p:attrName>
                                        </p:attrNameLst>
                                      </p:cBhvr>
                                      <p:tavLst>
                                        <p:tav tm="0">
                                          <p:val>
                                            <p:strVal val="0-#ppt_w/2"/>
                                          </p:val>
                                        </p:tav>
                                        <p:tav tm="100000">
                                          <p:val>
                                            <p:strVal val="#ppt_x"/>
                                          </p:val>
                                        </p:tav>
                                      </p:tavLst>
                                    </p:anim>
                                    <p:anim calcmode="lin" valueType="num">
                                      <p:cBhvr additive="base">
                                        <p:cTn id="44" dur="750" fill="hold"/>
                                        <p:tgtEl>
                                          <p:spTgt spid="69"/>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childTnLst>
                                </p:cTn>
                              </p:par>
                              <p:par>
                                <p:cTn id="48" presetID="6" presetClass="emph" presetSubtype="0" fill="hold" nodeType="withEffect">
                                  <p:stCondLst>
                                    <p:cond delay="0"/>
                                  </p:stCondLst>
                                  <p:childTnLst>
                                    <p:animScale>
                                      <p:cBhvr>
                                        <p:cTn id="49" dur="10" fill="hold"/>
                                        <p:tgtEl>
                                          <p:spTgt spid="69"/>
                                        </p:tgtEl>
                                      </p:cBhvr>
                                      <p:by x="25000" y="25000"/>
                                    </p:animScale>
                                  </p:childTnLst>
                                </p:cTn>
                              </p:par>
                              <p:par>
                                <p:cTn id="50" presetID="6" presetClass="emph" presetSubtype="0" decel="100000" fill="hold" nodeType="withEffect">
                                  <p:stCondLst>
                                    <p:cond delay="0"/>
                                  </p:stCondLst>
                                  <p:childTnLst>
                                    <p:animScale>
                                      <p:cBhvr>
                                        <p:cTn id="51" dur="750" fill="hold"/>
                                        <p:tgtEl>
                                          <p:spTgt spid="69"/>
                                        </p:tgtEl>
                                      </p:cBhvr>
                                      <p:by x="400000" y="400000"/>
                                    </p:animScale>
                                  </p:childTnLst>
                                </p:cTn>
                              </p:par>
                              <p:par>
                                <p:cTn id="52" presetID="2" presetClass="entr" presetSubtype="8" decel="100000" fill="hold" nodeType="withEffect">
                                  <p:stCondLst>
                                    <p:cond delay="25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750" fill="hold"/>
                                        <p:tgtEl>
                                          <p:spTgt spid="75"/>
                                        </p:tgtEl>
                                        <p:attrNameLst>
                                          <p:attrName>ppt_x</p:attrName>
                                        </p:attrNameLst>
                                      </p:cBhvr>
                                      <p:tavLst>
                                        <p:tav tm="0">
                                          <p:val>
                                            <p:strVal val="0-#ppt_w/2"/>
                                          </p:val>
                                        </p:tav>
                                        <p:tav tm="100000">
                                          <p:val>
                                            <p:strVal val="#ppt_x"/>
                                          </p:val>
                                        </p:tav>
                                      </p:tavLst>
                                    </p:anim>
                                    <p:anim calcmode="lin" valueType="num">
                                      <p:cBhvr additive="base">
                                        <p:cTn id="55" dur="750" fill="hold"/>
                                        <p:tgtEl>
                                          <p:spTgt spid="75"/>
                                        </p:tgtEl>
                                        <p:attrNameLst>
                                          <p:attrName>ppt_y</p:attrName>
                                        </p:attrNameLst>
                                      </p:cBhvr>
                                      <p:tavLst>
                                        <p:tav tm="0">
                                          <p:val>
                                            <p:strVal val="#ppt_y"/>
                                          </p:val>
                                        </p:tav>
                                        <p:tav tm="100000">
                                          <p:val>
                                            <p:strVal val="#ppt_y"/>
                                          </p:val>
                                        </p:tav>
                                      </p:tavLst>
                                    </p:anim>
                                  </p:childTnLst>
                                </p:cTn>
                              </p:par>
                              <p:par>
                                <p:cTn id="56" presetID="10" presetClass="entr" presetSubtype="0" fill="hold" nodeType="withEffect">
                                  <p:stCondLst>
                                    <p:cond delay="25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childTnLst>
                                </p:cTn>
                              </p:par>
                              <p:par>
                                <p:cTn id="59" presetID="6" presetClass="emph" presetSubtype="0" fill="hold" nodeType="withEffect">
                                  <p:stCondLst>
                                    <p:cond delay="250"/>
                                  </p:stCondLst>
                                  <p:childTnLst>
                                    <p:animScale>
                                      <p:cBhvr>
                                        <p:cTn id="60" dur="10" fill="hold"/>
                                        <p:tgtEl>
                                          <p:spTgt spid="75"/>
                                        </p:tgtEl>
                                      </p:cBhvr>
                                      <p:by x="25000" y="25000"/>
                                    </p:animScale>
                                  </p:childTnLst>
                                </p:cTn>
                              </p:par>
                              <p:par>
                                <p:cTn id="61" presetID="6" presetClass="emph" presetSubtype="0" decel="100000" fill="hold" nodeType="withEffect">
                                  <p:stCondLst>
                                    <p:cond delay="250"/>
                                  </p:stCondLst>
                                  <p:childTnLst>
                                    <p:animScale>
                                      <p:cBhvr>
                                        <p:cTn id="62" dur="750" fill="hold"/>
                                        <p:tgtEl>
                                          <p:spTgt spid="75"/>
                                        </p:tgtEl>
                                      </p:cBhvr>
                                      <p:by x="400000" y="400000"/>
                                    </p:animScale>
                                  </p:childTnLst>
                                </p:cTn>
                              </p:par>
                              <p:par>
                                <p:cTn id="63" presetID="2" presetClass="entr" presetSubtype="8" decel="100000" fill="hold" nodeType="withEffect">
                                  <p:stCondLst>
                                    <p:cond delay="0"/>
                                  </p:stCondLst>
                                  <p:childTnLst>
                                    <p:set>
                                      <p:cBhvr>
                                        <p:cTn id="64" dur="1" fill="hold">
                                          <p:stCondLst>
                                            <p:cond delay="0"/>
                                          </p:stCondLst>
                                        </p:cTn>
                                        <p:tgtEl>
                                          <p:spTgt spid="81"/>
                                        </p:tgtEl>
                                        <p:attrNameLst>
                                          <p:attrName>style.visibility</p:attrName>
                                        </p:attrNameLst>
                                      </p:cBhvr>
                                      <p:to>
                                        <p:strVal val="visible"/>
                                      </p:to>
                                    </p:set>
                                    <p:anim calcmode="lin" valueType="num">
                                      <p:cBhvr additive="base">
                                        <p:cTn id="65" dur="750" fill="hold"/>
                                        <p:tgtEl>
                                          <p:spTgt spid="81"/>
                                        </p:tgtEl>
                                        <p:attrNameLst>
                                          <p:attrName>ppt_x</p:attrName>
                                        </p:attrNameLst>
                                      </p:cBhvr>
                                      <p:tavLst>
                                        <p:tav tm="0">
                                          <p:val>
                                            <p:strVal val="0-#ppt_w/2"/>
                                          </p:val>
                                        </p:tav>
                                        <p:tav tm="100000">
                                          <p:val>
                                            <p:strVal val="#ppt_x"/>
                                          </p:val>
                                        </p:tav>
                                      </p:tavLst>
                                    </p:anim>
                                    <p:anim calcmode="lin" valueType="num">
                                      <p:cBhvr additive="base">
                                        <p:cTn id="66" dur="750" fill="hold"/>
                                        <p:tgtEl>
                                          <p:spTgt spid="81"/>
                                        </p:tgtEl>
                                        <p:attrNameLst>
                                          <p:attrName>ppt_y</p:attrName>
                                        </p:attrNameLst>
                                      </p:cBhvr>
                                      <p:tavLst>
                                        <p:tav tm="0">
                                          <p:val>
                                            <p:strVal val="#ppt_y"/>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81"/>
                                        </p:tgtEl>
                                        <p:attrNameLst>
                                          <p:attrName>style.visibility</p:attrName>
                                        </p:attrNameLst>
                                      </p:cBhvr>
                                      <p:to>
                                        <p:strVal val="visible"/>
                                      </p:to>
                                    </p:set>
                                    <p:animEffect transition="in" filter="fade">
                                      <p:cBhvr>
                                        <p:cTn id="69" dur="1000"/>
                                        <p:tgtEl>
                                          <p:spTgt spid="81"/>
                                        </p:tgtEl>
                                      </p:cBhvr>
                                    </p:animEffect>
                                  </p:childTnLst>
                                </p:cTn>
                              </p:par>
                              <p:par>
                                <p:cTn id="70" presetID="6" presetClass="emph" presetSubtype="0" fill="hold" nodeType="withEffect">
                                  <p:stCondLst>
                                    <p:cond delay="0"/>
                                  </p:stCondLst>
                                  <p:childTnLst>
                                    <p:animScale>
                                      <p:cBhvr>
                                        <p:cTn id="71" dur="10" fill="hold"/>
                                        <p:tgtEl>
                                          <p:spTgt spid="81"/>
                                        </p:tgtEl>
                                      </p:cBhvr>
                                      <p:by x="25000" y="25000"/>
                                    </p:animScale>
                                  </p:childTnLst>
                                </p:cTn>
                              </p:par>
                              <p:par>
                                <p:cTn id="72" presetID="6" presetClass="emph" presetSubtype="0" decel="100000" fill="hold" nodeType="withEffect">
                                  <p:stCondLst>
                                    <p:cond delay="0"/>
                                  </p:stCondLst>
                                  <p:childTnLst>
                                    <p:animScale>
                                      <p:cBhvr>
                                        <p:cTn id="73" dur="750" fill="hold"/>
                                        <p:tgtEl>
                                          <p:spTgt spid="81"/>
                                        </p:tgtEl>
                                      </p:cBhvr>
                                      <p:by x="400000" y="400000"/>
                                    </p:animScale>
                                  </p:childTnLst>
                                </p:cTn>
                              </p:par>
                              <p:par>
                                <p:cTn id="74" presetID="2" presetClass="entr" presetSubtype="8" decel="100000" fill="hold" nodeType="withEffect">
                                  <p:stCondLst>
                                    <p:cond delay="250"/>
                                  </p:stCondLst>
                                  <p:childTnLst>
                                    <p:set>
                                      <p:cBhvr>
                                        <p:cTn id="75" dur="1" fill="hold">
                                          <p:stCondLst>
                                            <p:cond delay="0"/>
                                          </p:stCondLst>
                                        </p:cTn>
                                        <p:tgtEl>
                                          <p:spTgt spid="87"/>
                                        </p:tgtEl>
                                        <p:attrNameLst>
                                          <p:attrName>style.visibility</p:attrName>
                                        </p:attrNameLst>
                                      </p:cBhvr>
                                      <p:to>
                                        <p:strVal val="visible"/>
                                      </p:to>
                                    </p:set>
                                    <p:anim calcmode="lin" valueType="num">
                                      <p:cBhvr additive="base">
                                        <p:cTn id="76" dur="750" fill="hold"/>
                                        <p:tgtEl>
                                          <p:spTgt spid="87"/>
                                        </p:tgtEl>
                                        <p:attrNameLst>
                                          <p:attrName>ppt_x</p:attrName>
                                        </p:attrNameLst>
                                      </p:cBhvr>
                                      <p:tavLst>
                                        <p:tav tm="0">
                                          <p:val>
                                            <p:strVal val="0-#ppt_w/2"/>
                                          </p:val>
                                        </p:tav>
                                        <p:tav tm="100000">
                                          <p:val>
                                            <p:strVal val="#ppt_x"/>
                                          </p:val>
                                        </p:tav>
                                      </p:tavLst>
                                    </p:anim>
                                    <p:anim calcmode="lin" valueType="num">
                                      <p:cBhvr additive="base">
                                        <p:cTn id="77" dur="750" fill="hold"/>
                                        <p:tgtEl>
                                          <p:spTgt spid="87"/>
                                        </p:tgtEl>
                                        <p:attrNameLst>
                                          <p:attrName>ppt_y</p:attrName>
                                        </p:attrNameLst>
                                      </p:cBhvr>
                                      <p:tavLst>
                                        <p:tav tm="0">
                                          <p:val>
                                            <p:strVal val="#ppt_y"/>
                                          </p:val>
                                        </p:tav>
                                        <p:tav tm="100000">
                                          <p:val>
                                            <p:strVal val="#ppt_y"/>
                                          </p:val>
                                        </p:tav>
                                      </p:tavLst>
                                    </p:anim>
                                  </p:childTnLst>
                                </p:cTn>
                              </p:par>
                              <p:par>
                                <p:cTn id="78" presetID="10" presetClass="entr" presetSubtype="0" fill="hold" nodeType="withEffect">
                                  <p:stCondLst>
                                    <p:cond delay="250"/>
                                  </p:stCondLst>
                                  <p:childTnLst>
                                    <p:set>
                                      <p:cBhvr>
                                        <p:cTn id="79" dur="1" fill="hold">
                                          <p:stCondLst>
                                            <p:cond delay="0"/>
                                          </p:stCondLst>
                                        </p:cTn>
                                        <p:tgtEl>
                                          <p:spTgt spid="87"/>
                                        </p:tgtEl>
                                        <p:attrNameLst>
                                          <p:attrName>style.visibility</p:attrName>
                                        </p:attrNameLst>
                                      </p:cBhvr>
                                      <p:to>
                                        <p:strVal val="visible"/>
                                      </p:to>
                                    </p:set>
                                    <p:animEffect transition="in" filter="fade">
                                      <p:cBhvr>
                                        <p:cTn id="80" dur="1000"/>
                                        <p:tgtEl>
                                          <p:spTgt spid="87"/>
                                        </p:tgtEl>
                                      </p:cBhvr>
                                    </p:animEffect>
                                  </p:childTnLst>
                                </p:cTn>
                              </p:par>
                              <p:par>
                                <p:cTn id="81" presetID="6" presetClass="emph" presetSubtype="0" fill="hold" nodeType="withEffect">
                                  <p:stCondLst>
                                    <p:cond delay="250"/>
                                  </p:stCondLst>
                                  <p:childTnLst>
                                    <p:animScale>
                                      <p:cBhvr>
                                        <p:cTn id="82" dur="10" fill="hold"/>
                                        <p:tgtEl>
                                          <p:spTgt spid="87"/>
                                        </p:tgtEl>
                                      </p:cBhvr>
                                      <p:by x="25000" y="25000"/>
                                    </p:animScale>
                                  </p:childTnLst>
                                </p:cTn>
                              </p:par>
                              <p:par>
                                <p:cTn id="83" presetID="6" presetClass="emph" presetSubtype="0" decel="100000" fill="hold" nodeType="withEffect">
                                  <p:stCondLst>
                                    <p:cond delay="250"/>
                                  </p:stCondLst>
                                  <p:childTnLst>
                                    <p:animScale>
                                      <p:cBhvr>
                                        <p:cTn id="84" dur="750" fill="hold"/>
                                        <p:tgtEl>
                                          <p:spTgt spid="87"/>
                                        </p:tgtEl>
                                      </p:cBhvr>
                                      <p:by x="400000" y="400000"/>
                                    </p:animScale>
                                  </p:childTnLst>
                                </p:cTn>
                              </p:par>
                              <p:par>
                                <p:cTn id="85" presetID="0" presetClass="entr" presetSubtype="0" fill="hold" grpId="0" nodeType="withEffect">
                                  <p:stCondLst>
                                    <p:cond delay="300"/>
                                  </p:stCondLst>
                                  <p:childTnLst>
                                    <p:set>
                                      <p:cBhvr>
                                        <p:cTn id="86" dur="1" fill="hold">
                                          <p:stCondLst>
                                            <p:cond delay="0"/>
                                          </p:stCondLst>
                                        </p:cTn>
                                        <p:tgtEl>
                                          <p:spTgt spid="66"/>
                                        </p:tgtEl>
                                        <p:attrNameLst>
                                          <p:attrName>style.visibility</p:attrName>
                                        </p:attrNameLst>
                                      </p:cBhvr>
                                      <p:to>
                                        <p:strVal val="visible"/>
                                      </p:to>
                                    </p:set>
                                    <p:anim to="" calcmode="lin" valueType="num">
                                      <p:cBhvr>
                                        <p:cTn id="87" dur="150" decel="50000" fill="hold">
                                          <p:stCondLst>
                                            <p:cond delay="0"/>
                                          </p:stCondLst>
                                        </p:cTn>
                                        <p:tgtEl>
                                          <p:spTgt spid="66"/>
                                        </p:tgtEl>
                                        <p:attrNameLst>
                                          <p:attrName>ppt_x</p:attrName>
                                        </p:attrNameLst>
                                      </p:cBhvr>
                                      <p:tavLst>
                                        <p:tav tm="0">
                                          <p:val>
                                            <p:strVal val="ppt_x"/>
                                          </p:val>
                                        </p:tav>
                                        <p:tav tm="100000">
                                          <p:val>
                                            <p:strVal val="ppt_x-0.2"/>
                                          </p:val>
                                        </p:tav>
                                      </p:tavLst>
                                    </p:anim>
                                    <p:anim to="" calcmode="lin" valueType="num">
                                      <p:cBhvr>
                                        <p:cTn id="88" dur="600" accel="50000" decel="50000" fill="hold">
                                          <p:stCondLst>
                                            <p:cond delay="150"/>
                                          </p:stCondLst>
                                        </p:cTn>
                                        <p:tgtEl>
                                          <p:spTgt spid="66"/>
                                        </p:tgtEl>
                                        <p:attrNameLst>
                                          <p:attrName>ppt_x</p:attrName>
                                        </p:attrNameLst>
                                      </p:cBhvr>
                                      <p:tavLst>
                                        <p:tav tm="0">
                                          <p:val>
                                            <p:strVal val="ppt_x"/>
                                          </p:val>
                                        </p:tav>
                                        <p:tav tm="100000">
                                          <p:val>
                                            <p:strVal val="ppt_x+0.2"/>
                                          </p:val>
                                        </p:tav>
                                      </p:tavLst>
                                    </p:anim>
                                    <p:animEffect transition="in" filter="fade">
                                      <p:cBhvr>
                                        <p:cTn id="89" dur="750">
                                          <p:stCondLst>
                                            <p:cond delay="0"/>
                                          </p:stCondLst>
                                        </p:cTn>
                                        <p:tgtEl>
                                          <p:spTgt spid="66"/>
                                        </p:tgtEl>
                                      </p:cBhvr>
                                    </p:animEffect>
                                  </p:childTnLst>
                                </p:cTn>
                              </p:par>
                              <p:par>
                                <p:cTn id="90" presetID="0" presetClass="entr" presetSubtype="0" fill="hold" grpId="0" nodeType="withEffect">
                                  <p:stCondLst>
                                    <p:cond delay="300"/>
                                  </p:stCondLst>
                                  <p:childTnLst>
                                    <p:set>
                                      <p:cBhvr>
                                        <p:cTn id="91" dur="1" fill="hold">
                                          <p:stCondLst>
                                            <p:cond delay="0"/>
                                          </p:stCondLst>
                                        </p:cTn>
                                        <p:tgtEl>
                                          <p:spTgt spid="78"/>
                                        </p:tgtEl>
                                        <p:attrNameLst>
                                          <p:attrName>style.visibility</p:attrName>
                                        </p:attrNameLst>
                                      </p:cBhvr>
                                      <p:to>
                                        <p:strVal val="visible"/>
                                      </p:to>
                                    </p:set>
                                    <p:anim to="" calcmode="lin" valueType="num">
                                      <p:cBhvr>
                                        <p:cTn id="92" dur="150" decel="50000" fill="hold">
                                          <p:stCondLst>
                                            <p:cond delay="0"/>
                                          </p:stCondLst>
                                        </p:cTn>
                                        <p:tgtEl>
                                          <p:spTgt spid="78"/>
                                        </p:tgtEl>
                                        <p:attrNameLst>
                                          <p:attrName>ppt_x</p:attrName>
                                        </p:attrNameLst>
                                      </p:cBhvr>
                                      <p:tavLst>
                                        <p:tav tm="0">
                                          <p:val>
                                            <p:strVal val="ppt_x"/>
                                          </p:val>
                                        </p:tav>
                                        <p:tav tm="100000">
                                          <p:val>
                                            <p:strVal val="ppt_x-0.2"/>
                                          </p:val>
                                        </p:tav>
                                      </p:tavLst>
                                    </p:anim>
                                    <p:anim to="" calcmode="lin" valueType="num">
                                      <p:cBhvr>
                                        <p:cTn id="93" dur="600" accel="50000" decel="50000" fill="hold">
                                          <p:stCondLst>
                                            <p:cond delay="150"/>
                                          </p:stCondLst>
                                        </p:cTn>
                                        <p:tgtEl>
                                          <p:spTgt spid="78"/>
                                        </p:tgtEl>
                                        <p:attrNameLst>
                                          <p:attrName>ppt_x</p:attrName>
                                        </p:attrNameLst>
                                      </p:cBhvr>
                                      <p:tavLst>
                                        <p:tav tm="0">
                                          <p:val>
                                            <p:strVal val="ppt_x"/>
                                          </p:val>
                                        </p:tav>
                                        <p:tav tm="100000">
                                          <p:val>
                                            <p:strVal val="ppt_x+0.2"/>
                                          </p:val>
                                        </p:tav>
                                      </p:tavLst>
                                    </p:anim>
                                    <p:animEffect transition="in" filter="fade">
                                      <p:cBhvr>
                                        <p:cTn id="94" dur="750">
                                          <p:stCondLst>
                                            <p:cond delay="0"/>
                                          </p:stCondLst>
                                        </p:cTn>
                                        <p:tgtEl>
                                          <p:spTgt spid="78"/>
                                        </p:tgtEl>
                                      </p:cBhvr>
                                    </p:animEffect>
                                  </p:childTnLst>
                                </p:cTn>
                              </p:par>
                              <p:par>
                                <p:cTn id="95" presetID="42" presetClass="entr" presetSubtype="0" fill="hold" nodeType="withEffect">
                                  <p:stCondLst>
                                    <p:cond delay="250"/>
                                  </p:stCondLst>
                                  <p:childTnLst>
                                    <p:set>
                                      <p:cBhvr>
                                        <p:cTn id="96" dur="1" fill="hold">
                                          <p:stCondLst>
                                            <p:cond delay="0"/>
                                          </p:stCondLst>
                                        </p:cTn>
                                        <p:tgtEl>
                                          <p:spTgt spid="67"/>
                                        </p:tgtEl>
                                        <p:attrNameLst>
                                          <p:attrName>style.visibility</p:attrName>
                                        </p:attrNameLst>
                                      </p:cBhvr>
                                      <p:to>
                                        <p:strVal val="visible"/>
                                      </p:to>
                                    </p:set>
                                    <p:animEffect transition="in" filter="fade">
                                      <p:cBhvr>
                                        <p:cTn id="97" dur="250"/>
                                        <p:tgtEl>
                                          <p:spTgt spid="67"/>
                                        </p:tgtEl>
                                      </p:cBhvr>
                                    </p:animEffect>
                                    <p:anim calcmode="lin" valueType="num">
                                      <p:cBhvr>
                                        <p:cTn id="98" dur="250" fill="hold"/>
                                        <p:tgtEl>
                                          <p:spTgt spid="67"/>
                                        </p:tgtEl>
                                        <p:attrNameLst>
                                          <p:attrName>ppt_x</p:attrName>
                                        </p:attrNameLst>
                                      </p:cBhvr>
                                      <p:tavLst>
                                        <p:tav tm="0">
                                          <p:val>
                                            <p:strVal val="#ppt_x"/>
                                          </p:val>
                                        </p:tav>
                                        <p:tav tm="100000">
                                          <p:val>
                                            <p:strVal val="#ppt_x"/>
                                          </p:val>
                                        </p:tav>
                                      </p:tavLst>
                                    </p:anim>
                                    <p:anim calcmode="lin" valueType="num">
                                      <p:cBhvr>
                                        <p:cTn id="99" dur="250" fill="hold"/>
                                        <p:tgtEl>
                                          <p:spTgt spid="67"/>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250"/>
                                  </p:stCondLst>
                                  <p:childTnLst>
                                    <p:set>
                                      <p:cBhvr>
                                        <p:cTn id="101" dur="1" fill="hold">
                                          <p:stCondLst>
                                            <p:cond delay="0"/>
                                          </p:stCondLst>
                                        </p:cTn>
                                        <p:tgtEl>
                                          <p:spTgt spid="79"/>
                                        </p:tgtEl>
                                        <p:attrNameLst>
                                          <p:attrName>style.visibility</p:attrName>
                                        </p:attrNameLst>
                                      </p:cBhvr>
                                      <p:to>
                                        <p:strVal val="visible"/>
                                      </p:to>
                                    </p:set>
                                    <p:animEffect transition="in" filter="fade">
                                      <p:cBhvr>
                                        <p:cTn id="102" dur="250"/>
                                        <p:tgtEl>
                                          <p:spTgt spid="79"/>
                                        </p:tgtEl>
                                      </p:cBhvr>
                                    </p:animEffect>
                                    <p:anim calcmode="lin" valueType="num">
                                      <p:cBhvr>
                                        <p:cTn id="103" dur="250" fill="hold"/>
                                        <p:tgtEl>
                                          <p:spTgt spid="79"/>
                                        </p:tgtEl>
                                        <p:attrNameLst>
                                          <p:attrName>ppt_x</p:attrName>
                                        </p:attrNameLst>
                                      </p:cBhvr>
                                      <p:tavLst>
                                        <p:tav tm="0">
                                          <p:val>
                                            <p:strVal val="#ppt_x"/>
                                          </p:val>
                                        </p:tav>
                                        <p:tav tm="100000">
                                          <p:val>
                                            <p:strVal val="#ppt_x"/>
                                          </p:val>
                                        </p:tav>
                                      </p:tavLst>
                                    </p:anim>
                                    <p:anim calcmode="lin" valueType="num">
                                      <p:cBhvr>
                                        <p:cTn id="104" dur="250" fill="hold"/>
                                        <p:tgtEl>
                                          <p:spTgt spid="79"/>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500"/>
                                  </p:stCondLst>
                                  <p:childTnLst>
                                    <p:set>
                                      <p:cBhvr>
                                        <p:cTn id="106" dur="1" fill="hold">
                                          <p:stCondLst>
                                            <p:cond delay="0"/>
                                          </p:stCondLst>
                                        </p:cTn>
                                        <p:tgtEl>
                                          <p:spTgt spid="61"/>
                                        </p:tgtEl>
                                        <p:attrNameLst>
                                          <p:attrName>style.visibility</p:attrName>
                                        </p:attrNameLst>
                                      </p:cBhvr>
                                      <p:to>
                                        <p:strVal val="visible"/>
                                      </p:to>
                                    </p:set>
                                    <p:animEffect transition="in" filter="fade">
                                      <p:cBhvr>
                                        <p:cTn id="107" dur="1000"/>
                                        <p:tgtEl>
                                          <p:spTgt spid="61"/>
                                        </p:tgtEl>
                                      </p:cBhvr>
                                    </p:animEffect>
                                    <p:anim calcmode="lin" valueType="num">
                                      <p:cBhvr>
                                        <p:cTn id="108" dur="1000" fill="hold"/>
                                        <p:tgtEl>
                                          <p:spTgt spid="61"/>
                                        </p:tgtEl>
                                        <p:attrNameLst>
                                          <p:attrName>ppt_x</p:attrName>
                                        </p:attrNameLst>
                                      </p:cBhvr>
                                      <p:tavLst>
                                        <p:tav tm="0">
                                          <p:val>
                                            <p:strVal val="#ppt_x"/>
                                          </p:val>
                                        </p:tav>
                                        <p:tav tm="100000">
                                          <p:val>
                                            <p:strVal val="#ppt_x"/>
                                          </p:val>
                                        </p:tav>
                                      </p:tavLst>
                                    </p:anim>
                                    <p:anim calcmode="lin" valueType="num">
                                      <p:cBhvr>
                                        <p:cTn id="109" dur="1000" fill="hold"/>
                                        <p:tgtEl>
                                          <p:spTgt spid="61"/>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50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1000"/>
                                        <p:tgtEl>
                                          <p:spTgt spid="73"/>
                                        </p:tgtEl>
                                      </p:cBhvr>
                                    </p:animEffect>
                                    <p:anim calcmode="lin" valueType="num">
                                      <p:cBhvr>
                                        <p:cTn id="113" dur="1000" fill="hold"/>
                                        <p:tgtEl>
                                          <p:spTgt spid="73"/>
                                        </p:tgtEl>
                                        <p:attrNameLst>
                                          <p:attrName>ppt_x</p:attrName>
                                        </p:attrNameLst>
                                      </p:cBhvr>
                                      <p:tavLst>
                                        <p:tav tm="0">
                                          <p:val>
                                            <p:strVal val="#ppt_x"/>
                                          </p:val>
                                        </p:tav>
                                        <p:tav tm="100000">
                                          <p:val>
                                            <p:strVal val="#ppt_x"/>
                                          </p:val>
                                        </p:tav>
                                      </p:tavLst>
                                    </p:anim>
                                    <p:anim calcmode="lin" valueType="num">
                                      <p:cBhvr>
                                        <p:cTn id="114" dur="1000" fill="hold"/>
                                        <p:tgtEl>
                                          <p:spTgt spid="73"/>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500"/>
                                  </p:stCondLst>
                                  <p:childTnLst>
                                    <p:set>
                                      <p:cBhvr>
                                        <p:cTn id="116" dur="1" fill="hold">
                                          <p:stCondLst>
                                            <p:cond delay="0"/>
                                          </p:stCondLst>
                                        </p:cTn>
                                        <p:tgtEl>
                                          <p:spTgt spid="85"/>
                                        </p:tgtEl>
                                        <p:attrNameLst>
                                          <p:attrName>style.visibility</p:attrName>
                                        </p:attrNameLst>
                                      </p:cBhvr>
                                      <p:to>
                                        <p:strVal val="visible"/>
                                      </p:to>
                                    </p:set>
                                    <p:animEffect transition="in" filter="fade">
                                      <p:cBhvr>
                                        <p:cTn id="117" dur="1000"/>
                                        <p:tgtEl>
                                          <p:spTgt spid="85"/>
                                        </p:tgtEl>
                                      </p:cBhvr>
                                    </p:animEffect>
                                    <p:anim calcmode="lin" valueType="num">
                                      <p:cBhvr>
                                        <p:cTn id="118" dur="1000" fill="hold"/>
                                        <p:tgtEl>
                                          <p:spTgt spid="85"/>
                                        </p:tgtEl>
                                        <p:attrNameLst>
                                          <p:attrName>ppt_x</p:attrName>
                                        </p:attrNameLst>
                                      </p:cBhvr>
                                      <p:tavLst>
                                        <p:tav tm="0">
                                          <p:val>
                                            <p:strVal val="#ppt_x"/>
                                          </p:val>
                                        </p:tav>
                                        <p:tav tm="100000">
                                          <p:val>
                                            <p:strVal val="#ppt_x"/>
                                          </p:val>
                                        </p:tav>
                                      </p:tavLst>
                                    </p:anim>
                                    <p:anim calcmode="lin" valueType="num">
                                      <p:cBhvr>
                                        <p:cTn id="119" dur="1000" fill="hold"/>
                                        <p:tgtEl>
                                          <p:spTgt spid="85"/>
                                        </p:tgtEl>
                                        <p:attrNameLst>
                                          <p:attrName>ppt_y</p:attrName>
                                        </p:attrNameLst>
                                      </p:cBhvr>
                                      <p:tavLst>
                                        <p:tav tm="0">
                                          <p:val>
                                            <p:strVal val="#ppt_y-.1"/>
                                          </p:val>
                                        </p:tav>
                                        <p:tav tm="100000">
                                          <p:val>
                                            <p:strVal val="#ppt_y"/>
                                          </p:val>
                                        </p:tav>
                                      </p:tavLst>
                                    </p:anim>
                                  </p:childTnLst>
                                </p:cTn>
                              </p:par>
                              <p:par>
                                <p:cTn id="120" presetID="10" presetClass="entr" presetSubtype="0" accel="100000" fill="hold" grpId="0" nodeType="withEffect">
                                  <p:stCondLst>
                                    <p:cond delay="800"/>
                                  </p:stCondLst>
                                  <p:iterate type="wd">
                                    <p:tmPct val="5000"/>
                                  </p:iterate>
                                  <p:childTnLst>
                                    <p:set>
                                      <p:cBhvr>
                                        <p:cTn id="121" dur="1" fill="hold">
                                          <p:stCondLst>
                                            <p:cond delay="0"/>
                                          </p:stCondLst>
                                        </p:cTn>
                                        <p:tgtEl>
                                          <p:spTgt spid="62"/>
                                        </p:tgtEl>
                                        <p:attrNameLst>
                                          <p:attrName>style.visibility</p:attrName>
                                        </p:attrNameLst>
                                      </p:cBhvr>
                                      <p:to>
                                        <p:strVal val="visible"/>
                                      </p:to>
                                    </p:set>
                                    <p:animEffect transition="in" filter="fade">
                                      <p:cBhvr>
                                        <p:cTn id="122" dur="375" decel="100000">
                                          <p:stCondLst>
                                            <p:cond delay="0"/>
                                          </p:stCondLst>
                                        </p:cTn>
                                        <p:tgtEl>
                                          <p:spTgt spid="62"/>
                                        </p:tgtEl>
                                      </p:cBhvr>
                                    </p:animEffect>
                                    <p:set>
                                      <p:cBhvr>
                                        <p:cTn id="123" dur="1125" fill="hold">
                                          <p:stCondLst>
                                            <p:cond delay="375"/>
                                          </p:stCondLst>
                                        </p:cTn>
                                        <p:tgtEl>
                                          <p:spTgt spid="62"/>
                                        </p:tgtEl>
                                        <p:attrNameLst>
                                          <p:attrName>style.visibility</p:attrName>
                                        </p:attrNameLst>
                                      </p:cBhvr>
                                      <p:to>
                                        <p:strVal val="visible"/>
                                      </p:to>
                                    </p:set>
                                  </p:childTnLst>
                                </p:cTn>
                              </p:par>
                              <p:par>
                                <p:cTn id="124" presetID="0" presetClass="entr" presetSubtype="0" fill="hold" grpId="0" nodeType="withEffect">
                                  <p:stCondLst>
                                    <p:cond delay="0"/>
                                  </p:stCondLst>
                                  <p:childTnLst>
                                    <p:set>
                                      <p:cBhvr>
                                        <p:cTn id="125" dur="1" fill="hold">
                                          <p:stCondLst>
                                            <p:cond delay="0"/>
                                          </p:stCondLst>
                                        </p:cTn>
                                        <p:tgtEl>
                                          <p:spTgt spid="72"/>
                                        </p:tgtEl>
                                        <p:attrNameLst>
                                          <p:attrName>style.visibility</p:attrName>
                                        </p:attrNameLst>
                                      </p:cBhvr>
                                      <p:to>
                                        <p:strVal val="visible"/>
                                      </p:to>
                                    </p:set>
                                    <p:anim to="" calcmode="lin" valueType="num">
                                      <p:cBhvr>
                                        <p:cTn id="126" dur="150" decel="50000" fill="hold">
                                          <p:stCondLst>
                                            <p:cond delay="0"/>
                                          </p:stCondLst>
                                        </p:cTn>
                                        <p:tgtEl>
                                          <p:spTgt spid="72"/>
                                        </p:tgtEl>
                                        <p:attrNameLst>
                                          <p:attrName>ppt_x</p:attrName>
                                        </p:attrNameLst>
                                      </p:cBhvr>
                                      <p:tavLst>
                                        <p:tav tm="0">
                                          <p:val>
                                            <p:strVal val="ppt_x"/>
                                          </p:val>
                                        </p:tav>
                                        <p:tav tm="100000">
                                          <p:val>
                                            <p:strVal val="ppt_x-0.2"/>
                                          </p:val>
                                        </p:tav>
                                      </p:tavLst>
                                    </p:anim>
                                    <p:anim to="" calcmode="lin" valueType="num">
                                      <p:cBhvr>
                                        <p:cTn id="127" dur="600" accel="50000" decel="50000" fill="hold">
                                          <p:stCondLst>
                                            <p:cond delay="150"/>
                                          </p:stCondLst>
                                        </p:cTn>
                                        <p:tgtEl>
                                          <p:spTgt spid="72"/>
                                        </p:tgtEl>
                                        <p:attrNameLst>
                                          <p:attrName>ppt_x</p:attrName>
                                        </p:attrNameLst>
                                      </p:cBhvr>
                                      <p:tavLst>
                                        <p:tav tm="0">
                                          <p:val>
                                            <p:strVal val="ppt_x"/>
                                          </p:val>
                                        </p:tav>
                                        <p:tav tm="100000">
                                          <p:val>
                                            <p:strVal val="ppt_x+0.2"/>
                                          </p:val>
                                        </p:tav>
                                      </p:tavLst>
                                    </p:anim>
                                    <p:animEffect transition="in" filter="fade">
                                      <p:cBhvr>
                                        <p:cTn id="128" dur="750">
                                          <p:stCondLst>
                                            <p:cond delay="0"/>
                                          </p:stCondLst>
                                        </p:cTn>
                                        <p:tgtEl>
                                          <p:spTgt spid="72"/>
                                        </p:tgtEl>
                                      </p:cBhvr>
                                    </p:animEffect>
                                  </p:childTnLst>
                                </p:cTn>
                              </p:par>
                              <p:par>
                                <p:cTn id="129" presetID="0" presetClass="entr" presetSubtype="0" fill="hold" grpId="0" nodeType="withEffect">
                                  <p:stCondLst>
                                    <p:cond delay="0"/>
                                  </p:stCondLst>
                                  <p:childTnLst>
                                    <p:set>
                                      <p:cBhvr>
                                        <p:cTn id="130" dur="1" fill="hold">
                                          <p:stCondLst>
                                            <p:cond delay="0"/>
                                          </p:stCondLst>
                                        </p:cTn>
                                        <p:tgtEl>
                                          <p:spTgt spid="84"/>
                                        </p:tgtEl>
                                        <p:attrNameLst>
                                          <p:attrName>style.visibility</p:attrName>
                                        </p:attrNameLst>
                                      </p:cBhvr>
                                      <p:to>
                                        <p:strVal val="visible"/>
                                      </p:to>
                                    </p:set>
                                    <p:anim to="" calcmode="lin" valueType="num">
                                      <p:cBhvr>
                                        <p:cTn id="131" dur="150" decel="50000" fill="hold">
                                          <p:stCondLst>
                                            <p:cond delay="0"/>
                                          </p:stCondLst>
                                        </p:cTn>
                                        <p:tgtEl>
                                          <p:spTgt spid="84"/>
                                        </p:tgtEl>
                                        <p:attrNameLst>
                                          <p:attrName>ppt_x</p:attrName>
                                        </p:attrNameLst>
                                      </p:cBhvr>
                                      <p:tavLst>
                                        <p:tav tm="0">
                                          <p:val>
                                            <p:strVal val="ppt_x"/>
                                          </p:val>
                                        </p:tav>
                                        <p:tav tm="100000">
                                          <p:val>
                                            <p:strVal val="ppt_x-0.2"/>
                                          </p:val>
                                        </p:tav>
                                      </p:tavLst>
                                    </p:anim>
                                    <p:anim to="" calcmode="lin" valueType="num">
                                      <p:cBhvr>
                                        <p:cTn id="132" dur="600" accel="50000" decel="50000" fill="hold">
                                          <p:stCondLst>
                                            <p:cond delay="150"/>
                                          </p:stCondLst>
                                        </p:cTn>
                                        <p:tgtEl>
                                          <p:spTgt spid="84"/>
                                        </p:tgtEl>
                                        <p:attrNameLst>
                                          <p:attrName>ppt_x</p:attrName>
                                        </p:attrNameLst>
                                      </p:cBhvr>
                                      <p:tavLst>
                                        <p:tav tm="0">
                                          <p:val>
                                            <p:strVal val="ppt_x"/>
                                          </p:val>
                                        </p:tav>
                                        <p:tav tm="100000">
                                          <p:val>
                                            <p:strVal val="ppt_x+0.2"/>
                                          </p:val>
                                        </p:tav>
                                      </p:tavLst>
                                    </p:anim>
                                    <p:animEffect transition="in" filter="fade">
                                      <p:cBhvr>
                                        <p:cTn id="133" dur="750">
                                          <p:stCondLst>
                                            <p:cond delay="0"/>
                                          </p:stCondLst>
                                        </p:cTn>
                                        <p:tgtEl>
                                          <p:spTgt spid="84"/>
                                        </p:tgtEl>
                                      </p:cBhvr>
                                    </p:animEffect>
                                  </p:childTnLst>
                                </p:cTn>
                              </p:par>
                              <p:par>
                                <p:cTn id="134" presetID="0" presetClass="entr" presetSubtype="0" fill="hold" grpId="0" nodeType="withEffect">
                                  <p:stCondLst>
                                    <p:cond delay="300"/>
                                  </p:stCondLst>
                                  <p:childTnLst>
                                    <p:set>
                                      <p:cBhvr>
                                        <p:cTn id="135" dur="1" fill="hold">
                                          <p:stCondLst>
                                            <p:cond delay="0"/>
                                          </p:stCondLst>
                                        </p:cTn>
                                        <p:tgtEl>
                                          <p:spTgt spid="90"/>
                                        </p:tgtEl>
                                        <p:attrNameLst>
                                          <p:attrName>style.visibility</p:attrName>
                                        </p:attrNameLst>
                                      </p:cBhvr>
                                      <p:to>
                                        <p:strVal val="visible"/>
                                      </p:to>
                                    </p:set>
                                    <p:anim to="" calcmode="lin" valueType="num">
                                      <p:cBhvr>
                                        <p:cTn id="136" dur="150" decel="50000" fill="hold">
                                          <p:stCondLst>
                                            <p:cond delay="0"/>
                                          </p:stCondLst>
                                        </p:cTn>
                                        <p:tgtEl>
                                          <p:spTgt spid="90"/>
                                        </p:tgtEl>
                                        <p:attrNameLst>
                                          <p:attrName>ppt_x</p:attrName>
                                        </p:attrNameLst>
                                      </p:cBhvr>
                                      <p:tavLst>
                                        <p:tav tm="0">
                                          <p:val>
                                            <p:strVal val="ppt_x"/>
                                          </p:val>
                                        </p:tav>
                                        <p:tav tm="100000">
                                          <p:val>
                                            <p:strVal val="ppt_x-0.2"/>
                                          </p:val>
                                        </p:tav>
                                      </p:tavLst>
                                    </p:anim>
                                    <p:anim to="" calcmode="lin" valueType="num">
                                      <p:cBhvr>
                                        <p:cTn id="137" dur="600" accel="50000" decel="50000" fill="hold">
                                          <p:stCondLst>
                                            <p:cond delay="150"/>
                                          </p:stCondLst>
                                        </p:cTn>
                                        <p:tgtEl>
                                          <p:spTgt spid="90"/>
                                        </p:tgtEl>
                                        <p:attrNameLst>
                                          <p:attrName>ppt_x</p:attrName>
                                        </p:attrNameLst>
                                      </p:cBhvr>
                                      <p:tavLst>
                                        <p:tav tm="0">
                                          <p:val>
                                            <p:strVal val="ppt_x"/>
                                          </p:val>
                                        </p:tav>
                                        <p:tav tm="100000">
                                          <p:val>
                                            <p:strVal val="ppt_x+0.2"/>
                                          </p:val>
                                        </p:tav>
                                      </p:tavLst>
                                    </p:anim>
                                    <p:animEffect transition="in" filter="fade">
                                      <p:cBhvr>
                                        <p:cTn id="138" dur="750">
                                          <p:stCondLst>
                                            <p:cond delay="0"/>
                                          </p:stCondLst>
                                        </p:cTn>
                                        <p:tgtEl>
                                          <p:spTgt spid="90"/>
                                        </p:tgtEl>
                                      </p:cBhvr>
                                    </p:animEffect>
                                  </p:childTnLst>
                                </p:cTn>
                              </p:par>
                              <p:par>
                                <p:cTn id="139" presetID="10" presetClass="entr" presetSubtype="0" accel="100000" fill="hold" grpId="0" nodeType="withEffect">
                                  <p:stCondLst>
                                    <p:cond delay="500"/>
                                  </p:stCondLst>
                                  <p:iterate type="wd">
                                    <p:tmPct val="5000"/>
                                  </p:iterate>
                                  <p:childTnLst>
                                    <p:set>
                                      <p:cBhvr>
                                        <p:cTn id="140" dur="1" fill="hold">
                                          <p:stCondLst>
                                            <p:cond delay="0"/>
                                          </p:stCondLst>
                                        </p:cTn>
                                        <p:tgtEl>
                                          <p:spTgt spid="68"/>
                                        </p:tgtEl>
                                        <p:attrNameLst>
                                          <p:attrName>style.visibility</p:attrName>
                                        </p:attrNameLst>
                                      </p:cBhvr>
                                      <p:to>
                                        <p:strVal val="visible"/>
                                      </p:to>
                                    </p:set>
                                    <p:animEffect transition="in" filter="fade">
                                      <p:cBhvr>
                                        <p:cTn id="141" dur="375" decel="100000">
                                          <p:stCondLst>
                                            <p:cond delay="0"/>
                                          </p:stCondLst>
                                        </p:cTn>
                                        <p:tgtEl>
                                          <p:spTgt spid="68"/>
                                        </p:tgtEl>
                                      </p:cBhvr>
                                    </p:animEffect>
                                    <p:set>
                                      <p:cBhvr>
                                        <p:cTn id="142" dur="1125" fill="hold">
                                          <p:stCondLst>
                                            <p:cond delay="375"/>
                                          </p:stCondLst>
                                        </p:cTn>
                                        <p:tgtEl>
                                          <p:spTgt spid="68"/>
                                        </p:tgtEl>
                                        <p:attrNameLst>
                                          <p:attrName>style.visibility</p:attrName>
                                        </p:attrNameLst>
                                      </p:cBhvr>
                                      <p:to>
                                        <p:strVal val="visible"/>
                                      </p:to>
                                    </p:set>
                                  </p:childTnLst>
                                </p:cTn>
                              </p:par>
                              <p:par>
                                <p:cTn id="143" presetID="10" presetClass="entr" presetSubtype="0" accel="100000" fill="hold" grpId="0" nodeType="withEffect">
                                  <p:stCondLst>
                                    <p:cond delay="500"/>
                                  </p:stCondLst>
                                  <p:iterate type="wd">
                                    <p:tmPct val="5000"/>
                                  </p:iterate>
                                  <p:childTnLst>
                                    <p:set>
                                      <p:cBhvr>
                                        <p:cTn id="144" dur="1" fill="hold">
                                          <p:stCondLst>
                                            <p:cond delay="0"/>
                                          </p:stCondLst>
                                        </p:cTn>
                                        <p:tgtEl>
                                          <p:spTgt spid="80"/>
                                        </p:tgtEl>
                                        <p:attrNameLst>
                                          <p:attrName>style.visibility</p:attrName>
                                        </p:attrNameLst>
                                      </p:cBhvr>
                                      <p:to>
                                        <p:strVal val="visible"/>
                                      </p:to>
                                    </p:set>
                                    <p:animEffect transition="in" filter="fade">
                                      <p:cBhvr>
                                        <p:cTn id="145" dur="375" decel="100000">
                                          <p:stCondLst>
                                            <p:cond delay="0"/>
                                          </p:stCondLst>
                                        </p:cTn>
                                        <p:tgtEl>
                                          <p:spTgt spid="80"/>
                                        </p:tgtEl>
                                      </p:cBhvr>
                                    </p:animEffect>
                                    <p:set>
                                      <p:cBhvr>
                                        <p:cTn id="146" dur="1125" fill="hold">
                                          <p:stCondLst>
                                            <p:cond delay="375"/>
                                          </p:stCondLst>
                                        </p:cTn>
                                        <p:tgtEl>
                                          <p:spTgt spid="80"/>
                                        </p:tgtEl>
                                        <p:attrNameLst>
                                          <p:attrName>style.visibility</p:attrName>
                                        </p:attrNameLst>
                                      </p:cBhvr>
                                      <p:to>
                                        <p:strVal val="visible"/>
                                      </p:to>
                                    </p:set>
                                  </p:childTnLst>
                                </p:cTn>
                              </p:par>
                              <p:par>
                                <p:cTn id="147" presetID="10" presetClass="entr" presetSubtype="0" accel="100000" fill="hold" grpId="0" nodeType="withEffect">
                                  <p:stCondLst>
                                    <p:cond delay="800"/>
                                  </p:stCondLst>
                                  <p:iterate type="wd">
                                    <p:tmPct val="5000"/>
                                  </p:iterate>
                                  <p:childTnLst>
                                    <p:set>
                                      <p:cBhvr>
                                        <p:cTn id="148" dur="1" fill="hold">
                                          <p:stCondLst>
                                            <p:cond delay="0"/>
                                          </p:stCondLst>
                                        </p:cTn>
                                        <p:tgtEl>
                                          <p:spTgt spid="74"/>
                                        </p:tgtEl>
                                        <p:attrNameLst>
                                          <p:attrName>style.visibility</p:attrName>
                                        </p:attrNameLst>
                                      </p:cBhvr>
                                      <p:to>
                                        <p:strVal val="visible"/>
                                      </p:to>
                                    </p:set>
                                    <p:animEffect transition="in" filter="fade">
                                      <p:cBhvr>
                                        <p:cTn id="149" dur="375" decel="100000">
                                          <p:stCondLst>
                                            <p:cond delay="0"/>
                                          </p:stCondLst>
                                        </p:cTn>
                                        <p:tgtEl>
                                          <p:spTgt spid="74"/>
                                        </p:tgtEl>
                                      </p:cBhvr>
                                    </p:animEffect>
                                    <p:set>
                                      <p:cBhvr>
                                        <p:cTn id="150" dur="1125" fill="hold">
                                          <p:stCondLst>
                                            <p:cond delay="375"/>
                                          </p:stCondLst>
                                        </p:cTn>
                                        <p:tgtEl>
                                          <p:spTgt spid="74"/>
                                        </p:tgtEl>
                                        <p:attrNameLst>
                                          <p:attrName>style.visibility</p:attrName>
                                        </p:attrNameLst>
                                      </p:cBhvr>
                                      <p:to>
                                        <p:strVal val="visible"/>
                                      </p:to>
                                    </p:set>
                                  </p:childTnLst>
                                </p:cTn>
                              </p:par>
                              <p:par>
                                <p:cTn id="151" presetID="10" presetClass="entr" presetSubtype="0" accel="100000" fill="hold" grpId="0" nodeType="withEffect">
                                  <p:stCondLst>
                                    <p:cond delay="800"/>
                                  </p:stCondLst>
                                  <p:iterate type="wd">
                                    <p:tmPct val="5000"/>
                                  </p:iterate>
                                  <p:childTnLst>
                                    <p:set>
                                      <p:cBhvr>
                                        <p:cTn id="152" dur="1" fill="hold">
                                          <p:stCondLst>
                                            <p:cond delay="0"/>
                                          </p:stCondLst>
                                        </p:cTn>
                                        <p:tgtEl>
                                          <p:spTgt spid="86"/>
                                        </p:tgtEl>
                                        <p:attrNameLst>
                                          <p:attrName>style.visibility</p:attrName>
                                        </p:attrNameLst>
                                      </p:cBhvr>
                                      <p:to>
                                        <p:strVal val="visible"/>
                                      </p:to>
                                    </p:set>
                                    <p:animEffect transition="in" filter="fade">
                                      <p:cBhvr>
                                        <p:cTn id="153" dur="375" decel="100000">
                                          <p:stCondLst>
                                            <p:cond delay="0"/>
                                          </p:stCondLst>
                                        </p:cTn>
                                        <p:tgtEl>
                                          <p:spTgt spid="86"/>
                                        </p:tgtEl>
                                      </p:cBhvr>
                                    </p:animEffect>
                                    <p:set>
                                      <p:cBhvr>
                                        <p:cTn id="154" dur="1125" fill="hold">
                                          <p:stCondLst>
                                            <p:cond delay="375"/>
                                          </p:stCondLst>
                                        </p:cTn>
                                        <p:tgtEl>
                                          <p:spTgt spid="86"/>
                                        </p:tgtEl>
                                        <p:attrNameLst>
                                          <p:attrName>style.visibility</p:attrName>
                                        </p:attrNameLst>
                                      </p:cBhvr>
                                      <p:to>
                                        <p:strVal val="visible"/>
                                      </p:to>
                                    </p:set>
                                  </p:childTnLst>
                                </p:cTn>
                              </p:par>
                              <p:par>
                                <p:cTn id="155" presetID="22" presetClass="entr" presetSubtype="8" fill="hold" grpId="0" nodeType="withEffect">
                                  <p:stCondLst>
                                    <p:cond delay="0"/>
                                  </p:stCondLst>
                                  <p:childTnLst>
                                    <p:set>
                                      <p:cBhvr>
                                        <p:cTn id="156" dur="1" fill="hold">
                                          <p:stCondLst>
                                            <p:cond delay="0"/>
                                          </p:stCondLst>
                                        </p:cTn>
                                        <p:tgtEl>
                                          <p:spTgt spid="16"/>
                                        </p:tgtEl>
                                        <p:attrNameLst>
                                          <p:attrName>style.visibility</p:attrName>
                                        </p:attrNameLst>
                                      </p:cBhvr>
                                      <p:to>
                                        <p:strVal val="visible"/>
                                      </p:to>
                                    </p:set>
                                    <p:animEffect transition="in" filter="wipe(left)">
                                      <p:cBhvr>
                                        <p:cTn id="157" dur="2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p:bldP spid="9" grpId="0"/>
      <p:bldP spid="62" grpId="0"/>
      <p:bldP spid="66" grpId="0"/>
      <p:bldP spid="68" grpId="0"/>
      <p:bldP spid="72" grpId="0"/>
      <p:bldP spid="74" grpId="0"/>
      <p:bldP spid="78" grpId="0"/>
      <p:bldP spid="80" grpId="0"/>
      <p:bldP spid="84" grpId="0"/>
      <p:bldP spid="86" grpId="0"/>
      <p:bldP spid="9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82EAF1-750D-423D-A7EF-AC9387B04204}"/>
              </a:ext>
            </a:extLst>
          </p:cNvPr>
          <p:cNvSpPr/>
          <p:nvPr/>
        </p:nvSpPr>
        <p:spPr>
          <a:xfrm>
            <a:off x="0" y="0"/>
            <a:ext cx="12192000" cy="6858000"/>
          </a:xfrm>
          <a:prstGeom prst="rect">
            <a:avLst/>
          </a:prstGeom>
          <a:gradFill>
            <a:gsLst>
              <a:gs pos="8000">
                <a:srgbClr val="FBFBFB"/>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92C2FEAF-8E9B-4D61-A61C-8230967D4508}"/>
              </a:ext>
            </a:extLst>
          </p:cNvPr>
          <p:cNvSpPr/>
          <p:nvPr/>
        </p:nvSpPr>
        <p:spPr>
          <a:xfrm rot="796691">
            <a:off x="-348741" y="4905402"/>
            <a:ext cx="7313571" cy="2696226"/>
          </a:xfrm>
          <a:custGeom>
            <a:avLst/>
            <a:gdLst>
              <a:gd name="connsiteX0" fmla="*/ 0 w 7313571"/>
              <a:gd name="connsiteY0" fmla="*/ 255361 h 2696226"/>
              <a:gd name="connsiteX1" fmla="*/ 226775 w 7313571"/>
              <a:gd name="connsiteY1" fmla="*/ 206592 h 2696226"/>
              <a:gd name="connsiteX2" fmla="*/ 2518958 w 7313571"/>
              <a:gd name="connsiteY2" fmla="*/ 0 h 2696226"/>
              <a:gd name="connsiteX3" fmla="*/ 7063034 w 7313571"/>
              <a:gd name="connsiteY3" fmla="*/ 956676 h 2696226"/>
              <a:gd name="connsiteX4" fmla="*/ 7313571 w 7313571"/>
              <a:gd name="connsiteY4" fmla="*/ 1106244 h 2696226"/>
              <a:gd name="connsiteX5" fmla="*/ 576015 w 7313571"/>
              <a:gd name="connsiteY5" fmla="*/ 2696226 h 269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13571" h="2696226">
                <a:moveTo>
                  <a:pt x="0" y="255361"/>
                </a:moveTo>
                <a:lnTo>
                  <a:pt x="226775" y="206592"/>
                </a:lnTo>
                <a:cubicBezTo>
                  <a:pt x="931300" y="73562"/>
                  <a:pt x="1705886" y="0"/>
                  <a:pt x="2518958" y="0"/>
                </a:cubicBezTo>
                <a:cubicBezTo>
                  <a:pt x="4348370" y="0"/>
                  <a:pt x="5982944" y="372410"/>
                  <a:pt x="7063034" y="956676"/>
                </a:cubicBezTo>
                <a:lnTo>
                  <a:pt x="7313571" y="1106244"/>
                </a:lnTo>
                <a:lnTo>
                  <a:pt x="576015" y="2696226"/>
                </a:lnTo>
                <a:close/>
              </a:path>
            </a:pathLst>
          </a:custGeom>
          <a:gradFill>
            <a:gsLst>
              <a:gs pos="0">
                <a:schemeClr val="accent1">
                  <a:lumMod val="40000"/>
                  <a:lumOff val="60000"/>
                </a:schemeClr>
              </a:gs>
              <a:gs pos="57000">
                <a:schemeClr val="accent1">
                  <a:lumMod val="20000"/>
                  <a:lumOff val="80000"/>
                  <a:alpha val="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文本框 43">
            <a:extLst>
              <a:ext uri="{FF2B5EF4-FFF2-40B4-BE49-F238E27FC236}">
                <a16:creationId xmlns:a16="http://schemas.microsoft.com/office/drawing/2014/main" xmlns="" id="{CA4EF907-94A8-4F07-AD32-8E6A5A2E2712}"/>
              </a:ext>
            </a:extLst>
          </p:cNvPr>
          <p:cNvSpPr txBox="1"/>
          <p:nvPr/>
        </p:nvSpPr>
        <p:spPr>
          <a:xfrm>
            <a:off x="1011419" y="2388671"/>
            <a:ext cx="2294391" cy="307777"/>
          </a:xfrm>
          <a:prstGeom prst="rect">
            <a:avLst/>
          </a:prstGeom>
          <a:noFill/>
        </p:spPr>
        <p:txBody>
          <a:bodyPr wrap="square">
            <a:spAutoFit/>
          </a:bodyPr>
          <a:lstStyle>
            <a:defPPr>
              <a:defRPr lang="zh-CN"/>
            </a:defPPr>
            <a:lvl1pPr algn="dist">
              <a:defRPr sz="1400">
                <a:solidFill>
                  <a:schemeClr val="tx2">
                    <a:lumMod val="40000"/>
                    <a:lumOff val="60000"/>
                    <a:alpha val="41000"/>
                  </a:schemeClr>
                </a:solidFill>
              </a:defRPr>
            </a:lvl1pPr>
          </a:lstStyle>
          <a:p>
            <a:r>
              <a:rPr lang="en-US" altLang="zh-CN" dirty="0">
                <a:gradFill flip="none" rotWithShape="1">
                  <a:gsLst>
                    <a:gs pos="0">
                      <a:schemeClr val="bg1">
                        <a:lumMod val="75000"/>
                        <a:alpha val="77000"/>
                      </a:schemeClr>
                    </a:gs>
                    <a:gs pos="100000">
                      <a:schemeClr val="bg1">
                        <a:lumMod val="75000"/>
                        <a:alpha val="38000"/>
                      </a:schemeClr>
                    </a:gs>
                  </a:gsLst>
                  <a:lin ang="0" scaled="1"/>
                  <a:tileRect/>
                </a:gradFill>
              </a:rPr>
              <a:t>YEAR-END</a:t>
            </a:r>
          </a:p>
        </p:txBody>
      </p:sp>
      <p:grpSp>
        <p:nvGrpSpPr>
          <p:cNvPr id="198" name="组合 197">
            <a:extLst>
              <a:ext uri="{FF2B5EF4-FFF2-40B4-BE49-F238E27FC236}">
                <a16:creationId xmlns:a16="http://schemas.microsoft.com/office/drawing/2014/main" xmlns="" id="{BB3C5205-1EF8-4E70-9E8B-5372D1CC1008}"/>
              </a:ext>
            </a:extLst>
          </p:cNvPr>
          <p:cNvGrpSpPr/>
          <p:nvPr/>
        </p:nvGrpSpPr>
        <p:grpSpPr>
          <a:xfrm>
            <a:off x="5128319" y="1148332"/>
            <a:ext cx="1342332" cy="761446"/>
            <a:chOff x="4791768" y="749642"/>
            <a:chExt cx="2340517" cy="1327673"/>
          </a:xfrm>
          <a:gradFill>
            <a:gsLst>
              <a:gs pos="0">
                <a:schemeClr val="accent1">
                  <a:lumMod val="40000"/>
                  <a:lumOff val="60000"/>
                </a:schemeClr>
              </a:gs>
              <a:gs pos="100000">
                <a:schemeClr val="accent4">
                  <a:alpha val="0"/>
                </a:schemeClr>
              </a:gs>
            </a:gsLst>
            <a:lin ang="2700000" scaled="1"/>
          </a:gradFill>
        </p:grpSpPr>
        <p:sp>
          <p:nvSpPr>
            <p:cNvPr id="68" name="椭圆 67">
              <a:extLst>
                <a:ext uri="{FF2B5EF4-FFF2-40B4-BE49-F238E27FC236}">
                  <a16:creationId xmlns:a16="http://schemas.microsoft.com/office/drawing/2014/main" xmlns="" id="{F1E99DE8-7A56-4126-B91C-1FE669993C2D}"/>
                </a:ext>
              </a:extLst>
            </p:cNvPr>
            <p:cNvSpPr/>
            <p:nvPr/>
          </p:nvSpPr>
          <p:spPr>
            <a:xfrm>
              <a:off x="479176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51446206-09B3-47F7-8E07-EA4328733C79}"/>
                </a:ext>
              </a:extLst>
            </p:cNvPr>
            <p:cNvSpPr/>
            <p:nvPr/>
          </p:nvSpPr>
          <p:spPr>
            <a:xfrm>
              <a:off x="498720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FAFBBE27-1ED2-46E7-A4E2-4131F43AEB66}"/>
                </a:ext>
              </a:extLst>
            </p:cNvPr>
            <p:cNvSpPr/>
            <p:nvPr/>
          </p:nvSpPr>
          <p:spPr>
            <a:xfrm>
              <a:off x="517773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569CD2E6-047A-416A-AD5A-8B98416BA640}"/>
                </a:ext>
              </a:extLst>
            </p:cNvPr>
            <p:cNvSpPr/>
            <p:nvPr/>
          </p:nvSpPr>
          <p:spPr>
            <a:xfrm>
              <a:off x="536825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xmlns="" id="{2DF81C10-C65B-43E2-B677-F21565293CFF}"/>
                </a:ext>
              </a:extLst>
            </p:cNvPr>
            <p:cNvSpPr/>
            <p:nvPr/>
          </p:nvSpPr>
          <p:spPr>
            <a:xfrm>
              <a:off x="555878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0AB88FFD-2C83-4051-A5B7-727F500E96AC}"/>
                </a:ext>
              </a:extLst>
            </p:cNvPr>
            <p:cNvSpPr/>
            <p:nvPr/>
          </p:nvSpPr>
          <p:spPr>
            <a:xfrm>
              <a:off x="5749305"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07A9AC0E-B18C-4440-8CE2-CC407D9EAE1C}"/>
                </a:ext>
              </a:extLst>
            </p:cNvPr>
            <p:cNvSpPr/>
            <p:nvPr/>
          </p:nvSpPr>
          <p:spPr>
            <a:xfrm>
              <a:off x="5939829"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ABE754E1-EC30-4BAE-9F73-71D167C36901}"/>
                </a:ext>
              </a:extLst>
            </p:cNvPr>
            <p:cNvSpPr/>
            <p:nvPr/>
          </p:nvSpPr>
          <p:spPr>
            <a:xfrm>
              <a:off x="6130353"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B54A4410-21CF-4B8C-ACBE-74D0C2D2211C}"/>
                </a:ext>
              </a:extLst>
            </p:cNvPr>
            <p:cNvSpPr/>
            <p:nvPr/>
          </p:nvSpPr>
          <p:spPr>
            <a:xfrm>
              <a:off x="6320877"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FF17F1D6-E43D-4E06-A9FB-E2025CC60F7D}"/>
                </a:ext>
              </a:extLst>
            </p:cNvPr>
            <p:cNvSpPr/>
            <p:nvPr/>
          </p:nvSpPr>
          <p:spPr>
            <a:xfrm>
              <a:off x="6511401"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xmlns="" id="{1239A062-B1D0-4F22-B892-69229A846CE6}"/>
                </a:ext>
              </a:extLst>
            </p:cNvPr>
            <p:cNvSpPr/>
            <p:nvPr/>
          </p:nvSpPr>
          <p:spPr>
            <a:xfrm>
              <a:off x="6701924"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0D905394-9539-4E65-9F9D-5044A8CCEAA2}"/>
                </a:ext>
              </a:extLst>
            </p:cNvPr>
            <p:cNvSpPr/>
            <p:nvPr/>
          </p:nvSpPr>
          <p:spPr>
            <a:xfrm>
              <a:off x="6892448"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4D27D0F9-2C92-4D58-8A6B-8AE25F54CEA7}"/>
                </a:ext>
              </a:extLst>
            </p:cNvPr>
            <p:cNvSpPr/>
            <p:nvPr/>
          </p:nvSpPr>
          <p:spPr>
            <a:xfrm>
              <a:off x="7082972" y="74964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B8030993-ABCD-48FB-AE4C-70E2DCA2C755}"/>
                </a:ext>
              </a:extLst>
            </p:cNvPr>
            <p:cNvSpPr/>
            <p:nvPr/>
          </p:nvSpPr>
          <p:spPr>
            <a:xfrm>
              <a:off x="479176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xmlns="" id="{D456D3CE-9226-4C97-A804-9B96F8A4C03B}"/>
                </a:ext>
              </a:extLst>
            </p:cNvPr>
            <p:cNvSpPr/>
            <p:nvPr/>
          </p:nvSpPr>
          <p:spPr>
            <a:xfrm>
              <a:off x="498720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158D5092-8E24-48F3-851F-090682056CD7}"/>
                </a:ext>
              </a:extLst>
            </p:cNvPr>
            <p:cNvSpPr/>
            <p:nvPr/>
          </p:nvSpPr>
          <p:spPr>
            <a:xfrm>
              <a:off x="517773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A125AD12-A6CB-482E-9578-B2690F6705B7}"/>
                </a:ext>
              </a:extLst>
            </p:cNvPr>
            <p:cNvSpPr/>
            <p:nvPr/>
          </p:nvSpPr>
          <p:spPr>
            <a:xfrm>
              <a:off x="536825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xmlns="" id="{425B05D0-DA82-4645-9603-62B9E6533CF3}"/>
                </a:ext>
              </a:extLst>
            </p:cNvPr>
            <p:cNvSpPr/>
            <p:nvPr/>
          </p:nvSpPr>
          <p:spPr>
            <a:xfrm>
              <a:off x="555878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BF83CD62-7E9A-405C-B4B0-19822C568AFB}"/>
                </a:ext>
              </a:extLst>
            </p:cNvPr>
            <p:cNvSpPr/>
            <p:nvPr/>
          </p:nvSpPr>
          <p:spPr>
            <a:xfrm>
              <a:off x="5749305"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xmlns="" id="{67F42D75-026E-4037-833C-81F3AB467730}"/>
                </a:ext>
              </a:extLst>
            </p:cNvPr>
            <p:cNvSpPr/>
            <p:nvPr/>
          </p:nvSpPr>
          <p:spPr>
            <a:xfrm>
              <a:off x="5939829"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xmlns="" id="{EFEC3BF5-D946-48DF-BB04-7A9EA2AFEE3A}"/>
                </a:ext>
              </a:extLst>
            </p:cNvPr>
            <p:cNvSpPr/>
            <p:nvPr/>
          </p:nvSpPr>
          <p:spPr>
            <a:xfrm>
              <a:off x="6130353"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xmlns="" id="{617BDC78-3785-4AAF-9F57-A2FC79E45E6D}"/>
                </a:ext>
              </a:extLst>
            </p:cNvPr>
            <p:cNvSpPr/>
            <p:nvPr/>
          </p:nvSpPr>
          <p:spPr>
            <a:xfrm>
              <a:off x="6320877"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xmlns="" id="{C599383E-4BE3-4ADC-8066-D2A70A0986F8}"/>
                </a:ext>
              </a:extLst>
            </p:cNvPr>
            <p:cNvSpPr/>
            <p:nvPr/>
          </p:nvSpPr>
          <p:spPr>
            <a:xfrm>
              <a:off x="6511401"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xmlns="" id="{AB8CEAAC-D014-4532-9206-EAF8ED397472}"/>
                </a:ext>
              </a:extLst>
            </p:cNvPr>
            <p:cNvSpPr/>
            <p:nvPr/>
          </p:nvSpPr>
          <p:spPr>
            <a:xfrm>
              <a:off x="6701924"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xmlns="" id="{45DA22AB-DB02-4F44-87F8-2E933B4EA957}"/>
                </a:ext>
              </a:extLst>
            </p:cNvPr>
            <p:cNvSpPr/>
            <p:nvPr/>
          </p:nvSpPr>
          <p:spPr>
            <a:xfrm>
              <a:off x="6892448"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xmlns="" id="{3434607A-2DB4-44DF-A80F-39EEAC25E6DA}"/>
                </a:ext>
              </a:extLst>
            </p:cNvPr>
            <p:cNvSpPr/>
            <p:nvPr/>
          </p:nvSpPr>
          <p:spPr>
            <a:xfrm>
              <a:off x="7082972" y="90943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56C963EF-3B83-45D4-AA54-DE3B20D95DBF}"/>
                </a:ext>
              </a:extLst>
            </p:cNvPr>
            <p:cNvSpPr/>
            <p:nvPr/>
          </p:nvSpPr>
          <p:spPr>
            <a:xfrm>
              <a:off x="479176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xmlns="" id="{4DE3B557-5BAF-4F84-99D1-E1B2CEDE77B3}"/>
                </a:ext>
              </a:extLst>
            </p:cNvPr>
            <p:cNvSpPr/>
            <p:nvPr/>
          </p:nvSpPr>
          <p:spPr>
            <a:xfrm>
              <a:off x="498720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xmlns="" id="{C86B960A-BA81-47E6-9382-1B0BDFF24509}"/>
                </a:ext>
              </a:extLst>
            </p:cNvPr>
            <p:cNvSpPr/>
            <p:nvPr/>
          </p:nvSpPr>
          <p:spPr>
            <a:xfrm>
              <a:off x="517773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833BF413-19AF-4DA6-A619-2BD57961F9CE}"/>
                </a:ext>
              </a:extLst>
            </p:cNvPr>
            <p:cNvSpPr/>
            <p:nvPr/>
          </p:nvSpPr>
          <p:spPr>
            <a:xfrm>
              <a:off x="536825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4FB2EC51-A703-42D2-86E4-FBD4863B11AC}"/>
                </a:ext>
              </a:extLst>
            </p:cNvPr>
            <p:cNvSpPr/>
            <p:nvPr/>
          </p:nvSpPr>
          <p:spPr>
            <a:xfrm>
              <a:off x="555878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8040BF6C-8255-4CCB-BFC9-5E8E13D99877}"/>
                </a:ext>
              </a:extLst>
            </p:cNvPr>
            <p:cNvSpPr/>
            <p:nvPr/>
          </p:nvSpPr>
          <p:spPr>
            <a:xfrm>
              <a:off x="5749305"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4E817D05-F97C-42D7-8B2C-4E8316810580}"/>
                </a:ext>
              </a:extLst>
            </p:cNvPr>
            <p:cNvSpPr/>
            <p:nvPr/>
          </p:nvSpPr>
          <p:spPr>
            <a:xfrm>
              <a:off x="5939829"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A0EBE735-9680-4054-B075-0AE06E141D22}"/>
                </a:ext>
              </a:extLst>
            </p:cNvPr>
            <p:cNvSpPr/>
            <p:nvPr/>
          </p:nvSpPr>
          <p:spPr>
            <a:xfrm>
              <a:off x="6130353"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1886CB54-00E6-4C97-8E74-60AA3FDD6F39}"/>
                </a:ext>
              </a:extLst>
            </p:cNvPr>
            <p:cNvSpPr/>
            <p:nvPr/>
          </p:nvSpPr>
          <p:spPr>
            <a:xfrm>
              <a:off x="6320877"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BC6492DE-7B80-4F40-999B-3529F8D4C9AD}"/>
                </a:ext>
              </a:extLst>
            </p:cNvPr>
            <p:cNvSpPr/>
            <p:nvPr/>
          </p:nvSpPr>
          <p:spPr>
            <a:xfrm>
              <a:off x="6511401"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xmlns="" id="{ADDF6292-B7F2-402B-9B40-199ACFE1FD0D}"/>
                </a:ext>
              </a:extLst>
            </p:cNvPr>
            <p:cNvSpPr/>
            <p:nvPr/>
          </p:nvSpPr>
          <p:spPr>
            <a:xfrm>
              <a:off x="6701924"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xmlns="" id="{F32F18C4-9700-4C23-85A9-EBBCA1443C29}"/>
                </a:ext>
              </a:extLst>
            </p:cNvPr>
            <p:cNvSpPr/>
            <p:nvPr/>
          </p:nvSpPr>
          <p:spPr>
            <a:xfrm>
              <a:off x="6892448"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xmlns="" id="{B349AAE5-DC55-47DE-B2D7-53B54B53FC79}"/>
                </a:ext>
              </a:extLst>
            </p:cNvPr>
            <p:cNvSpPr/>
            <p:nvPr/>
          </p:nvSpPr>
          <p:spPr>
            <a:xfrm>
              <a:off x="7082972" y="106923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xmlns="" id="{47F9C258-1CA9-44AB-8E50-4C097BC41102}"/>
                </a:ext>
              </a:extLst>
            </p:cNvPr>
            <p:cNvSpPr/>
            <p:nvPr/>
          </p:nvSpPr>
          <p:spPr>
            <a:xfrm>
              <a:off x="479176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xmlns="" id="{7C6B653D-B6B6-48F7-BEF4-67DF9B4F91D7}"/>
                </a:ext>
              </a:extLst>
            </p:cNvPr>
            <p:cNvSpPr/>
            <p:nvPr/>
          </p:nvSpPr>
          <p:spPr>
            <a:xfrm>
              <a:off x="498720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xmlns="" id="{F8035722-24B7-4ED9-AB11-345D29D08EA0}"/>
                </a:ext>
              </a:extLst>
            </p:cNvPr>
            <p:cNvSpPr/>
            <p:nvPr/>
          </p:nvSpPr>
          <p:spPr>
            <a:xfrm>
              <a:off x="517773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xmlns="" id="{F9B1B70E-764D-49E4-8760-78D2E8886409}"/>
                </a:ext>
              </a:extLst>
            </p:cNvPr>
            <p:cNvSpPr/>
            <p:nvPr/>
          </p:nvSpPr>
          <p:spPr>
            <a:xfrm>
              <a:off x="536825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xmlns="" id="{55BFD3D8-BF66-4D08-8E81-E7C944B9AB06}"/>
                </a:ext>
              </a:extLst>
            </p:cNvPr>
            <p:cNvSpPr/>
            <p:nvPr/>
          </p:nvSpPr>
          <p:spPr>
            <a:xfrm>
              <a:off x="555878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xmlns="" id="{6D2CE672-E393-4C94-A6A6-1241CD640438}"/>
                </a:ext>
              </a:extLst>
            </p:cNvPr>
            <p:cNvSpPr/>
            <p:nvPr/>
          </p:nvSpPr>
          <p:spPr>
            <a:xfrm>
              <a:off x="5749305"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xmlns="" id="{5711BB80-4016-4288-8D66-B150AE677E4B}"/>
                </a:ext>
              </a:extLst>
            </p:cNvPr>
            <p:cNvSpPr/>
            <p:nvPr/>
          </p:nvSpPr>
          <p:spPr>
            <a:xfrm>
              <a:off x="5939829"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xmlns="" id="{BCF82F2E-4D62-4882-B5BD-9E1186B6CFB9}"/>
                </a:ext>
              </a:extLst>
            </p:cNvPr>
            <p:cNvSpPr/>
            <p:nvPr/>
          </p:nvSpPr>
          <p:spPr>
            <a:xfrm>
              <a:off x="6130353"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xmlns="" id="{3A72B1FE-EF6B-4F7A-A175-BB141EC39FED}"/>
                </a:ext>
              </a:extLst>
            </p:cNvPr>
            <p:cNvSpPr/>
            <p:nvPr/>
          </p:nvSpPr>
          <p:spPr>
            <a:xfrm>
              <a:off x="6320877"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xmlns="" id="{CDFF2788-3018-4A84-86D6-54F59C217185}"/>
                </a:ext>
              </a:extLst>
            </p:cNvPr>
            <p:cNvSpPr/>
            <p:nvPr/>
          </p:nvSpPr>
          <p:spPr>
            <a:xfrm>
              <a:off x="6511401"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xmlns="" id="{3129627F-3724-4AB3-ABEE-712635FE7A4B}"/>
                </a:ext>
              </a:extLst>
            </p:cNvPr>
            <p:cNvSpPr/>
            <p:nvPr/>
          </p:nvSpPr>
          <p:spPr>
            <a:xfrm>
              <a:off x="6701924"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xmlns="" id="{853909E6-6481-4C55-B252-3FF9E789732C}"/>
                </a:ext>
              </a:extLst>
            </p:cNvPr>
            <p:cNvSpPr/>
            <p:nvPr/>
          </p:nvSpPr>
          <p:spPr>
            <a:xfrm>
              <a:off x="6892448"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xmlns="" id="{6284A0CF-3520-4618-B580-4C4E09B1DB9A}"/>
                </a:ext>
              </a:extLst>
            </p:cNvPr>
            <p:cNvSpPr/>
            <p:nvPr/>
          </p:nvSpPr>
          <p:spPr>
            <a:xfrm>
              <a:off x="7082972" y="122902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xmlns="" id="{D39CA3D2-F92C-483C-B93C-68C2358279B5}"/>
                </a:ext>
              </a:extLst>
            </p:cNvPr>
            <p:cNvSpPr/>
            <p:nvPr/>
          </p:nvSpPr>
          <p:spPr>
            <a:xfrm>
              <a:off x="479176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xmlns="" id="{E8832891-7450-4A85-AE64-1D29F28CC21E}"/>
                </a:ext>
              </a:extLst>
            </p:cNvPr>
            <p:cNvSpPr/>
            <p:nvPr/>
          </p:nvSpPr>
          <p:spPr>
            <a:xfrm>
              <a:off x="498720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xmlns="" id="{6AD61479-5192-4E71-B135-22AF071ACB04}"/>
                </a:ext>
              </a:extLst>
            </p:cNvPr>
            <p:cNvSpPr/>
            <p:nvPr/>
          </p:nvSpPr>
          <p:spPr>
            <a:xfrm>
              <a:off x="517773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xmlns="" id="{EF45DCF4-01D7-4C0F-907A-1491755169C3}"/>
                </a:ext>
              </a:extLst>
            </p:cNvPr>
            <p:cNvSpPr/>
            <p:nvPr/>
          </p:nvSpPr>
          <p:spPr>
            <a:xfrm>
              <a:off x="536825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xmlns="" id="{E8F79637-59FE-43C6-B821-C4C841F4750E}"/>
                </a:ext>
              </a:extLst>
            </p:cNvPr>
            <p:cNvSpPr/>
            <p:nvPr/>
          </p:nvSpPr>
          <p:spPr>
            <a:xfrm>
              <a:off x="555878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xmlns="" id="{37C46989-D0E2-4CF8-B12F-C62D56BA525A}"/>
                </a:ext>
              </a:extLst>
            </p:cNvPr>
            <p:cNvSpPr/>
            <p:nvPr/>
          </p:nvSpPr>
          <p:spPr>
            <a:xfrm>
              <a:off x="5749305"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xmlns="" id="{0D77EB2F-0A8E-4326-9689-B4E603CF7B04}"/>
                </a:ext>
              </a:extLst>
            </p:cNvPr>
            <p:cNvSpPr/>
            <p:nvPr/>
          </p:nvSpPr>
          <p:spPr>
            <a:xfrm>
              <a:off x="5939829"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xmlns="" id="{3709D54B-F9BD-4048-9DCA-3BC555DD5C08}"/>
                </a:ext>
              </a:extLst>
            </p:cNvPr>
            <p:cNvSpPr/>
            <p:nvPr/>
          </p:nvSpPr>
          <p:spPr>
            <a:xfrm>
              <a:off x="6130353"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xmlns="" id="{6126C730-82F0-4EF0-A67C-23EC7449A07C}"/>
                </a:ext>
              </a:extLst>
            </p:cNvPr>
            <p:cNvSpPr/>
            <p:nvPr/>
          </p:nvSpPr>
          <p:spPr>
            <a:xfrm>
              <a:off x="6320877"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xmlns="" id="{8DC495AD-52AA-4240-8104-C153E32CEA57}"/>
                </a:ext>
              </a:extLst>
            </p:cNvPr>
            <p:cNvSpPr/>
            <p:nvPr/>
          </p:nvSpPr>
          <p:spPr>
            <a:xfrm>
              <a:off x="6511401"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xmlns="" id="{A4BA1D24-66FE-4335-9203-7670F113CBE1}"/>
                </a:ext>
              </a:extLst>
            </p:cNvPr>
            <p:cNvSpPr/>
            <p:nvPr/>
          </p:nvSpPr>
          <p:spPr>
            <a:xfrm>
              <a:off x="6701924"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xmlns="" id="{C38B5610-7E37-48F5-9365-B62D9EAE102C}"/>
                </a:ext>
              </a:extLst>
            </p:cNvPr>
            <p:cNvSpPr/>
            <p:nvPr/>
          </p:nvSpPr>
          <p:spPr>
            <a:xfrm>
              <a:off x="6892448"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xmlns="" id="{8E8BEA4E-61D0-4C62-9095-E1ABA2E05E20}"/>
                </a:ext>
              </a:extLst>
            </p:cNvPr>
            <p:cNvSpPr/>
            <p:nvPr/>
          </p:nvSpPr>
          <p:spPr>
            <a:xfrm>
              <a:off x="7082972" y="138882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xmlns="" id="{08968B0C-72EB-44A2-B1E0-D297E1B54B02}"/>
                </a:ext>
              </a:extLst>
            </p:cNvPr>
            <p:cNvSpPr/>
            <p:nvPr/>
          </p:nvSpPr>
          <p:spPr>
            <a:xfrm>
              <a:off x="479176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xmlns="" id="{5AA22DFC-C395-4B41-B587-59246E7CF857}"/>
                </a:ext>
              </a:extLst>
            </p:cNvPr>
            <p:cNvSpPr/>
            <p:nvPr/>
          </p:nvSpPr>
          <p:spPr>
            <a:xfrm>
              <a:off x="498720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xmlns="" id="{3D211894-D723-472A-9CFF-CD5C93BBC46F}"/>
                </a:ext>
              </a:extLst>
            </p:cNvPr>
            <p:cNvSpPr/>
            <p:nvPr/>
          </p:nvSpPr>
          <p:spPr>
            <a:xfrm>
              <a:off x="517773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xmlns="" id="{CAF3A611-A473-4BED-A087-3D9E21B6FB0D}"/>
                </a:ext>
              </a:extLst>
            </p:cNvPr>
            <p:cNvSpPr/>
            <p:nvPr/>
          </p:nvSpPr>
          <p:spPr>
            <a:xfrm>
              <a:off x="536825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xmlns="" id="{7478EFC7-19F8-4572-A2A3-AECDC5D0354C}"/>
                </a:ext>
              </a:extLst>
            </p:cNvPr>
            <p:cNvSpPr/>
            <p:nvPr/>
          </p:nvSpPr>
          <p:spPr>
            <a:xfrm>
              <a:off x="555878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xmlns="" id="{EA44F3B8-0CD2-4203-9710-3A98C235E18B}"/>
                </a:ext>
              </a:extLst>
            </p:cNvPr>
            <p:cNvSpPr/>
            <p:nvPr/>
          </p:nvSpPr>
          <p:spPr>
            <a:xfrm>
              <a:off x="5749305"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xmlns="" id="{9BDEAAA9-F3EF-422F-9084-97CB4B0F10CA}"/>
                </a:ext>
              </a:extLst>
            </p:cNvPr>
            <p:cNvSpPr/>
            <p:nvPr/>
          </p:nvSpPr>
          <p:spPr>
            <a:xfrm>
              <a:off x="5939829"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xmlns="" id="{38BC67F2-86C2-4F02-908A-C4C2C61D6DF0}"/>
                </a:ext>
              </a:extLst>
            </p:cNvPr>
            <p:cNvSpPr/>
            <p:nvPr/>
          </p:nvSpPr>
          <p:spPr>
            <a:xfrm>
              <a:off x="6130353"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xmlns="" id="{C40A2361-43EE-40BE-AEAC-F0FC2CB860EC}"/>
                </a:ext>
              </a:extLst>
            </p:cNvPr>
            <p:cNvSpPr/>
            <p:nvPr/>
          </p:nvSpPr>
          <p:spPr>
            <a:xfrm>
              <a:off x="6320877"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xmlns="" id="{3F7DAF54-1D8A-4EA2-BDE4-EEFDF14A6F12}"/>
                </a:ext>
              </a:extLst>
            </p:cNvPr>
            <p:cNvSpPr/>
            <p:nvPr/>
          </p:nvSpPr>
          <p:spPr>
            <a:xfrm>
              <a:off x="6511401"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xmlns="" id="{7ACCB5EE-47AA-4BB0-9332-35462FA165AE}"/>
                </a:ext>
              </a:extLst>
            </p:cNvPr>
            <p:cNvSpPr/>
            <p:nvPr/>
          </p:nvSpPr>
          <p:spPr>
            <a:xfrm>
              <a:off x="6701924"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xmlns="" id="{45BA95F0-C805-4BD6-8B2F-B6C1EA782BC1}"/>
                </a:ext>
              </a:extLst>
            </p:cNvPr>
            <p:cNvSpPr/>
            <p:nvPr/>
          </p:nvSpPr>
          <p:spPr>
            <a:xfrm>
              <a:off x="6892448"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xmlns="" id="{CA99EC5A-2712-4D3B-AD1B-3D550116165E}"/>
                </a:ext>
              </a:extLst>
            </p:cNvPr>
            <p:cNvSpPr/>
            <p:nvPr/>
          </p:nvSpPr>
          <p:spPr>
            <a:xfrm>
              <a:off x="7082972" y="154861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xmlns="" id="{05641328-E91E-4CC4-AD47-475E3351CFDE}"/>
                </a:ext>
              </a:extLst>
            </p:cNvPr>
            <p:cNvSpPr/>
            <p:nvPr/>
          </p:nvSpPr>
          <p:spPr>
            <a:xfrm>
              <a:off x="479176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xmlns="" id="{20B50CA3-30FE-4D27-8759-9D2158B65B3D}"/>
                </a:ext>
              </a:extLst>
            </p:cNvPr>
            <p:cNvSpPr/>
            <p:nvPr/>
          </p:nvSpPr>
          <p:spPr>
            <a:xfrm>
              <a:off x="498720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xmlns="" id="{33B25D6B-2731-4F4F-86D1-C98C6AFEB519}"/>
                </a:ext>
              </a:extLst>
            </p:cNvPr>
            <p:cNvSpPr/>
            <p:nvPr/>
          </p:nvSpPr>
          <p:spPr>
            <a:xfrm>
              <a:off x="517773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xmlns="" id="{91754DE3-35E7-4F50-92E2-B61A2435EC74}"/>
                </a:ext>
              </a:extLst>
            </p:cNvPr>
            <p:cNvSpPr/>
            <p:nvPr/>
          </p:nvSpPr>
          <p:spPr>
            <a:xfrm>
              <a:off x="536825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xmlns="" id="{4BB29B61-61FA-4AE9-9BD7-2D8343B781B5}"/>
                </a:ext>
              </a:extLst>
            </p:cNvPr>
            <p:cNvSpPr/>
            <p:nvPr/>
          </p:nvSpPr>
          <p:spPr>
            <a:xfrm>
              <a:off x="555878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xmlns="" id="{F472AD40-C064-4FBA-B22D-F80F53FDEAD8}"/>
                </a:ext>
              </a:extLst>
            </p:cNvPr>
            <p:cNvSpPr/>
            <p:nvPr/>
          </p:nvSpPr>
          <p:spPr>
            <a:xfrm>
              <a:off x="5749305"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xmlns="" id="{56FF5259-98E9-4CCF-8E19-83080F5641BE}"/>
                </a:ext>
              </a:extLst>
            </p:cNvPr>
            <p:cNvSpPr/>
            <p:nvPr/>
          </p:nvSpPr>
          <p:spPr>
            <a:xfrm>
              <a:off x="5939829"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xmlns="" id="{A04FB5F7-51DA-4DF2-81AF-778451780B9A}"/>
                </a:ext>
              </a:extLst>
            </p:cNvPr>
            <p:cNvSpPr/>
            <p:nvPr/>
          </p:nvSpPr>
          <p:spPr>
            <a:xfrm>
              <a:off x="6130353"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xmlns="" id="{990326F1-2DE6-42C2-8378-2291DD3FE1C1}"/>
                </a:ext>
              </a:extLst>
            </p:cNvPr>
            <p:cNvSpPr/>
            <p:nvPr/>
          </p:nvSpPr>
          <p:spPr>
            <a:xfrm>
              <a:off x="6320877"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xmlns="" id="{399EA989-9D24-4E9F-8106-EB23C238B308}"/>
                </a:ext>
              </a:extLst>
            </p:cNvPr>
            <p:cNvSpPr/>
            <p:nvPr/>
          </p:nvSpPr>
          <p:spPr>
            <a:xfrm>
              <a:off x="6511401"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xmlns="" id="{0B0F219B-425C-4CDF-8366-28D11A91857D}"/>
                </a:ext>
              </a:extLst>
            </p:cNvPr>
            <p:cNvSpPr/>
            <p:nvPr/>
          </p:nvSpPr>
          <p:spPr>
            <a:xfrm>
              <a:off x="6701924"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xmlns="" id="{051C3837-0D70-4062-AB1E-3FECE6AB12B5}"/>
                </a:ext>
              </a:extLst>
            </p:cNvPr>
            <p:cNvSpPr/>
            <p:nvPr/>
          </p:nvSpPr>
          <p:spPr>
            <a:xfrm>
              <a:off x="6892448"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xmlns="" id="{D628298E-403C-47B5-8AC9-125663809487}"/>
                </a:ext>
              </a:extLst>
            </p:cNvPr>
            <p:cNvSpPr/>
            <p:nvPr/>
          </p:nvSpPr>
          <p:spPr>
            <a:xfrm>
              <a:off x="7082972" y="170841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xmlns="" id="{F17C441C-1209-4C05-9D8D-4883AEB88A15}"/>
                </a:ext>
              </a:extLst>
            </p:cNvPr>
            <p:cNvSpPr/>
            <p:nvPr/>
          </p:nvSpPr>
          <p:spPr>
            <a:xfrm>
              <a:off x="479176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xmlns="" id="{8C27A14B-C3B6-4D03-B14C-344439056AC6}"/>
                </a:ext>
              </a:extLst>
            </p:cNvPr>
            <p:cNvSpPr/>
            <p:nvPr/>
          </p:nvSpPr>
          <p:spPr>
            <a:xfrm>
              <a:off x="498720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xmlns="" id="{63AC0732-E15C-465C-A8B1-0161EB5B76C5}"/>
                </a:ext>
              </a:extLst>
            </p:cNvPr>
            <p:cNvSpPr/>
            <p:nvPr/>
          </p:nvSpPr>
          <p:spPr>
            <a:xfrm>
              <a:off x="517773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xmlns="" id="{51E0CEC5-392A-4662-B04D-2601CD9FDFEB}"/>
                </a:ext>
              </a:extLst>
            </p:cNvPr>
            <p:cNvSpPr/>
            <p:nvPr/>
          </p:nvSpPr>
          <p:spPr>
            <a:xfrm>
              <a:off x="536825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xmlns="" id="{59A18DA5-1A7B-413A-BABE-507DC69CF95A}"/>
                </a:ext>
              </a:extLst>
            </p:cNvPr>
            <p:cNvSpPr/>
            <p:nvPr/>
          </p:nvSpPr>
          <p:spPr>
            <a:xfrm>
              <a:off x="555878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xmlns="" id="{1B7C4397-7691-4978-ADD8-F03462C2A9A2}"/>
                </a:ext>
              </a:extLst>
            </p:cNvPr>
            <p:cNvSpPr/>
            <p:nvPr/>
          </p:nvSpPr>
          <p:spPr>
            <a:xfrm>
              <a:off x="5749305"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xmlns="" id="{1785A11D-5357-4019-B804-4FA32301BEE0}"/>
                </a:ext>
              </a:extLst>
            </p:cNvPr>
            <p:cNvSpPr/>
            <p:nvPr/>
          </p:nvSpPr>
          <p:spPr>
            <a:xfrm>
              <a:off x="5939829"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xmlns="" id="{2136A488-DEDC-43C3-827B-65D62E6661C2}"/>
                </a:ext>
              </a:extLst>
            </p:cNvPr>
            <p:cNvSpPr/>
            <p:nvPr/>
          </p:nvSpPr>
          <p:spPr>
            <a:xfrm>
              <a:off x="6130353"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xmlns="" id="{AABDC13C-78A5-45DE-BDEE-B6C0C7A168E2}"/>
                </a:ext>
              </a:extLst>
            </p:cNvPr>
            <p:cNvSpPr/>
            <p:nvPr/>
          </p:nvSpPr>
          <p:spPr>
            <a:xfrm>
              <a:off x="6320877"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xmlns="" id="{2DD2A668-11ED-4EE9-811D-CFD202AE2F3E}"/>
                </a:ext>
              </a:extLst>
            </p:cNvPr>
            <p:cNvSpPr/>
            <p:nvPr/>
          </p:nvSpPr>
          <p:spPr>
            <a:xfrm>
              <a:off x="6511401"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xmlns="" id="{75473206-80B2-4487-8BC4-88DE54316F76}"/>
                </a:ext>
              </a:extLst>
            </p:cNvPr>
            <p:cNvSpPr/>
            <p:nvPr/>
          </p:nvSpPr>
          <p:spPr>
            <a:xfrm>
              <a:off x="6701924"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xmlns="" id="{C929648E-2F39-4829-844B-33993CAE841F}"/>
                </a:ext>
              </a:extLst>
            </p:cNvPr>
            <p:cNvSpPr/>
            <p:nvPr/>
          </p:nvSpPr>
          <p:spPr>
            <a:xfrm>
              <a:off x="6892448"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xmlns="" id="{A7789C53-7971-4CE9-8F60-90866095993E}"/>
                </a:ext>
              </a:extLst>
            </p:cNvPr>
            <p:cNvSpPr/>
            <p:nvPr/>
          </p:nvSpPr>
          <p:spPr>
            <a:xfrm>
              <a:off x="7082972" y="1868207"/>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xmlns="" id="{F4F67BCA-0B51-424C-AC3B-9E2C9CFA052E}"/>
                </a:ext>
              </a:extLst>
            </p:cNvPr>
            <p:cNvSpPr/>
            <p:nvPr/>
          </p:nvSpPr>
          <p:spPr>
            <a:xfrm>
              <a:off x="479176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xmlns="" id="{9B4AF50F-0B89-44E4-AAEE-2588FFC0087C}"/>
                </a:ext>
              </a:extLst>
            </p:cNvPr>
            <p:cNvSpPr/>
            <p:nvPr/>
          </p:nvSpPr>
          <p:spPr>
            <a:xfrm>
              <a:off x="498720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xmlns="" id="{31036AA5-EFEC-4C7F-9C1A-28850E8D5022}"/>
                </a:ext>
              </a:extLst>
            </p:cNvPr>
            <p:cNvSpPr/>
            <p:nvPr/>
          </p:nvSpPr>
          <p:spPr>
            <a:xfrm>
              <a:off x="517773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xmlns="" id="{FE8C9C5F-0CFD-47BB-B29D-F7E4B0417595}"/>
                </a:ext>
              </a:extLst>
            </p:cNvPr>
            <p:cNvSpPr/>
            <p:nvPr/>
          </p:nvSpPr>
          <p:spPr>
            <a:xfrm>
              <a:off x="536825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xmlns="" id="{DC46C86E-3EFA-4CD2-8778-B475D5CB6C25}"/>
                </a:ext>
              </a:extLst>
            </p:cNvPr>
            <p:cNvSpPr/>
            <p:nvPr/>
          </p:nvSpPr>
          <p:spPr>
            <a:xfrm>
              <a:off x="555878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xmlns="" id="{398B2910-92BB-4233-B7CB-CB73F3A6EA61}"/>
                </a:ext>
              </a:extLst>
            </p:cNvPr>
            <p:cNvSpPr/>
            <p:nvPr/>
          </p:nvSpPr>
          <p:spPr>
            <a:xfrm>
              <a:off x="5749305"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xmlns="" id="{DA5093BB-79B3-4811-A44D-3A7C3B6CB47E}"/>
                </a:ext>
              </a:extLst>
            </p:cNvPr>
            <p:cNvSpPr/>
            <p:nvPr/>
          </p:nvSpPr>
          <p:spPr>
            <a:xfrm>
              <a:off x="5939829"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xmlns="" id="{DC6301E6-4338-40B9-903E-805D84D98547}"/>
                </a:ext>
              </a:extLst>
            </p:cNvPr>
            <p:cNvSpPr/>
            <p:nvPr/>
          </p:nvSpPr>
          <p:spPr>
            <a:xfrm>
              <a:off x="6130353"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xmlns="" id="{C4892F67-03E7-4D0D-87E7-AFE42BC7C5C9}"/>
                </a:ext>
              </a:extLst>
            </p:cNvPr>
            <p:cNvSpPr/>
            <p:nvPr/>
          </p:nvSpPr>
          <p:spPr>
            <a:xfrm>
              <a:off x="6320877"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xmlns="" id="{04586519-D0CF-4251-8F5F-8F2660DEAD2E}"/>
                </a:ext>
              </a:extLst>
            </p:cNvPr>
            <p:cNvSpPr/>
            <p:nvPr/>
          </p:nvSpPr>
          <p:spPr>
            <a:xfrm>
              <a:off x="6511401"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xmlns="" id="{4FCDBE35-FDD9-4F95-AFAD-2F1F679C34A3}"/>
                </a:ext>
              </a:extLst>
            </p:cNvPr>
            <p:cNvSpPr/>
            <p:nvPr/>
          </p:nvSpPr>
          <p:spPr>
            <a:xfrm>
              <a:off x="6701924"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xmlns="" id="{6515FE89-5255-467C-B5DF-4CC3F8342B27}"/>
                </a:ext>
              </a:extLst>
            </p:cNvPr>
            <p:cNvSpPr/>
            <p:nvPr/>
          </p:nvSpPr>
          <p:spPr>
            <a:xfrm>
              <a:off x="6892448"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xmlns="" id="{E32D5F61-C3B9-4EEE-B5B8-24DED6475677}"/>
                </a:ext>
              </a:extLst>
            </p:cNvPr>
            <p:cNvSpPr/>
            <p:nvPr/>
          </p:nvSpPr>
          <p:spPr>
            <a:xfrm>
              <a:off x="7082972" y="2028002"/>
              <a:ext cx="49313" cy="49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xmlns="" id="{C6BA5837-F67E-4FE6-9B93-4E9A064D863F}"/>
              </a:ext>
            </a:extLst>
          </p:cNvPr>
          <p:cNvSpPr txBox="1"/>
          <p:nvPr/>
        </p:nvSpPr>
        <p:spPr>
          <a:xfrm>
            <a:off x="10029371" y="6137368"/>
            <a:ext cx="1741714" cy="369332"/>
          </a:xfrm>
          <a:prstGeom prst="rect">
            <a:avLst/>
          </a:prstGeom>
          <a:noFill/>
        </p:spPr>
        <p:txBody>
          <a:bodyPr wrap="square" rtlCol="0">
            <a:spAutoFit/>
          </a:bodyPr>
          <a:lstStyle/>
          <a:p>
            <a:pPr algn="ctr"/>
            <a:r>
              <a:rPr lang="zh-CN" altLang="en-US" dirty="0">
                <a:solidFill>
                  <a:schemeClr val="tx2">
                    <a:lumMod val="40000"/>
                    <a:lumOff val="60000"/>
                  </a:schemeClr>
                </a:solidFill>
              </a:rPr>
              <a:t>市场运营部</a:t>
            </a:r>
          </a:p>
        </p:txBody>
      </p:sp>
      <p:sp>
        <p:nvSpPr>
          <p:cNvPr id="40" name="椭圆 39">
            <a:extLst>
              <a:ext uri="{FF2B5EF4-FFF2-40B4-BE49-F238E27FC236}">
                <a16:creationId xmlns:a16="http://schemas.microsoft.com/office/drawing/2014/main" xmlns="" id="{FBD5A14C-1A9B-4FE1-B745-AE3D8399268F}"/>
              </a:ext>
            </a:extLst>
          </p:cNvPr>
          <p:cNvSpPr/>
          <p:nvPr/>
        </p:nvSpPr>
        <p:spPr>
          <a:xfrm>
            <a:off x="6921500" y="2145406"/>
            <a:ext cx="4792115" cy="4604070"/>
          </a:xfrm>
          <a:prstGeom prst="ellipse">
            <a:avLst/>
          </a:prstGeom>
          <a:noFill/>
          <a:ln w="6350">
            <a:gradFill flip="none" rotWithShape="1">
              <a:gsLst>
                <a:gs pos="0">
                  <a:schemeClr val="accent2"/>
                </a:gs>
                <a:gs pos="89000">
                  <a:schemeClr val="accent1">
                    <a:lumMod val="20000"/>
                    <a:lumOff val="80000"/>
                    <a:alpha val="0"/>
                  </a:schemeClr>
                </a:gs>
                <a:gs pos="9000">
                  <a:schemeClr val="accent1">
                    <a:lumMod val="20000"/>
                    <a:lumOff val="80000"/>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E8CB5019-512A-4EA2-BCFE-88DFD9901217}"/>
              </a:ext>
            </a:extLst>
          </p:cNvPr>
          <p:cNvSpPr/>
          <p:nvPr/>
        </p:nvSpPr>
        <p:spPr>
          <a:xfrm>
            <a:off x="8200638" y="58713"/>
            <a:ext cx="99261" cy="4629134"/>
          </a:xfrm>
          <a:prstGeom prst="rect">
            <a:avLst/>
          </a:prstGeom>
          <a:gradFill>
            <a:gsLst>
              <a:gs pos="12000">
                <a:schemeClr val="accent1">
                  <a:alpha val="0"/>
                </a:schemeClr>
              </a:gs>
              <a:gs pos="58000">
                <a:schemeClr val="accent2">
                  <a:alpha val="53000"/>
                </a:schemeClr>
              </a:gs>
              <a:gs pos="100000">
                <a:schemeClr val="accent1">
                  <a:alpha val="0"/>
                </a:schemeClr>
              </a:gs>
            </a:gsLst>
            <a:lin ang="5400000" scaled="1"/>
          </a:gradFill>
          <a:ln>
            <a:noFill/>
          </a:ln>
          <a:effectLst>
            <a:outerShdw blurRad="647700" dist="38100" algn="l" rotWithShape="0">
              <a:schemeClr val="accent2">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02C95A6B-E1B8-42C2-B6FA-A659BDC96FCD}"/>
              </a:ext>
            </a:extLst>
          </p:cNvPr>
          <p:cNvSpPr/>
          <p:nvPr/>
        </p:nvSpPr>
        <p:spPr>
          <a:xfrm>
            <a:off x="9295533" y="1523645"/>
            <a:ext cx="1071080" cy="3979643"/>
          </a:xfrm>
          <a:prstGeom prst="rect">
            <a:avLst/>
          </a:prstGeom>
          <a:gradFill>
            <a:gsLst>
              <a:gs pos="26000">
                <a:schemeClr val="accent1">
                  <a:alpha val="85000"/>
                </a:schemeClr>
              </a:gs>
              <a:gs pos="100000">
                <a:schemeClr val="accent2">
                  <a:alpha val="0"/>
                </a:schemeClr>
              </a:gs>
            </a:gsLst>
            <a:lin ang="5400000" scaled="1"/>
          </a:gradFill>
          <a:ln>
            <a:noFill/>
          </a:ln>
          <a:effectLst>
            <a:outerShdw blurRad="647700" dist="38100" algn="l" rotWithShape="0">
              <a:schemeClr val="accent1">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10A0FC2-ADB7-448D-A900-AA0955C4CBFD}"/>
              </a:ext>
            </a:extLst>
          </p:cNvPr>
          <p:cNvSpPr/>
          <p:nvPr/>
        </p:nvSpPr>
        <p:spPr>
          <a:xfrm>
            <a:off x="8561131" y="676275"/>
            <a:ext cx="1124361" cy="266845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a:extLst>
              <a:ext uri="{FF2B5EF4-FFF2-40B4-BE49-F238E27FC236}">
                <a16:creationId xmlns:a16="http://schemas.microsoft.com/office/drawing/2014/main" xmlns="" id="{D6B934C7-D787-4CC6-8A9C-E43CC3CEB6F0}"/>
              </a:ext>
            </a:extLst>
          </p:cNvPr>
          <p:cNvGrpSpPr/>
          <p:nvPr/>
        </p:nvGrpSpPr>
        <p:grpSpPr>
          <a:xfrm>
            <a:off x="9878012" y="1884228"/>
            <a:ext cx="2555288" cy="1876732"/>
            <a:chOff x="9771064" y="1952245"/>
            <a:chExt cx="2674936" cy="1964608"/>
          </a:xfrm>
        </p:grpSpPr>
        <p:sp>
          <p:nvSpPr>
            <p:cNvPr id="9" name="矩形: 圆角 8">
              <a:extLst>
                <a:ext uri="{FF2B5EF4-FFF2-40B4-BE49-F238E27FC236}">
                  <a16:creationId xmlns:a16="http://schemas.microsoft.com/office/drawing/2014/main" xmlns="" id="{9CBCDEDD-F6CC-4B64-9D55-B90BA362C086}"/>
                </a:ext>
              </a:extLst>
            </p:cNvPr>
            <p:cNvSpPr/>
            <p:nvPr/>
          </p:nvSpPr>
          <p:spPr>
            <a:xfrm>
              <a:off x="9850551" y="1966759"/>
              <a:ext cx="2542273" cy="1950094"/>
            </a:xfrm>
            <a:prstGeom prst="roundRect">
              <a:avLst>
                <a:gd name="adj" fmla="val 8209"/>
              </a:avLst>
            </a:prstGeom>
            <a:solidFill>
              <a:srgbClr val="FFFFFF"/>
            </a:solidFill>
            <a:ln w="8572" cap="flat">
              <a:solidFill>
                <a:schemeClr val="accent1">
                  <a:lumMod val="20000"/>
                  <a:lumOff val="80000"/>
                </a:schemeClr>
              </a:solidFill>
              <a:prstDash val="solid"/>
              <a:miter/>
            </a:ln>
            <a:effectLst>
              <a:outerShdw blurRad="228600" dist="38100" dir="2700000" algn="tl" rotWithShape="0">
                <a:schemeClr val="accent1">
                  <a:alpha val="15000"/>
                </a:schemeClr>
              </a:outerShdw>
            </a:effectLst>
          </p:spPr>
          <p:txBody>
            <a:bodyPr rtlCol="0" anchor="ctr"/>
            <a:lstStyle/>
            <a:p>
              <a:endParaRPr lang="zh-CN" altLang="en-US"/>
            </a:p>
          </p:txBody>
        </p:sp>
        <p:sp>
          <p:nvSpPr>
            <p:cNvPr id="10" name="矩形: 圆角 9">
              <a:extLst>
                <a:ext uri="{FF2B5EF4-FFF2-40B4-BE49-F238E27FC236}">
                  <a16:creationId xmlns:a16="http://schemas.microsoft.com/office/drawing/2014/main" xmlns="" id="{702679D1-2651-4132-8AE7-3B33051E075F}"/>
                </a:ext>
              </a:extLst>
            </p:cNvPr>
            <p:cNvSpPr/>
            <p:nvPr/>
          </p:nvSpPr>
          <p:spPr>
            <a:xfrm>
              <a:off x="9771064" y="1952245"/>
              <a:ext cx="2674936" cy="195048"/>
            </a:xfrm>
            <a:prstGeom prst="roundRect">
              <a:avLst>
                <a:gd name="adj" fmla="val 29536"/>
              </a:avLst>
            </a:prstGeom>
            <a:solidFill>
              <a:schemeClr val="accent1"/>
            </a:solidFill>
            <a:ln w="8572" cap="flat">
              <a:noFill/>
              <a:prstDash val="solid"/>
              <a:miter/>
            </a:ln>
            <a:effectLst>
              <a:outerShdw blurRad="165100" sx="102000" sy="102000" algn="ctr" rotWithShape="0">
                <a:schemeClr val="accent1">
                  <a:alpha val="40000"/>
                </a:schemeClr>
              </a:outerShdw>
            </a:effectLst>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581EB931-30D7-407A-8EF7-14A87B7F4BD3}"/>
                </a:ext>
              </a:extLst>
            </p:cNvPr>
            <p:cNvSpPr/>
            <p:nvPr/>
          </p:nvSpPr>
          <p:spPr>
            <a:xfrm>
              <a:off x="11225439" y="2443278"/>
              <a:ext cx="988858" cy="423013"/>
            </a:xfrm>
            <a:custGeom>
              <a:avLst/>
              <a:gdLst>
                <a:gd name="connsiteX0" fmla="*/ 1247127 w 1313392"/>
                <a:gd name="connsiteY0" fmla="*/ 0 h 561841"/>
                <a:gd name="connsiteX1" fmla="*/ 1313393 w 1313392"/>
                <a:gd name="connsiteY1" fmla="*/ 0 h 561841"/>
                <a:gd name="connsiteX2" fmla="*/ 1313393 w 1313392"/>
                <a:gd name="connsiteY2" fmla="*/ 561842 h 561841"/>
                <a:gd name="connsiteX3" fmla="*/ 1247127 w 1313392"/>
                <a:gd name="connsiteY3" fmla="*/ 561842 h 561841"/>
                <a:gd name="connsiteX4" fmla="*/ 66266 w 1313392"/>
                <a:gd name="connsiteY4" fmla="*/ 561842 h 561841"/>
                <a:gd name="connsiteX5" fmla="*/ 0 w 1313392"/>
                <a:gd name="connsiteY5" fmla="*/ 561842 h 561841"/>
                <a:gd name="connsiteX6" fmla="*/ 0 w 1313392"/>
                <a:gd name="connsiteY6" fmla="*/ 0 h 561841"/>
                <a:gd name="connsiteX7" fmla="*/ 66266 w 1313392"/>
                <a:gd name="connsiteY7" fmla="*/ 0 h 56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392" h="561841">
                  <a:moveTo>
                    <a:pt x="1247127" y="0"/>
                  </a:moveTo>
                  <a:cubicBezTo>
                    <a:pt x="1283725" y="0"/>
                    <a:pt x="1313393" y="0"/>
                    <a:pt x="1313393" y="0"/>
                  </a:cubicBezTo>
                  <a:lnTo>
                    <a:pt x="1313393" y="561842"/>
                  </a:lnTo>
                  <a:cubicBezTo>
                    <a:pt x="1313393" y="561842"/>
                    <a:pt x="1283725" y="561842"/>
                    <a:pt x="1247127" y="561842"/>
                  </a:cubicBezTo>
                  <a:lnTo>
                    <a:pt x="66266" y="561842"/>
                  </a:lnTo>
                  <a:cubicBezTo>
                    <a:pt x="29668" y="561842"/>
                    <a:pt x="0" y="561842"/>
                    <a:pt x="0" y="561842"/>
                  </a:cubicBezTo>
                  <a:lnTo>
                    <a:pt x="0" y="0"/>
                  </a:lnTo>
                  <a:cubicBezTo>
                    <a:pt x="0" y="0"/>
                    <a:pt x="29668" y="0"/>
                    <a:pt x="66266" y="0"/>
                  </a:cubicBezTo>
                  <a:close/>
                </a:path>
              </a:pathLst>
            </a:custGeom>
            <a:noFill/>
            <a:ln w="8572" cap="flat">
              <a:solidFill>
                <a:srgbClr val="BDDEFF"/>
              </a:solid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B2077776-A1E2-47A2-AFC9-B7F577C2D980}"/>
                </a:ext>
              </a:extLst>
            </p:cNvPr>
            <p:cNvSpPr/>
            <p:nvPr/>
          </p:nvSpPr>
          <p:spPr>
            <a:xfrm>
              <a:off x="9985316" y="2369764"/>
              <a:ext cx="1134144" cy="496204"/>
            </a:xfrm>
            <a:custGeom>
              <a:avLst/>
              <a:gdLst>
                <a:gd name="connsiteX0" fmla="*/ 1429550 w 1506359"/>
                <a:gd name="connsiteY0" fmla="*/ 0 h 659053"/>
                <a:gd name="connsiteX1" fmla="*/ 1506360 w 1506359"/>
                <a:gd name="connsiteY1" fmla="*/ 0 h 659053"/>
                <a:gd name="connsiteX2" fmla="*/ 1506360 w 1506359"/>
                <a:gd name="connsiteY2" fmla="*/ 659054 h 659053"/>
                <a:gd name="connsiteX3" fmla="*/ 1429550 w 1506359"/>
                <a:gd name="connsiteY3" fmla="*/ 659054 h 659053"/>
                <a:gd name="connsiteX4" fmla="*/ 76810 w 1506359"/>
                <a:gd name="connsiteY4" fmla="*/ 659054 h 659053"/>
                <a:gd name="connsiteX5" fmla="*/ 0 w 1506359"/>
                <a:gd name="connsiteY5" fmla="*/ 659054 h 659053"/>
                <a:gd name="connsiteX6" fmla="*/ 0 w 1506359"/>
                <a:gd name="connsiteY6" fmla="*/ 0 h 659053"/>
                <a:gd name="connsiteX7" fmla="*/ 76810 w 1506359"/>
                <a:gd name="connsiteY7" fmla="*/ 0 h 65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6359" h="659053">
                  <a:moveTo>
                    <a:pt x="1429550" y="0"/>
                  </a:moveTo>
                  <a:cubicBezTo>
                    <a:pt x="1471971" y="0"/>
                    <a:pt x="1506360" y="0"/>
                    <a:pt x="1506360" y="0"/>
                  </a:cubicBezTo>
                  <a:lnTo>
                    <a:pt x="1506360" y="659054"/>
                  </a:lnTo>
                  <a:cubicBezTo>
                    <a:pt x="1506360" y="659054"/>
                    <a:pt x="1471971" y="659054"/>
                    <a:pt x="1429550" y="659054"/>
                  </a:cubicBezTo>
                  <a:lnTo>
                    <a:pt x="76810" y="659054"/>
                  </a:lnTo>
                  <a:cubicBezTo>
                    <a:pt x="34389" y="659054"/>
                    <a:pt x="0" y="659054"/>
                    <a:pt x="0" y="659054"/>
                  </a:cubicBezTo>
                  <a:lnTo>
                    <a:pt x="0" y="0"/>
                  </a:lnTo>
                  <a:cubicBezTo>
                    <a:pt x="0" y="0"/>
                    <a:pt x="34389" y="0"/>
                    <a:pt x="76810" y="0"/>
                  </a:cubicBezTo>
                  <a:close/>
                </a:path>
              </a:pathLst>
            </a:custGeom>
            <a:noFill/>
            <a:ln w="8572" cap="flat">
              <a:solidFill>
                <a:srgbClr val="BDDEFF"/>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31E9CDFB-DB0F-4D55-873A-81814F725A9F}"/>
                </a:ext>
              </a:extLst>
            </p:cNvPr>
            <p:cNvSpPr/>
            <p:nvPr/>
          </p:nvSpPr>
          <p:spPr>
            <a:xfrm>
              <a:off x="9985316" y="2989503"/>
              <a:ext cx="2228982" cy="80226"/>
            </a:xfrm>
            <a:custGeom>
              <a:avLst/>
              <a:gdLst>
                <a:gd name="connsiteX0" fmla="*/ 2917222 w 2960512"/>
                <a:gd name="connsiteY0" fmla="*/ 0 h 106556"/>
                <a:gd name="connsiteX1" fmla="*/ 2960513 w 2960512"/>
                <a:gd name="connsiteY1" fmla="*/ 0 h 106556"/>
                <a:gd name="connsiteX2" fmla="*/ 2960513 w 2960512"/>
                <a:gd name="connsiteY2" fmla="*/ 106556 h 106556"/>
                <a:gd name="connsiteX3" fmla="*/ 2917222 w 2960512"/>
                <a:gd name="connsiteY3" fmla="*/ 106556 h 106556"/>
                <a:gd name="connsiteX4" fmla="*/ 43291 w 2960512"/>
                <a:gd name="connsiteY4" fmla="*/ 106556 h 106556"/>
                <a:gd name="connsiteX5" fmla="*/ 0 w 2960512"/>
                <a:gd name="connsiteY5" fmla="*/ 106556 h 106556"/>
                <a:gd name="connsiteX6" fmla="*/ 0 w 2960512"/>
                <a:gd name="connsiteY6" fmla="*/ 0 h 106556"/>
                <a:gd name="connsiteX7" fmla="*/ 43291 w 2960512"/>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0512" h="106556">
                  <a:moveTo>
                    <a:pt x="2917222" y="0"/>
                  </a:moveTo>
                  <a:cubicBezTo>
                    <a:pt x="2941131" y="0"/>
                    <a:pt x="2960513" y="0"/>
                    <a:pt x="2960513" y="0"/>
                  </a:cubicBezTo>
                  <a:lnTo>
                    <a:pt x="2960513" y="106556"/>
                  </a:lnTo>
                  <a:cubicBezTo>
                    <a:pt x="2960513" y="106556"/>
                    <a:pt x="2941131" y="106556"/>
                    <a:pt x="2917222" y="106556"/>
                  </a:cubicBezTo>
                  <a:lnTo>
                    <a:pt x="43291" y="106556"/>
                  </a:lnTo>
                  <a:cubicBezTo>
                    <a:pt x="19382" y="106556"/>
                    <a:pt x="0" y="106556"/>
                    <a:pt x="0" y="106556"/>
                  </a:cubicBezTo>
                  <a:lnTo>
                    <a:pt x="0" y="0"/>
                  </a:lnTo>
                  <a:cubicBezTo>
                    <a:pt x="0" y="0"/>
                    <a:pt x="19382" y="0"/>
                    <a:pt x="43291"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86165155-FBB5-4C5F-B309-41A1B37FC26A}"/>
                </a:ext>
              </a:extLst>
            </p:cNvPr>
            <p:cNvSpPr/>
            <p:nvPr/>
          </p:nvSpPr>
          <p:spPr>
            <a:xfrm>
              <a:off x="9985316" y="3234765"/>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10D89220-9151-4A0C-9F08-FF5CE59BA9EC}"/>
                </a:ext>
              </a:extLst>
            </p:cNvPr>
            <p:cNvSpPr/>
            <p:nvPr/>
          </p:nvSpPr>
          <p:spPr>
            <a:xfrm>
              <a:off x="9985316" y="3377147"/>
              <a:ext cx="1849342" cy="80226"/>
            </a:xfrm>
            <a:custGeom>
              <a:avLst/>
              <a:gdLst>
                <a:gd name="connsiteX0" fmla="*/ 2416845 w 2456278"/>
                <a:gd name="connsiteY0" fmla="*/ 0 h 106556"/>
                <a:gd name="connsiteX1" fmla="*/ 2456278 w 2456278"/>
                <a:gd name="connsiteY1" fmla="*/ 0 h 106556"/>
                <a:gd name="connsiteX2" fmla="*/ 2456278 w 2456278"/>
                <a:gd name="connsiteY2" fmla="*/ 106556 h 106556"/>
                <a:gd name="connsiteX3" fmla="*/ 2416845 w 2456278"/>
                <a:gd name="connsiteY3" fmla="*/ 106556 h 106556"/>
                <a:gd name="connsiteX4" fmla="*/ 39434 w 2456278"/>
                <a:gd name="connsiteY4" fmla="*/ 106556 h 106556"/>
                <a:gd name="connsiteX5" fmla="*/ 0 w 2456278"/>
                <a:gd name="connsiteY5" fmla="*/ 106556 h 106556"/>
                <a:gd name="connsiteX6" fmla="*/ 0 w 2456278"/>
                <a:gd name="connsiteY6" fmla="*/ 0 h 106556"/>
                <a:gd name="connsiteX7" fmla="*/ 39434 w 2456278"/>
                <a:gd name="connsiteY7" fmla="*/ 0 h 10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78" h="106556">
                  <a:moveTo>
                    <a:pt x="2416845" y="0"/>
                  </a:moveTo>
                  <a:cubicBezTo>
                    <a:pt x="2438624" y="0"/>
                    <a:pt x="2456278" y="0"/>
                    <a:pt x="2456278" y="0"/>
                  </a:cubicBezTo>
                  <a:lnTo>
                    <a:pt x="2456278" y="106556"/>
                  </a:lnTo>
                  <a:cubicBezTo>
                    <a:pt x="2456278" y="106556"/>
                    <a:pt x="2438623" y="106556"/>
                    <a:pt x="2416845" y="106556"/>
                  </a:cubicBezTo>
                  <a:lnTo>
                    <a:pt x="39434" y="106556"/>
                  </a:lnTo>
                  <a:cubicBezTo>
                    <a:pt x="17655" y="106556"/>
                    <a:pt x="0" y="106556"/>
                    <a:pt x="0" y="106556"/>
                  </a:cubicBezTo>
                  <a:lnTo>
                    <a:pt x="0" y="0"/>
                  </a:lnTo>
                  <a:cubicBezTo>
                    <a:pt x="0" y="0"/>
                    <a:pt x="17655" y="0"/>
                    <a:pt x="39434"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EBBC6F52-051F-4DB6-A3B2-2B3645A90616}"/>
                </a:ext>
              </a:extLst>
            </p:cNvPr>
            <p:cNvSpPr/>
            <p:nvPr/>
          </p:nvSpPr>
          <p:spPr>
            <a:xfrm>
              <a:off x="11288627" y="2516082"/>
              <a:ext cx="281987" cy="281987"/>
            </a:xfrm>
            <a:custGeom>
              <a:avLst/>
              <a:gdLst>
                <a:gd name="connsiteX0" fmla="*/ 308267 w 374532"/>
                <a:gd name="connsiteY0" fmla="*/ 0 h 374532"/>
                <a:gd name="connsiteX1" fmla="*/ 374532 w 374532"/>
                <a:gd name="connsiteY1" fmla="*/ 0 h 374532"/>
                <a:gd name="connsiteX2" fmla="*/ 374532 w 374532"/>
                <a:gd name="connsiteY2" fmla="*/ 374533 h 374532"/>
                <a:gd name="connsiteX3" fmla="*/ 308267 w 374532"/>
                <a:gd name="connsiteY3" fmla="*/ 374533 h 374532"/>
                <a:gd name="connsiteX4" fmla="*/ 66265 w 374532"/>
                <a:gd name="connsiteY4" fmla="*/ 374533 h 374532"/>
                <a:gd name="connsiteX5" fmla="*/ 0 w 374532"/>
                <a:gd name="connsiteY5" fmla="*/ 374533 h 374532"/>
                <a:gd name="connsiteX6" fmla="*/ 0 w 374532"/>
                <a:gd name="connsiteY6" fmla="*/ 0 h 374532"/>
                <a:gd name="connsiteX7" fmla="*/ 66265 w 374532"/>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532" h="374532">
                  <a:moveTo>
                    <a:pt x="308267" y="0"/>
                  </a:moveTo>
                  <a:cubicBezTo>
                    <a:pt x="344864" y="0"/>
                    <a:pt x="374532" y="0"/>
                    <a:pt x="374532" y="0"/>
                  </a:cubicBezTo>
                  <a:lnTo>
                    <a:pt x="374532" y="374533"/>
                  </a:lnTo>
                  <a:cubicBezTo>
                    <a:pt x="374532" y="374533"/>
                    <a:pt x="344864" y="374533"/>
                    <a:pt x="308267" y="374533"/>
                  </a:cubicBezTo>
                  <a:lnTo>
                    <a:pt x="66265" y="374533"/>
                  </a:lnTo>
                  <a:cubicBezTo>
                    <a:pt x="29668" y="374533"/>
                    <a:pt x="0" y="374533"/>
                    <a:pt x="0" y="374533"/>
                  </a:cubicBezTo>
                  <a:lnTo>
                    <a:pt x="0" y="0"/>
                  </a:lnTo>
                  <a:cubicBezTo>
                    <a:pt x="0" y="0"/>
                    <a:pt x="29668" y="0"/>
                    <a:pt x="6626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6E0F1F66-DD3B-48EC-B7C8-88EFD22A48F2}"/>
                </a:ext>
              </a:extLst>
            </p:cNvPr>
            <p:cNvSpPr/>
            <p:nvPr/>
          </p:nvSpPr>
          <p:spPr>
            <a:xfrm>
              <a:off x="11627863" y="2516082"/>
              <a:ext cx="534284" cy="281987"/>
            </a:xfrm>
            <a:custGeom>
              <a:avLst/>
              <a:gdLst>
                <a:gd name="connsiteX0" fmla="*/ 618506 w 709631"/>
                <a:gd name="connsiteY0" fmla="*/ 0 h 374532"/>
                <a:gd name="connsiteX1" fmla="*/ 709631 w 709631"/>
                <a:gd name="connsiteY1" fmla="*/ 0 h 374532"/>
                <a:gd name="connsiteX2" fmla="*/ 709631 w 709631"/>
                <a:gd name="connsiteY2" fmla="*/ 374533 h 374532"/>
                <a:gd name="connsiteX3" fmla="*/ 618506 w 709631"/>
                <a:gd name="connsiteY3" fmla="*/ 374533 h 374532"/>
                <a:gd name="connsiteX4" fmla="*/ 91125 w 709631"/>
                <a:gd name="connsiteY4" fmla="*/ 374533 h 374532"/>
                <a:gd name="connsiteX5" fmla="*/ 0 w 709631"/>
                <a:gd name="connsiteY5" fmla="*/ 374533 h 374532"/>
                <a:gd name="connsiteX6" fmla="*/ 0 w 709631"/>
                <a:gd name="connsiteY6" fmla="*/ 0 h 374532"/>
                <a:gd name="connsiteX7" fmla="*/ 91125 w 709631"/>
                <a:gd name="connsiteY7" fmla="*/ 0 h 37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631" h="374532">
                  <a:moveTo>
                    <a:pt x="618506" y="0"/>
                  </a:moveTo>
                  <a:cubicBezTo>
                    <a:pt x="668833" y="0"/>
                    <a:pt x="709631" y="0"/>
                    <a:pt x="709631" y="0"/>
                  </a:cubicBezTo>
                  <a:lnTo>
                    <a:pt x="709631" y="374533"/>
                  </a:lnTo>
                  <a:cubicBezTo>
                    <a:pt x="709631" y="374533"/>
                    <a:pt x="668833" y="374533"/>
                    <a:pt x="618506" y="374533"/>
                  </a:cubicBezTo>
                  <a:lnTo>
                    <a:pt x="91125" y="374533"/>
                  </a:lnTo>
                  <a:cubicBezTo>
                    <a:pt x="40798" y="374533"/>
                    <a:pt x="0" y="374533"/>
                    <a:pt x="0" y="374533"/>
                  </a:cubicBezTo>
                  <a:lnTo>
                    <a:pt x="0" y="0"/>
                  </a:lnTo>
                  <a:cubicBezTo>
                    <a:pt x="0" y="0"/>
                    <a:pt x="40798" y="0"/>
                    <a:pt x="91125" y="0"/>
                  </a:cubicBezTo>
                  <a:close/>
                </a:path>
              </a:pathLst>
            </a:custGeom>
            <a:solidFill>
              <a:srgbClr val="BDDEFF">
                <a:alpha val="36000"/>
              </a:srgbClr>
            </a:solidFill>
            <a:ln w="857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8BC3160-143F-4474-BAE6-BF38D1C10140}"/>
                </a:ext>
              </a:extLst>
            </p:cNvPr>
            <p:cNvSpPr/>
            <p:nvPr/>
          </p:nvSpPr>
          <p:spPr>
            <a:xfrm>
              <a:off x="11327998" y="2703321"/>
              <a:ext cx="27495" cy="46728"/>
            </a:xfrm>
            <a:custGeom>
              <a:avLst/>
              <a:gdLst>
                <a:gd name="connsiteX0" fmla="*/ 18259 w 36518"/>
                <a:gd name="connsiteY0" fmla="*/ 0 h 62064"/>
                <a:gd name="connsiteX1" fmla="*/ 36519 w 36518"/>
                <a:gd name="connsiteY1" fmla="*/ 0 h 62064"/>
                <a:gd name="connsiteX2" fmla="*/ 36519 w 36518"/>
                <a:gd name="connsiteY2" fmla="*/ 62065 h 62064"/>
                <a:gd name="connsiteX3" fmla="*/ 18259 w 36518"/>
                <a:gd name="connsiteY3" fmla="*/ 62065 h 62064"/>
                <a:gd name="connsiteX4" fmla="*/ 18259 w 36518"/>
                <a:gd name="connsiteY4" fmla="*/ 62065 h 62064"/>
                <a:gd name="connsiteX5" fmla="*/ 0 w 36518"/>
                <a:gd name="connsiteY5" fmla="*/ 62065 h 62064"/>
                <a:gd name="connsiteX6" fmla="*/ 0 w 36518"/>
                <a:gd name="connsiteY6" fmla="*/ 0 h 62064"/>
                <a:gd name="connsiteX7" fmla="*/ 18259 w 36518"/>
                <a:gd name="connsiteY7" fmla="*/ 0 h 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62064">
                  <a:moveTo>
                    <a:pt x="18259" y="0"/>
                  </a:moveTo>
                  <a:cubicBezTo>
                    <a:pt x="28344" y="0"/>
                    <a:pt x="36519" y="0"/>
                    <a:pt x="36519" y="0"/>
                  </a:cubicBezTo>
                  <a:lnTo>
                    <a:pt x="36519" y="62065"/>
                  </a:lnTo>
                  <a:cubicBezTo>
                    <a:pt x="36519" y="62065"/>
                    <a:pt x="28344" y="62065"/>
                    <a:pt x="18259" y="62065"/>
                  </a:cubicBezTo>
                  <a:lnTo>
                    <a:pt x="18259" y="62065"/>
                  </a:lnTo>
                  <a:cubicBezTo>
                    <a:pt x="8175" y="62065"/>
                    <a:pt x="0" y="62065"/>
                    <a:pt x="0" y="62065"/>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73150464-65F4-41F2-B448-0AB691DF4A48}"/>
                </a:ext>
              </a:extLst>
            </p:cNvPr>
            <p:cNvSpPr/>
            <p:nvPr/>
          </p:nvSpPr>
          <p:spPr>
            <a:xfrm>
              <a:off x="11384279" y="2649750"/>
              <a:ext cx="27495" cy="100234"/>
            </a:xfrm>
            <a:custGeom>
              <a:avLst/>
              <a:gdLst>
                <a:gd name="connsiteX0" fmla="*/ 18260 w 36518"/>
                <a:gd name="connsiteY0" fmla="*/ 0 h 133130"/>
                <a:gd name="connsiteX1" fmla="*/ 36519 w 36518"/>
                <a:gd name="connsiteY1" fmla="*/ 0 h 133130"/>
                <a:gd name="connsiteX2" fmla="*/ 36519 w 36518"/>
                <a:gd name="connsiteY2" fmla="*/ 133131 h 133130"/>
                <a:gd name="connsiteX3" fmla="*/ 18260 w 36518"/>
                <a:gd name="connsiteY3" fmla="*/ 133131 h 133130"/>
                <a:gd name="connsiteX4" fmla="*/ 18260 w 36518"/>
                <a:gd name="connsiteY4" fmla="*/ 133131 h 133130"/>
                <a:gd name="connsiteX5" fmla="*/ 0 w 36518"/>
                <a:gd name="connsiteY5" fmla="*/ 133131 h 133130"/>
                <a:gd name="connsiteX6" fmla="*/ 0 w 36518"/>
                <a:gd name="connsiteY6" fmla="*/ 0 h 133130"/>
                <a:gd name="connsiteX7" fmla="*/ 18260 w 36518"/>
                <a:gd name="connsiteY7" fmla="*/ 0 h 13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33130">
                  <a:moveTo>
                    <a:pt x="18260" y="0"/>
                  </a:moveTo>
                  <a:cubicBezTo>
                    <a:pt x="28344" y="0"/>
                    <a:pt x="36519" y="0"/>
                    <a:pt x="36519" y="0"/>
                  </a:cubicBezTo>
                  <a:lnTo>
                    <a:pt x="36519" y="133131"/>
                  </a:lnTo>
                  <a:cubicBezTo>
                    <a:pt x="36519" y="133131"/>
                    <a:pt x="28344" y="133131"/>
                    <a:pt x="18260" y="133131"/>
                  </a:cubicBezTo>
                  <a:lnTo>
                    <a:pt x="18260" y="133131"/>
                  </a:lnTo>
                  <a:cubicBezTo>
                    <a:pt x="8175" y="133131"/>
                    <a:pt x="0" y="133131"/>
                    <a:pt x="0" y="133131"/>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0CD9A286-7979-43E5-B400-52CEAC966AF0}"/>
                </a:ext>
              </a:extLst>
            </p:cNvPr>
            <p:cNvSpPr/>
            <p:nvPr/>
          </p:nvSpPr>
          <p:spPr>
            <a:xfrm>
              <a:off x="11442949" y="2615285"/>
              <a:ext cx="27495" cy="134765"/>
            </a:xfrm>
            <a:custGeom>
              <a:avLst/>
              <a:gdLst>
                <a:gd name="connsiteX0" fmla="*/ 18259 w 36518"/>
                <a:gd name="connsiteY0" fmla="*/ 0 h 178993"/>
                <a:gd name="connsiteX1" fmla="*/ 36519 w 36518"/>
                <a:gd name="connsiteY1" fmla="*/ 0 h 178993"/>
                <a:gd name="connsiteX2" fmla="*/ 36519 w 36518"/>
                <a:gd name="connsiteY2" fmla="*/ 178994 h 178993"/>
                <a:gd name="connsiteX3" fmla="*/ 18259 w 36518"/>
                <a:gd name="connsiteY3" fmla="*/ 178994 h 178993"/>
                <a:gd name="connsiteX4" fmla="*/ 18259 w 36518"/>
                <a:gd name="connsiteY4" fmla="*/ 178994 h 178993"/>
                <a:gd name="connsiteX5" fmla="*/ 0 w 36518"/>
                <a:gd name="connsiteY5" fmla="*/ 178994 h 178993"/>
                <a:gd name="connsiteX6" fmla="*/ 0 w 36518"/>
                <a:gd name="connsiteY6" fmla="*/ 0 h 178993"/>
                <a:gd name="connsiteX7" fmla="*/ 18259 w 36518"/>
                <a:gd name="connsiteY7" fmla="*/ 0 h 17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178993">
                  <a:moveTo>
                    <a:pt x="18259" y="0"/>
                  </a:moveTo>
                  <a:cubicBezTo>
                    <a:pt x="28344" y="0"/>
                    <a:pt x="36519" y="0"/>
                    <a:pt x="36519" y="0"/>
                  </a:cubicBezTo>
                  <a:lnTo>
                    <a:pt x="36519" y="178994"/>
                  </a:lnTo>
                  <a:cubicBezTo>
                    <a:pt x="36519" y="178994"/>
                    <a:pt x="28344" y="178994"/>
                    <a:pt x="18259" y="178994"/>
                  </a:cubicBezTo>
                  <a:lnTo>
                    <a:pt x="18259" y="178994"/>
                  </a:lnTo>
                  <a:cubicBezTo>
                    <a:pt x="8175" y="178994"/>
                    <a:pt x="0" y="178994"/>
                    <a:pt x="0" y="178994"/>
                  </a:cubicBezTo>
                  <a:lnTo>
                    <a:pt x="0" y="0"/>
                  </a:lnTo>
                  <a:cubicBezTo>
                    <a:pt x="0" y="0"/>
                    <a:pt x="8175" y="0"/>
                    <a:pt x="18259" y="0"/>
                  </a:cubicBezTo>
                  <a:close/>
                </a:path>
              </a:pathLst>
            </a:custGeom>
            <a:solidFill>
              <a:srgbClr val="EF6654"/>
            </a:solidFill>
            <a:ln w="8572"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98E27F39-50D6-4218-8B2D-F869637B66FE}"/>
                </a:ext>
              </a:extLst>
            </p:cNvPr>
            <p:cNvSpPr/>
            <p:nvPr/>
          </p:nvSpPr>
          <p:spPr>
            <a:xfrm>
              <a:off x="11499682" y="2563263"/>
              <a:ext cx="27495" cy="186787"/>
            </a:xfrm>
            <a:custGeom>
              <a:avLst/>
              <a:gdLst>
                <a:gd name="connsiteX0" fmla="*/ 18260 w 36518"/>
                <a:gd name="connsiteY0" fmla="*/ 0 h 248088"/>
                <a:gd name="connsiteX1" fmla="*/ 36519 w 36518"/>
                <a:gd name="connsiteY1" fmla="*/ 0 h 248088"/>
                <a:gd name="connsiteX2" fmla="*/ 36519 w 36518"/>
                <a:gd name="connsiteY2" fmla="*/ 248088 h 248088"/>
                <a:gd name="connsiteX3" fmla="*/ 18260 w 36518"/>
                <a:gd name="connsiteY3" fmla="*/ 248088 h 248088"/>
                <a:gd name="connsiteX4" fmla="*/ 18260 w 36518"/>
                <a:gd name="connsiteY4" fmla="*/ 248088 h 248088"/>
                <a:gd name="connsiteX5" fmla="*/ 0 w 36518"/>
                <a:gd name="connsiteY5" fmla="*/ 248088 h 248088"/>
                <a:gd name="connsiteX6" fmla="*/ 0 w 36518"/>
                <a:gd name="connsiteY6" fmla="*/ 0 h 248088"/>
                <a:gd name="connsiteX7" fmla="*/ 18260 w 36518"/>
                <a:gd name="connsiteY7" fmla="*/ 0 h 24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18" h="248088">
                  <a:moveTo>
                    <a:pt x="18260" y="0"/>
                  </a:moveTo>
                  <a:cubicBezTo>
                    <a:pt x="28344" y="0"/>
                    <a:pt x="36519" y="0"/>
                    <a:pt x="36519" y="0"/>
                  </a:cubicBezTo>
                  <a:lnTo>
                    <a:pt x="36519" y="248088"/>
                  </a:lnTo>
                  <a:cubicBezTo>
                    <a:pt x="36519" y="248088"/>
                    <a:pt x="28344" y="248088"/>
                    <a:pt x="18260" y="248088"/>
                  </a:cubicBezTo>
                  <a:lnTo>
                    <a:pt x="18260" y="248088"/>
                  </a:lnTo>
                  <a:cubicBezTo>
                    <a:pt x="8175" y="248088"/>
                    <a:pt x="0" y="248088"/>
                    <a:pt x="0" y="248088"/>
                  </a:cubicBezTo>
                  <a:lnTo>
                    <a:pt x="0" y="0"/>
                  </a:lnTo>
                  <a:cubicBezTo>
                    <a:pt x="0" y="0"/>
                    <a:pt x="8175" y="0"/>
                    <a:pt x="18260" y="0"/>
                  </a:cubicBezTo>
                  <a:close/>
                </a:path>
              </a:pathLst>
            </a:custGeom>
            <a:solidFill>
              <a:srgbClr val="EF6654"/>
            </a:solidFill>
            <a:ln w="857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6DF9F441-D770-47AA-A22D-D65C4E55BBB2}"/>
                </a:ext>
              </a:extLst>
            </p:cNvPr>
            <p:cNvSpPr/>
            <p:nvPr/>
          </p:nvSpPr>
          <p:spPr>
            <a:xfrm>
              <a:off x="11674592"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139" y="135617"/>
                    <a:pt x="242431" y="135617"/>
                  </a:cubicBezTo>
                  <a:cubicBezTo>
                    <a:pt x="291722"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D68370"/>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CC77B4CA-0CD0-40C2-881C-A3A69216C1B3}"/>
                </a:ext>
              </a:extLst>
            </p:cNvPr>
            <p:cNvSpPr/>
            <p:nvPr/>
          </p:nvSpPr>
          <p:spPr>
            <a:xfrm>
              <a:off x="11729454" y="2547644"/>
              <a:ext cx="380543" cy="180292"/>
            </a:xfrm>
            <a:custGeom>
              <a:avLst/>
              <a:gdLst>
                <a:gd name="connsiteX0" fmla="*/ 0 w 505434"/>
                <a:gd name="connsiteY0" fmla="*/ 237801 h 239462"/>
                <a:gd name="connsiteX1" fmla="*/ 60008 w 505434"/>
                <a:gd name="connsiteY1" fmla="*/ 187909 h 239462"/>
                <a:gd name="connsiteX2" fmla="*/ 153019 w 505434"/>
                <a:gd name="connsiteY2" fmla="*/ 52892 h 239462"/>
                <a:gd name="connsiteX3" fmla="*/ 242431 w 505434"/>
                <a:gd name="connsiteY3" fmla="*/ 135617 h 239462"/>
                <a:gd name="connsiteX4" fmla="*/ 379591 w 505434"/>
                <a:gd name="connsiteY4" fmla="*/ 20745 h 239462"/>
                <a:gd name="connsiteX5" fmla="*/ 458029 w 505434"/>
                <a:gd name="connsiteY5" fmla="*/ 74838 h 239462"/>
                <a:gd name="connsiteX6" fmla="*/ 505435 w 505434"/>
                <a:gd name="connsiteY6" fmla="*/ 0 h 23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4" h="239462">
                  <a:moveTo>
                    <a:pt x="0" y="237801"/>
                  </a:moveTo>
                  <a:cubicBezTo>
                    <a:pt x="0" y="237801"/>
                    <a:pt x="31032" y="253575"/>
                    <a:pt x="60008" y="187909"/>
                  </a:cubicBezTo>
                  <a:cubicBezTo>
                    <a:pt x="88983" y="122244"/>
                    <a:pt x="122072" y="52892"/>
                    <a:pt x="153019" y="52892"/>
                  </a:cubicBezTo>
                  <a:cubicBezTo>
                    <a:pt x="183966" y="52892"/>
                    <a:pt x="193224" y="135617"/>
                    <a:pt x="242431" y="135617"/>
                  </a:cubicBezTo>
                  <a:cubicBezTo>
                    <a:pt x="291637" y="135617"/>
                    <a:pt x="333642" y="20745"/>
                    <a:pt x="379591" y="20745"/>
                  </a:cubicBezTo>
                  <a:cubicBezTo>
                    <a:pt x="425539" y="20745"/>
                    <a:pt x="412423" y="74838"/>
                    <a:pt x="458029" y="74838"/>
                  </a:cubicBezTo>
                  <a:cubicBezTo>
                    <a:pt x="503634" y="74838"/>
                    <a:pt x="505435" y="0"/>
                    <a:pt x="505435" y="0"/>
                  </a:cubicBezTo>
                </a:path>
              </a:pathLst>
            </a:custGeom>
            <a:noFill/>
            <a:ln w="8572" cap="rnd">
              <a:solidFill>
                <a:srgbClr val="45C4A3"/>
              </a:solidFill>
              <a:prstDash val="solid"/>
              <a:round/>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76C0694E-E70A-473A-83EC-A03108A4811F}"/>
                </a:ext>
              </a:extLst>
            </p:cNvPr>
            <p:cNvSpPr/>
            <p:nvPr/>
          </p:nvSpPr>
          <p:spPr>
            <a:xfrm>
              <a:off x="11742233" y="2609863"/>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B7F5ED73-EE06-41C6-BDF2-A76E8696D920}"/>
                </a:ext>
              </a:extLst>
            </p:cNvPr>
            <p:cNvSpPr/>
            <p:nvPr/>
          </p:nvSpPr>
          <p:spPr>
            <a:xfrm>
              <a:off x="11843759" y="2635034"/>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9705C8C6-57E9-442C-A727-562FD79681D3}"/>
                </a:ext>
              </a:extLst>
            </p:cNvPr>
            <p:cNvSpPr/>
            <p:nvPr/>
          </p:nvSpPr>
          <p:spPr>
            <a:xfrm>
              <a:off x="11897781" y="2595857"/>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2"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4B1C4267-30D6-4703-9207-54743C65ED75}"/>
                </a:ext>
              </a:extLst>
            </p:cNvPr>
            <p:cNvSpPr/>
            <p:nvPr/>
          </p:nvSpPr>
          <p:spPr>
            <a:xfrm>
              <a:off x="11975426" y="2570039"/>
              <a:ext cx="22073" cy="22073"/>
            </a:xfrm>
            <a:custGeom>
              <a:avLst/>
              <a:gdLst>
                <a:gd name="connsiteX0" fmla="*/ 14659 w 29317"/>
                <a:gd name="connsiteY0" fmla="*/ 0 h 29317"/>
                <a:gd name="connsiteX1" fmla="*/ 29318 w 29317"/>
                <a:gd name="connsiteY1" fmla="*/ 0 h 29317"/>
                <a:gd name="connsiteX2" fmla="*/ 29318 w 29317"/>
                <a:gd name="connsiteY2" fmla="*/ 29318 h 29317"/>
                <a:gd name="connsiteX3" fmla="*/ 14659 w 29317"/>
                <a:gd name="connsiteY3" fmla="*/ 29318 h 29317"/>
                <a:gd name="connsiteX4" fmla="*/ 14659 w 29317"/>
                <a:gd name="connsiteY4" fmla="*/ 29318 h 29317"/>
                <a:gd name="connsiteX5" fmla="*/ 0 w 29317"/>
                <a:gd name="connsiteY5" fmla="*/ 29318 h 29317"/>
                <a:gd name="connsiteX6" fmla="*/ 0 w 29317"/>
                <a:gd name="connsiteY6" fmla="*/ 0 h 29317"/>
                <a:gd name="connsiteX7" fmla="*/ 14659 w 29317"/>
                <a:gd name="connsiteY7" fmla="*/ 0 h 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17" h="29317">
                  <a:moveTo>
                    <a:pt x="14659" y="0"/>
                  </a:moveTo>
                  <a:cubicBezTo>
                    <a:pt x="22755" y="0"/>
                    <a:pt x="29318" y="0"/>
                    <a:pt x="29318" y="0"/>
                  </a:cubicBezTo>
                  <a:lnTo>
                    <a:pt x="29318" y="29318"/>
                  </a:lnTo>
                  <a:cubicBezTo>
                    <a:pt x="29318" y="29318"/>
                    <a:pt x="22755" y="29318"/>
                    <a:pt x="14659" y="29318"/>
                  </a:cubicBezTo>
                  <a:lnTo>
                    <a:pt x="14659" y="29318"/>
                  </a:lnTo>
                  <a:cubicBezTo>
                    <a:pt x="6563" y="29318"/>
                    <a:pt x="0" y="29318"/>
                    <a:pt x="0" y="29318"/>
                  </a:cubicBezTo>
                  <a:lnTo>
                    <a:pt x="0" y="0"/>
                  </a:lnTo>
                  <a:cubicBezTo>
                    <a:pt x="0" y="0"/>
                    <a:pt x="6563" y="0"/>
                    <a:pt x="14659" y="0"/>
                  </a:cubicBezTo>
                  <a:close/>
                </a:path>
              </a:pathLst>
            </a:custGeom>
            <a:solidFill>
              <a:srgbClr val="9F82FF"/>
            </a:solidFill>
            <a:ln w="857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573DD778-51A6-4BBC-A927-E640A9450392}"/>
                </a:ext>
              </a:extLst>
            </p:cNvPr>
            <p:cNvSpPr/>
            <p:nvPr/>
          </p:nvSpPr>
          <p:spPr>
            <a:xfrm>
              <a:off x="10247876" y="2421527"/>
              <a:ext cx="184979" cy="185044"/>
            </a:xfrm>
            <a:custGeom>
              <a:avLst/>
              <a:gdLst>
                <a:gd name="connsiteX0" fmla="*/ 0 w 245687"/>
                <a:gd name="connsiteY0" fmla="*/ 242687 h 245773"/>
                <a:gd name="connsiteX1" fmla="*/ 0 w 245687"/>
                <a:gd name="connsiteY1" fmla="*/ 0 h 245773"/>
                <a:gd name="connsiteX2" fmla="*/ 9687 w 245687"/>
                <a:gd name="connsiteY2" fmla="*/ 0 h 245773"/>
                <a:gd name="connsiteX3" fmla="*/ 245688 w 245687"/>
                <a:gd name="connsiteY3" fmla="*/ 236001 h 245773"/>
                <a:gd name="connsiteX4" fmla="*/ 245688 w 245687"/>
                <a:gd name="connsiteY4" fmla="*/ 245774 h 245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87" h="245773">
                  <a:moveTo>
                    <a:pt x="0" y="242687"/>
                  </a:moveTo>
                  <a:lnTo>
                    <a:pt x="0" y="0"/>
                  </a:lnTo>
                  <a:lnTo>
                    <a:pt x="9687" y="0"/>
                  </a:lnTo>
                  <a:cubicBezTo>
                    <a:pt x="139968" y="142"/>
                    <a:pt x="245546" y="105720"/>
                    <a:pt x="245688" y="236001"/>
                  </a:cubicBezTo>
                  <a:lnTo>
                    <a:pt x="245688" y="245774"/>
                  </a:lnTo>
                  <a:close/>
                </a:path>
              </a:pathLst>
            </a:custGeom>
            <a:solidFill>
              <a:srgbClr val="4DB9E8"/>
            </a:solidFill>
            <a:ln w="8572"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575A3AA2-A8F9-4D21-BA09-E9665F574092}"/>
                </a:ext>
              </a:extLst>
            </p:cNvPr>
            <p:cNvSpPr/>
            <p:nvPr/>
          </p:nvSpPr>
          <p:spPr>
            <a:xfrm>
              <a:off x="10048915" y="2433467"/>
              <a:ext cx="371999" cy="372000"/>
            </a:xfrm>
            <a:custGeom>
              <a:avLst/>
              <a:gdLst>
                <a:gd name="connsiteX0" fmla="*/ 247198 w 494086"/>
                <a:gd name="connsiteY0" fmla="*/ 264547 h 494086"/>
                <a:gd name="connsiteX1" fmla="*/ 226367 w 494086"/>
                <a:gd name="connsiteY1" fmla="*/ 264547 h 494086"/>
                <a:gd name="connsiteX2" fmla="*/ 226367 w 494086"/>
                <a:gd name="connsiteY2" fmla="*/ 0 h 494086"/>
                <a:gd name="connsiteX3" fmla="*/ 919 w 494086"/>
                <a:gd name="connsiteY3" fmla="*/ 267719 h 494086"/>
                <a:gd name="connsiteX4" fmla="*/ 268638 w 494086"/>
                <a:gd name="connsiteY4" fmla="*/ 493168 h 494086"/>
                <a:gd name="connsiteX5" fmla="*/ 494087 w 494086"/>
                <a:gd name="connsiteY5" fmla="*/ 267719 h 49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086" h="494086">
                  <a:moveTo>
                    <a:pt x="247198" y="264547"/>
                  </a:moveTo>
                  <a:lnTo>
                    <a:pt x="226367" y="264547"/>
                  </a:lnTo>
                  <a:lnTo>
                    <a:pt x="226367" y="0"/>
                  </a:lnTo>
                  <a:cubicBezTo>
                    <a:pt x="90183" y="11673"/>
                    <a:pt x="-10754" y="131535"/>
                    <a:pt x="919" y="267719"/>
                  </a:cubicBezTo>
                  <a:cubicBezTo>
                    <a:pt x="12591" y="403904"/>
                    <a:pt x="132453" y="504841"/>
                    <a:pt x="268638" y="493168"/>
                  </a:cubicBezTo>
                  <a:cubicBezTo>
                    <a:pt x="388632" y="482883"/>
                    <a:pt x="483802" y="387713"/>
                    <a:pt x="494087" y="267719"/>
                  </a:cubicBezTo>
                  <a:close/>
                </a:path>
              </a:pathLst>
            </a:custGeom>
            <a:solidFill>
              <a:srgbClr val="84CCF4"/>
            </a:solidFill>
            <a:ln w="8572" cap="flat">
              <a:noFill/>
              <a:prstDash val="solid"/>
              <a:miter/>
            </a:ln>
          </p:spPr>
          <p:txBody>
            <a:bodyPr rtlCol="0" anchor="ctr"/>
            <a:lstStyle/>
            <a:p>
              <a:endParaRPr lang="zh-CN" altLang="en-US"/>
            </a:p>
          </p:txBody>
        </p:sp>
        <p:grpSp>
          <p:nvGrpSpPr>
            <p:cNvPr id="30" name="图形 590">
              <a:extLst>
                <a:ext uri="{FF2B5EF4-FFF2-40B4-BE49-F238E27FC236}">
                  <a16:creationId xmlns:a16="http://schemas.microsoft.com/office/drawing/2014/main" xmlns="" id="{5A764BF5-1DE3-420E-9F1A-4E7A5E8A3BB2}"/>
                </a:ext>
              </a:extLst>
            </p:cNvPr>
            <p:cNvGrpSpPr/>
            <p:nvPr/>
          </p:nvGrpSpPr>
          <p:grpSpPr>
            <a:xfrm>
              <a:off x="10546902" y="2495686"/>
              <a:ext cx="516987" cy="244423"/>
              <a:chOff x="2735871" y="-4684672"/>
              <a:chExt cx="686657" cy="324640"/>
            </a:xfrm>
            <a:solidFill>
              <a:srgbClr val="BDDEFF"/>
            </a:solidFill>
          </p:grpSpPr>
          <p:sp>
            <p:nvSpPr>
              <p:cNvPr id="34" name="任意多边形: 形状 33">
                <a:extLst>
                  <a:ext uri="{FF2B5EF4-FFF2-40B4-BE49-F238E27FC236}">
                    <a16:creationId xmlns:a16="http://schemas.microsoft.com/office/drawing/2014/main" xmlns="" id="{6D315B8A-A605-45B8-985A-A9CF6DA9DE19}"/>
                  </a:ext>
                </a:extLst>
              </p:cNvPr>
              <p:cNvSpPr/>
              <p:nvPr/>
            </p:nvSpPr>
            <p:spPr>
              <a:xfrm>
                <a:off x="2735871" y="-4684672"/>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5781FA75-C748-42AC-97A7-27081E6FE1AA}"/>
                  </a:ext>
                </a:extLst>
              </p:cNvPr>
              <p:cNvSpPr/>
              <p:nvPr/>
            </p:nvSpPr>
            <p:spPr>
              <a:xfrm>
                <a:off x="2735871" y="-4569886"/>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F274F83B-14C2-41D1-A7CA-824C302F54B0}"/>
                  </a:ext>
                </a:extLst>
              </p:cNvPr>
              <p:cNvSpPr/>
              <p:nvPr/>
            </p:nvSpPr>
            <p:spPr>
              <a:xfrm>
                <a:off x="2735871" y="-4443527"/>
                <a:ext cx="83496" cy="83496"/>
              </a:xfrm>
              <a:custGeom>
                <a:avLst/>
                <a:gdLst>
                  <a:gd name="connsiteX0" fmla="*/ 68751 w 83496"/>
                  <a:gd name="connsiteY0" fmla="*/ 0 h 83496"/>
                  <a:gd name="connsiteX1" fmla="*/ 83496 w 83496"/>
                  <a:gd name="connsiteY1" fmla="*/ 0 h 83496"/>
                  <a:gd name="connsiteX2" fmla="*/ 83496 w 83496"/>
                  <a:gd name="connsiteY2" fmla="*/ 83496 h 83496"/>
                  <a:gd name="connsiteX3" fmla="*/ 68751 w 83496"/>
                  <a:gd name="connsiteY3" fmla="*/ 83496 h 83496"/>
                  <a:gd name="connsiteX4" fmla="*/ 14745 w 83496"/>
                  <a:gd name="connsiteY4" fmla="*/ 83496 h 83496"/>
                  <a:gd name="connsiteX5" fmla="*/ 0 w 83496"/>
                  <a:gd name="connsiteY5" fmla="*/ 83496 h 83496"/>
                  <a:gd name="connsiteX6" fmla="*/ 0 w 83496"/>
                  <a:gd name="connsiteY6" fmla="*/ 0 h 83496"/>
                  <a:gd name="connsiteX7" fmla="*/ 14745 w 83496"/>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96" h="83496">
                    <a:moveTo>
                      <a:pt x="68751" y="0"/>
                    </a:moveTo>
                    <a:cubicBezTo>
                      <a:pt x="76895" y="0"/>
                      <a:pt x="83496" y="0"/>
                      <a:pt x="83496" y="0"/>
                    </a:cubicBezTo>
                    <a:lnTo>
                      <a:pt x="83496" y="83496"/>
                    </a:lnTo>
                    <a:cubicBezTo>
                      <a:pt x="83496" y="83496"/>
                      <a:pt x="76895" y="83496"/>
                      <a:pt x="68751" y="83496"/>
                    </a:cubicBezTo>
                    <a:lnTo>
                      <a:pt x="14745" y="83496"/>
                    </a:lnTo>
                    <a:cubicBezTo>
                      <a:pt x="6602" y="83496"/>
                      <a:pt x="0" y="83496"/>
                      <a:pt x="0" y="83496"/>
                    </a:cubicBezTo>
                    <a:lnTo>
                      <a:pt x="0" y="0"/>
                    </a:lnTo>
                    <a:cubicBezTo>
                      <a:pt x="0" y="0"/>
                      <a:pt x="6602" y="0"/>
                      <a:pt x="14745" y="0"/>
                    </a:cubicBezTo>
                    <a:close/>
                  </a:path>
                </a:pathLst>
              </a:custGeom>
              <a:solidFill>
                <a:srgbClr val="BDDEFF"/>
              </a:solidFill>
              <a:ln w="857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17962AF2-B535-492E-9ED9-18F659DCDC19}"/>
                  </a:ext>
                </a:extLst>
              </p:cNvPr>
              <p:cNvSpPr/>
              <p:nvPr/>
            </p:nvSpPr>
            <p:spPr>
              <a:xfrm>
                <a:off x="2851856" y="-4684672"/>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1FC2F32C-5C25-4C96-873A-F931537E3618}"/>
                  </a:ext>
                </a:extLst>
              </p:cNvPr>
              <p:cNvSpPr/>
              <p:nvPr/>
            </p:nvSpPr>
            <p:spPr>
              <a:xfrm>
                <a:off x="2851856" y="-4569886"/>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24B1600D-C634-4D24-B8A5-2A6DDE84FA84}"/>
                  </a:ext>
                </a:extLst>
              </p:cNvPr>
              <p:cNvSpPr/>
              <p:nvPr/>
            </p:nvSpPr>
            <p:spPr>
              <a:xfrm>
                <a:off x="2851856" y="-4443527"/>
                <a:ext cx="570671" cy="83496"/>
              </a:xfrm>
              <a:custGeom>
                <a:avLst/>
                <a:gdLst>
                  <a:gd name="connsiteX0" fmla="*/ 532095 w 570671"/>
                  <a:gd name="connsiteY0" fmla="*/ 0 h 83496"/>
                  <a:gd name="connsiteX1" fmla="*/ 570671 w 570671"/>
                  <a:gd name="connsiteY1" fmla="*/ 0 h 83496"/>
                  <a:gd name="connsiteX2" fmla="*/ 570671 w 570671"/>
                  <a:gd name="connsiteY2" fmla="*/ 83496 h 83496"/>
                  <a:gd name="connsiteX3" fmla="*/ 532095 w 570671"/>
                  <a:gd name="connsiteY3" fmla="*/ 83496 h 83496"/>
                  <a:gd name="connsiteX4" fmla="*/ 38576 w 570671"/>
                  <a:gd name="connsiteY4" fmla="*/ 83496 h 83496"/>
                  <a:gd name="connsiteX5" fmla="*/ 0 w 570671"/>
                  <a:gd name="connsiteY5" fmla="*/ 83496 h 83496"/>
                  <a:gd name="connsiteX6" fmla="*/ 0 w 570671"/>
                  <a:gd name="connsiteY6" fmla="*/ 0 h 83496"/>
                  <a:gd name="connsiteX7" fmla="*/ 38576 w 570671"/>
                  <a:gd name="connsiteY7" fmla="*/ 0 h 8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671" h="83496">
                    <a:moveTo>
                      <a:pt x="532095" y="0"/>
                    </a:moveTo>
                    <a:cubicBezTo>
                      <a:pt x="553400" y="0"/>
                      <a:pt x="570671" y="0"/>
                      <a:pt x="570671" y="0"/>
                    </a:cubicBezTo>
                    <a:lnTo>
                      <a:pt x="570671" y="83496"/>
                    </a:lnTo>
                    <a:cubicBezTo>
                      <a:pt x="570671" y="83496"/>
                      <a:pt x="553400" y="83496"/>
                      <a:pt x="532095" y="83496"/>
                    </a:cubicBezTo>
                    <a:lnTo>
                      <a:pt x="38576" y="83496"/>
                    </a:lnTo>
                    <a:cubicBezTo>
                      <a:pt x="17271" y="83496"/>
                      <a:pt x="0" y="83496"/>
                      <a:pt x="0" y="83496"/>
                    </a:cubicBezTo>
                    <a:lnTo>
                      <a:pt x="0" y="0"/>
                    </a:lnTo>
                    <a:cubicBezTo>
                      <a:pt x="0" y="0"/>
                      <a:pt x="17271" y="0"/>
                      <a:pt x="38576" y="0"/>
                    </a:cubicBezTo>
                    <a:close/>
                  </a:path>
                </a:pathLst>
              </a:custGeom>
              <a:solidFill>
                <a:srgbClr val="BDDEFF"/>
              </a:solidFill>
              <a:ln w="8572" cap="flat">
                <a:noFill/>
                <a:prstDash val="solid"/>
                <a:miter/>
              </a:ln>
            </p:spPr>
            <p:txBody>
              <a:bodyPr rtlCol="0" anchor="ctr"/>
              <a:lstStyle/>
              <a:p>
                <a:endParaRPr lang="zh-CN" altLang="en-US"/>
              </a:p>
            </p:txBody>
          </p:sp>
        </p:grpSp>
        <p:sp>
          <p:nvSpPr>
            <p:cNvPr id="31" name="任意多边形: 形状 30">
              <a:extLst>
                <a:ext uri="{FF2B5EF4-FFF2-40B4-BE49-F238E27FC236}">
                  <a16:creationId xmlns:a16="http://schemas.microsoft.com/office/drawing/2014/main" xmlns="" id="{4806E5A8-4363-4BFC-AEF8-56CDB27D0B01}"/>
                </a:ext>
              </a:extLst>
            </p:cNvPr>
            <p:cNvSpPr/>
            <p:nvPr/>
          </p:nvSpPr>
          <p:spPr>
            <a:xfrm>
              <a:off x="10173716" y="2329295"/>
              <a:ext cx="172523" cy="41543"/>
            </a:xfrm>
            <a:custGeom>
              <a:avLst/>
              <a:gdLst>
                <a:gd name="connsiteX0" fmla="*/ 120958 w 229143"/>
                <a:gd name="connsiteY0" fmla="*/ 54950 h 55177"/>
                <a:gd name="connsiteX1" fmla="*/ 229143 w 229143"/>
                <a:gd name="connsiteY1" fmla="*/ 0 h 55177"/>
                <a:gd name="connsiteX2" fmla="*/ 0 w 229143"/>
                <a:gd name="connsiteY2" fmla="*/ 9858 h 55177"/>
                <a:gd name="connsiteX3" fmla="*/ 120958 w 229143"/>
                <a:gd name="connsiteY3" fmla="*/ 54950 h 55177"/>
              </a:gdLst>
              <a:ahLst/>
              <a:cxnLst>
                <a:cxn ang="0">
                  <a:pos x="connsiteX0" y="connsiteY0"/>
                </a:cxn>
                <a:cxn ang="0">
                  <a:pos x="connsiteX1" y="connsiteY1"/>
                </a:cxn>
                <a:cxn ang="0">
                  <a:pos x="connsiteX2" y="connsiteY2"/>
                </a:cxn>
                <a:cxn ang="0">
                  <a:pos x="connsiteX3" y="connsiteY3"/>
                </a:cxn>
              </a:cxnLst>
              <a:rect l="l" t="t" r="r" b="b"/>
              <a:pathLst>
                <a:path w="229143" h="55177">
                  <a:moveTo>
                    <a:pt x="120958" y="54950"/>
                  </a:moveTo>
                  <a:cubicBezTo>
                    <a:pt x="198796" y="51349"/>
                    <a:pt x="220142" y="18002"/>
                    <a:pt x="229143" y="0"/>
                  </a:cubicBezTo>
                  <a:cubicBezTo>
                    <a:pt x="138617" y="22203"/>
                    <a:pt x="64551" y="14831"/>
                    <a:pt x="0" y="9858"/>
                  </a:cubicBezTo>
                  <a:cubicBezTo>
                    <a:pt x="7887" y="29061"/>
                    <a:pt x="47578" y="58036"/>
                    <a:pt x="120958" y="54950"/>
                  </a:cubicBezTo>
                  <a:close/>
                </a:path>
              </a:pathLst>
            </a:custGeom>
            <a:solidFill>
              <a:srgbClr val="FFFFFF"/>
            </a:solidFill>
            <a:ln w="857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1B236493-0ED3-4171-980E-F7EE51AE9267}"/>
                </a:ext>
              </a:extLst>
            </p:cNvPr>
            <p:cNvSpPr/>
            <p:nvPr/>
          </p:nvSpPr>
          <p:spPr>
            <a:xfrm>
              <a:off x="10254395" y="2800135"/>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D17F70C0-4074-45A3-A2CA-A4BD37E99E7D}"/>
                </a:ext>
              </a:extLst>
            </p:cNvPr>
            <p:cNvSpPr/>
            <p:nvPr/>
          </p:nvSpPr>
          <p:spPr>
            <a:xfrm>
              <a:off x="10254395" y="2871261"/>
              <a:ext cx="39113" cy="39113"/>
            </a:xfrm>
            <a:custGeom>
              <a:avLst/>
              <a:gdLst>
                <a:gd name="connsiteX0" fmla="*/ 51949 w 51949"/>
                <a:gd name="connsiteY0" fmla="*/ 25975 h 51949"/>
                <a:gd name="connsiteX1" fmla="*/ 25975 w 51949"/>
                <a:gd name="connsiteY1" fmla="*/ 51949 h 51949"/>
                <a:gd name="connsiteX2" fmla="*/ 0 w 51949"/>
                <a:gd name="connsiteY2" fmla="*/ 25975 h 51949"/>
                <a:gd name="connsiteX3" fmla="*/ 25975 w 51949"/>
                <a:gd name="connsiteY3" fmla="*/ 0 h 51949"/>
                <a:gd name="connsiteX4" fmla="*/ 51949 w 51949"/>
                <a:gd name="connsiteY4" fmla="*/ 25975 h 51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9" h="51949">
                  <a:moveTo>
                    <a:pt x="51949" y="25975"/>
                  </a:moveTo>
                  <a:cubicBezTo>
                    <a:pt x="51949" y="40320"/>
                    <a:pt x="40320" y="51949"/>
                    <a:pt x="25975" y="51949"/>
                  </a:cubicBezTo>
                  <a:cubicBezTo>
                    <a:pt x="11629" y="51949"/>
                    <a:pt x="0" y="40320"/>
                    <a:pt x="0" y="25975"/>
                  </a:cubicBezTo>
                  <a:cubicBezTo>
                    <a:pt x="0" y="11629"/>
                    <a:pt x="11629" y="0"/>
                    <a:pt x="25975" y="0"/>
                  </a:cubicBezTo>
                  <a:cubicBezTo>
                    <a:pt x="40320" y="0"/>
                    <a:pt x="51949" y="11629"/>
                    <a:pt x="51949" y="25975"/>
                  </a:cubicBezTo>
                  <a:close/>
                </a:path>
              </a:pathLst>
            </a:custGeom>
            <a:solidFill>
              <a:srgbClr val="FFFFFF"/>
            </a:solidFill>
            <a:ln w="8572" cap="flat">
              <a:noFill/>
              <a:prstDash val="solid"/>
              <a:miter/>
            </a:ln>
          </p:spPr>
          <p:txBody>
            <a:bodyPr rtlCol="0" anchor="ctr"/>
            <a:lstStyle/>
            <a:p>
              <a:endParaRPr lang="zh-CN" altLang="en-US"/>
            </a:p>
          </p:txBody>
        </p:sp>
      </p:grpSp>
      <p:pic>
        <p:nvPicPr>
          <p:cNvPr id="183" name="图片 182" descr="图片包含 图形用户界面&#10;&#10;描述已自动生成">
            <a:extLst>
              <a:ext uri="{FF2B5EF4-FFF2-40B4-BE49-F238E27FC236}">
                <a16:creationId xmlns:a16="http://schemas.microsoft.com/office/drawing/2014/main" xmlns="" id="{6D353AA0-1CBE-46D5-9639-3A8CF834E84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493000" y="2540000"/>
            <a:ext cx="3708400" cy="2746041"/>
          </a:xfrm>
          <a:prstGeom prst="rect">
            <a:avLst/>
          </a:prstGeom>
          <a:effectLst>
            <a:outerShdw blurRad="673100" sx="102000" sy="102000" algn="ctr" rotWithShape="0">
              <a:schemeClr val="accent2">
                <a:alpha val="16000"/>
              </a:schemeClr>
            </a:outerShdw>
            <a:reflection blurRad="50800" stA="52000" endA="300" endPos="35000" dir="5400000" sy="-100000" algn="bl" rotWithShape="0"/>
          </a:effectLst>
        </p:spPr>
      </p:pic>
      <p:sp>
        <p:nvSpPr>
          <p:cNvPr id="43" name="矩形 42">
            <a:extLst>
              <a:ext uri="{FF2B5EF4-FFF2-40B4-BE49-F238E27FC236}">
                <a16:creationId xmlns:a16="http://schemas.microsoft.com/office/drawing/2014/main" xmlns="" id="{A0BDE799-8694-4CB9-AA73-3E50DD31E0D7}"/>
              </a:ext>
            </a:extLst>
          </p:cNvPr>
          <p:cNvSpPr/>
          <p:nvPr/>
        </p:nvSpPr>
        <p:spPr>
          <a:xfrm rot="10800000">
            <a:off x="3313787" y="1478189"/>
            <a:ext cx="2654299" cy="5058229"/>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41" name="图片 40" descr="徽标&#10;&#10;描述已自动生成">
            <a:extLst>
              <a:ext uri="{FF2B5EF4-FFF2-40B4-BE49-F238E27FC236}">
                <a16:creationId xmlns:a16="http://schemas.microsoft.com/office/drawing/2014/main" xmlns="" id="{E589D169-3232-4CC0-A00F-8D8920B956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8174" y="1201964"/>
            <a:ext cx="1688911" cy="628650"/>
          </a:xfrm>
          <a:prstGeom prst="rect">
            <a:avLst/>
          </a:prstGeom>
        </p:spPr>
      </p:pic>
      <p:sp>
        <p:nvSpPr>
          <p:cNvPr id="42" name="矩形 41">
            <a:extLst>
              <a:ext uri="{FF2B5EF4-FFF2-40B4-BE49-F238E27FC236}">
                <a16:creationId xmlns:a16="http://schemas.microsoft.com/office/drawing/2014/main" xmlns="" id="{36C300BC-FB92-4AF4-BB71-1D478C25CF3F}"/>
              </a:ext>
            </a:extLst>
          </p:cNvPr>
          <p:cNvSpPr/>
          <p:nvPr/>
        </p:nvSpPr>
        <p:spPr>
          <a:xfrm rot="16200000">
            <a:off x="3571074" y="805435"/>
            <a:ext cx="1812471" cy="5044836"/>
          </a:xfrm>
          <a:prstGeom prst="rect">
            <a:avLst/>
          </a:prstGeom>
          <a:gradFill>
            <a:gsLst>
              <a:gs pos="0">
                <a:schemeClr val="bg1">
                  <a:alpha val="0"/>
                </a:schemeClr>
              </a:gs>
              <a:gs pos="100000">
                <a:schemeClr val="bg1"/>
              </a:gs>
            </a:gsLst>
            <a:lin ang="5400000" scaled="1"/>
          </a:gradFill>
          <a:ln>
            <a:noFill/>
          </a:ln>
          <a:effectLst>
            <a:outerShdw blurRad="647700" dist="38100" algn="l" rotWithShape="0">
              <a:schemeClr val="tx2">
                <a:lumMod val="20000"/>
                <a:lumOff val="80000"/>
                <a:alpha val="9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5" name="组合 44">
            <a:extLst>
              <a:ext uri="{FF2B5EF4-FFF2-40B4-BE49-F238E27FC236}">
                <a16:creationId xmlns:a16="http://schemas.microsoft.com/office/drawing/2014/main" xmlns="" id="{9638A563-E8B0-4FD9-A24E-3B0DEE79E16B}"/>
              </a:ext>
            </a:extLst>
          </p:cNvPr>
          <p:cNvGrpSpPr/>
          <p:nvPr/>
        </p:nvGrpSpPr>
        <p:grpSpPr>
          <a:xfrm>
            <a:off x="1059995" y="4197350"/>
            <a:ext cx="2381251" cy="561975"/>
            <a:chOff x="1019174" y="3952875"/>
            <a:chExt cx="2381251" cy="561975"/>
          </a:xfrm>
        </p:grpSpPr>
        <p:sp>
          <p:nvSpPr>
            <p:cNvPr id="46" name="矩形: 圆角 45">
              <a:extLst>
                <a:ext uri="{FF2B5EF4-FFF2-40B4-BE49-F238E27FC236}">
                  <a16:creationId xmlns:a16="http://schemas.microsoft.com/office/drawing/2014/main" xmlns="" id="{C1C4CD9E-2EB5-44B6-A73D-D487B0AA1F2D}"/>
                </a:ext>
              </a:extLst>
            </p:cNvPr>
            <p:cNvSpPr/>
            <p:nvPr/>
          </p:nvSpPr>
          <p:spPr>
            <a:xfrm>
              <a:off x="1019174" y="3952875"/>
              <a:ext cx="2381251" cy="561975"/>
            </a:xfrm>
            <a:prstGeom prst="roundRect">
              <a:avLst>
                <a:gd name="adj" fmla="val 26271"/>
              </a:avLst>
            </a:prstGeom>
            <a:gradFill flip="none" rotWithShape="1">
              <a:gsLst>
                <a:gs pos="100000">
                  <a:schemeClr val="accent2">
                    <a:lumMod val="75000"/>
                  </a:schemeClr>
                </a:gs>
                <a:gs pos="0">
                  <a:schemeClr val="accent2"/>
                </a:gs>
              </a:gsLst>
              <a:lin ang="135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9E527A98-A7A4-4461-AA0A-471FFEC4FB68}"/>
                </a:ext>
              </a:extLst>
            </p:cNvPr>
            <p:cNvSpPr txBox="1"/>
            <p:nvPr/>
          </p:nvSpPr>
          <p:spPr>
            <a:xfrm>
              <a:off x="1206102" y="4033807"/>
              <a:ext cx="2007394" cy="400110"/>
            </a:xfrm>
            <a:prstGeom prst="rect">
              <a:avLst/>
            </a:prstGeom>
            <a:noFill/>
          </p:spPr>
          <p:txBody>
            <a:bodyPr wrap="square">
              <a:spAutoFit/>
            </a:bodyPr>
            <a:lstStyle/>
            <a:p>
              <a:pPr algn="ctr"/>
              <a:r>
                <a:rPr lang="en-US" altLang="zh-CN" sz="2000" dirty="0">
                  <a:solidFill>
                    <a:schemeClr val="bg1"/>
                  </a:solidFill>
                </a:rPr>
                <a:t>THANK YOU.</a:t>
              </a:r>
            </a:p>
          </p:txBody>
        </p:sp>
      </p:grpSp>
      <p:sp>
        <p:nvSpPr>
          <p:cNvPr id="51" name="文本框 50">
            <a:extLst>
              <a:ext uri="{FF2B5EF4-FFF2-40B4-BE49-F238E27FC236}">
                <a16:creationId xmlns:a16="http://schemas.microsoft.com/office/drawing/2014/main" xmlns="" id="{B7B47E86-5C9A-481C-9F26-E509836BD280}"/>
              </a:ext>
            </a:extLst>
          </p:cNvPr>
          <p:cNvSpPr txBox="1"/>
          <p:nvPr/>
        </p:nvSpPr>
        <p:spPr>
          <a:xfrm>
            <a:off x="3496307" y="3823771"/>
            <a:ext cx="2882900" cy="307777"/>
          </a:xfrm>
          <a:prstGeom prst="rect">
            <a:avLst/>
          </a:prstGeom>
          <a:noFill/>
        </p:spPr>
        <p:txBody>
          <a:bodyPr wrap="square">
            <a:spAutoFit/>
          </a:bodyPr>
          <a:lstStyle/>
          <a:p>
            <a:pPr algn="dist"/>
            <a:r>
              <a:rPr lang="en-US" altLang="zh-CN" sz="1400" dirty="0">
                <a:gradFill flip="none" rotWithShape="1">
                  <a:gsLst>
                    <a:gs pos="0">
                      <a:schemeClr val="bg1">
                        <a:lumMod val="75000"/>
                        <a:alpha val="77000"/>
                      </a:schemeClr>
                    </a:gs>
                    <a:gs pos="100000">
                      <a:schemeClr val="bg1">
                        <a:lumMod val="75000"/>
                        <a:alpha val="38000"/>
                      </a:schemeClr>
                    </a:gs>
                  </a:gsLst>
                  <a:lin ang="0" scaled="1"/>
                  <a:tileRect/>
                </a:gradFill>
              </a:rPr>
              <a:t>SUMMARY REPORT</a:t>
            </a:r>
          </a:p>
        </p:txBody>
      </p:sp>
      <p:sp>
        <p:nvSpPr>
          <p:cNvPr id="48" name="椭圆 47">
            <a:extLst>
              <a:ext uri="{FF2B5EF4-FFF2-40B4-BE49-F238E27FC236}">
                <a16:creationId xmlns:a16="http://schemas.microsoft.com/office/drawing/2014/main" xmlns="" id="{046A61D7-46BA-44B8-93D1-94D5A6EC4050}"/>
              </a:ext>
            </a:extLst>
          </p:cNvPr>
          <p:cNvSpPr/>
          <p:nvPr/>
        </p:nvSpPr>
        <p:spPr>
          <a:xfrm>
            <a:off x="836930" y="3279049"/>
            <a:ext cx="601980" cy="601980"/>
          </a:xfrm>
          <a:prstGeom prst="ellipse">
            <a:avLst/>
          </a:prstGeom>
          <a:gradFill flip="none" rotWithShape="1">
            <a:gsLst>
              <a:gs pos="18000">
                <a:schemeClr val="accent2">
                  <a:lumMod val="60000"/>
                  <a:lumOff val="40000"/>
                  <a:alpha val="72000"/>
                </a:schemeClr>
              </a:gs>
              <a:gs pos="100000">
                <a:schemeClr val="accent2">
                  <a:lumMod val="20000"/>
                  <a:lumOff val="80000"/>
                  <a:alpha val="0"/>
                </a:schemeClr>
              </a:gs>
            </a:gsLst>
            <a:lin ang="18900000" scaled="1"/>
            <a:tileRect/>
          </a:gradFill>
          <a:ln>
            <a:noFill/>
          </a:ln>
          <a:effectLst>
            <a:outerShdw blurRad="584200" dist="38100" dir="8100000" algn="tr" rotWithShape="0">
              <a:schemeClr val="accent1">
                <a:alpha val="7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35000"/>
                </a:schemeClr>
              </a:solidFill>
            </a:endParaRPr>
          </a:p>
        </p:txBody>
      </p:sp>
      <p:grpSp>
        <p:nvGrpSpPr>
          <p:cNvPr id="8" name="组合 7">
            <a:extLst>
              <a:ext uri="{FF2B5EF4-FFF2-40B4-BE49-F238E27FC236}">
                <a16:creationId xmlns:a16="http://schemas.microsoft.com/office/drawing/2014/main" xmlns="" id="{5A0AC0B0-1074-43AD-9DF0-6782B875AFEB}"/>
              </a:ext>
            </a:extLst>
          </p:cNvPr>
          <p:cNvGrpSpPr/>
          <p:nvPr/>
        </p:nvGrpSpPr>
        <p:grpSpPr>
          <a:xfrm>
            <a:off x="873306" y="2719189"/>
            <a:ext cx="4599239" cy="1238429"/>
            <a:chOff x="873306" y="2719189"/>
            <a:chExt cx="4599239" cy="1238429"/>
          </a:xfrm>
        </p:grpSpPr>
        <p:sp>
          <p:nvSpPr>
            <p:cNvPr id="206" name="文本框 205">
              <a:extLst>
                <a:ext uri="{FF2B5EF4-FFF2-40B4-BE49-F238E27FC236}">
                  <a16:creationId xmlns:a16="http://schemas.microsoft.com/office/drawing/2014/main" xmlns="" id="{238A161E-5280-4424-AF17-A3FA13FC06E4}"/>
                </a:ext>
              </a:extLst>
            </p:cNvPr>
            <p:cNvSpPr txBox="1"/>
            <p:nvPr/>
          </p:nvSpPr>
          <p:spPr>
            <a:xfrm>
              <a:off x="924106" y="2719189"/>
              <a:ext cx="4091239"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solidFill>
                    <a:schemeClr val="accent1">
                      <a:lumMod val="20000"/>
                      <a:lumOff val="80000"/>
                      <a:alpha val="35000"/>
                    </a:schemeClr>
                  </a:solidFill>
                  <a:latin typeface="OPPOSans H" panose="00020600040101010101" pitchFamily="18" charset="-122"/>
                  <a:ea typeface="OPPOSans H" panose="00020600040101010101" pitchFamily="18" charset="-122"/>
                  <a:cs typeface="OPPOSans H" panose="00020600040101010101" pitchFamily="18" charset="-122"/>
                </a:rPr>
                <a:t>感谢观看</a:t>
              </a:r>
            </a:p>
          </p:txBody>
        </p:sp>
        <p:sp>
          <p:nvSpPr>
            <p:cNvPr id="49" name="文本框 48">
              <a:extLst>
                <a:ext uri="{FF2B5EF4-FFF2-40B4-BE49-F238E27FC236}">
                  <a16:creationId xmlns:a16="http://schemas.microsoft.com/office/drawing/2014/main" xmlns="" id="{1539ED4F-9E09-49E7-8502-C6974BF99A7A}"/>
                </a:ext>
              </a:extLst>
            </p:cNvPr>
            <p:cNvSpPr txBox="1"/>
            <p:nvPr/>
          </p:nvSpPr>
          <p:spPr>
            <a:xfrm>
              <a:off x="873306" y="2757289"/>
              <a:ext cx="4599239" cy="1200329"/>
            </a:xfrm>
            <a:prstGeom prst="rect">
              <a:avLst/>
            </a:prstGeom>
            <a:noFill/>
          </p:spPr>
          <p:txBody>
            <a:bodyPr wrap="square">
              <a:spAutoFit/>
            </a:bodyPr>
            <a:lstStyle/>
            <a:p>
              <a:r>
                <a:rPr lang="zh-CN" altLang="en-US" sz="7200" dirty="0">
                  <a:ln w="6350">
                    <a:gradFill flip="none" rotWithShape="1">
                      <a:gsLst>
                        <a:gs pos="0">
                          <a:schemeClr val="bg1">
                            <a:alpha val="0"/>
                          </a:schemeClr>
                        </a:gs>
                        <a:gs pos="100000">
                          <a:schemeClr val="bg1"/>
                        </a:gs>
                      </a:gsLst>
                      <a:lin ang="2700000" scaled="1"/>
                      <a:tileRect/>
                    </a:gradFill>
                  </a:ln>
                  <a:gradFill>
                    <a:gsLst>
                      <a:gs pos="0">
                        <a:schemeClr val="accent2"/>
                      </a:gs>
                      <a:gs pos="76000">
                        <a:schemeClr val="accent1"/>
                      </a:gs>
                    </a:gsLst>
                    <a:lin ang="2700000" scaled="1"/>
                  </a:gradFill>
                  <a:effectLst>
                    <a:outerShdw blurRad="203200" dist="76200" dir="1740000" algn="ctr" rotWithShape="0">
                      <a:srgbClr val="425AE1">
                        <a:alpha val="29000"/>
                      </a:srgbClr>
                    </a:outerShdw>
                  </a:effectLst>
                  <a:latin typeface="OPPOSans H" panose="00020600040101010101" pitchFamily="18" charset="-122"/>
                  <a:ea typeface="OPPOSans H" panose="00020600040101010101" pitchFamily="18" charset="-122"/>
                  <a:cs typeface="OPPOSans H" panose="00020600040101010101" pitchFamily="18" charset="-122"/>
                </a:rPr>
                <a:t>感谢观看</a:t>
              </a:r>
            </a:p>
          </p:txBody>
        </p:sp>
      </p:grpSp>
    </p:spTree>
    <p:extLst>
      <p:ext uri="{BB962C8B-B14F-4D97-AF65-F5344CB8AC3E}">
        <p14:creationId xmlns:p14="http://schemas.microsoft.com/office/powerpoint/2010/main" val="175400639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5" presetClass="path" presetSubtype="0" decel="100000" fill="hold" nodeType="withEffect">
                                  <p:stCondLst>
                                    <p:cond delay="0"/>
                                  </p:stCondLst>
                                  <p:childTnLst>
                                    <p:animMotion origin="layout" path="M 3.75E-6 4.44444E-6 L -0.25 4.44444E-6 " pathEditMode="relative" rAng="0" ptsTypes="AA">
                                      <p:cBhvr>
                                        <p:cTn id="9" dur="1000" spd="-100000" fill="hold"/>
                                        <p:tgtEl>
                                          <p:spTgt spid="8"/>
                                        </p:tgtEl>
                                        <p:attrNameLst>
                                          <p:attrName>ppt_x</p:attrName>
                                          <p:attrName>ppt_y</p:attrName>
                                        </p:attrNameLst>
                                      </p:cBhvr>
                                      <p:rCtr x="-12500" y="0"/>
                                    </p:animMotion>
                                  </p:childTnLst>
                                </p:cTn>
                              </p:par>
                              <p:par>
                                <p:cTn id="10" presetID="10"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decel="100000" fill="hold" grpId="1" nodeType="withEffect">
                                  <p:stCondLst>
                                    <p:cond delay="0"/>
                                  </p:stCondLst>
                                  <p:childTnLst>
                                    <p:animMotion origin="layout" path="M 0 0 L 0.25 0 E" pathEditMode="relative" ptsTypes="">
                                      <p:cBhvr>
                                        <p:cTn id="14" dur="1000" spd="-100000" fill="hold"/>
                                        <p:tgtEl>
                                          <p:spTgt spid="42"/>
                                        </p:tgtEl>
                                        <p:attrNameLst>
                                          <p:attrName>ppt_x</p:attrName>
                                          <p:attrName>ppt_y</p:attrName>
                                        </p:attrNameLst>
                                      </p:cBhvr>
                                    </p:animMotion>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childTnLst>
                                </p:cTn>
                              </p:par>
                              <p:par>
                                <p:cTn id="18" presetID="64" presetClass="path" presetSubtype="0" decel="100000" fill="hold" grpId="1" nodeType="withEffect">
                                  <p:stCondLst>
                                    <p:cond delay="0"/>
                                  </p:stCondLst>
                                  <p:childTnLst>
                                    <p:animMotion origin="layout" path="M 0 0 L 0 -0.25 E" pathEditMode="relative" ptsTypes="">
                                      <p:cBhvr>
                                        <p:cTn id="19" dur="1000" spd="-100000" fill="hold"/>
                                        <p:tgtEl>
                                          <p:spTgt spid="43"/>
                                        </p:tgtEl>
                                        <p:attrNameLst>
                                          <p:attrName>ppt_x</p:attrName>
                                          <p:attrName>ppt_y</p:attrName>
                                        </p:attrNameLst>
                                      </p:cBhvr>
                                    </p:animMotion>
                                  </p:childTnLst>
                                </p:cTn>
                              </p:par>
                              <p:par>
                                <p:cTn id="20" presetID="10" presetClass="entr" presetSubtype="0" fill="hold" nodeType="withEffect">
                                  <p:stCondLst>
                                    <p:cond delay="250"/>
                                  </p:stCondLst>
                                  <p:childTnLst>
                                    <p:set>
                                      <p:cBhvr>
                                        <p:cTn id="21" dur="1" fill="hold">
                                          <p:stCondLst>
                                            <p:cond delay="0"/>
                                          </p:stCondLst>
                                        </p:cTn>
                                        <p:tgtEl>
                                          <p:spTgt spid="183"/>
                                        </p:tgtEl>
                                        <p:attrNameLst>
                                          <p:attrName>style.visibility</p:attrName>
                                        </p:attrNameLst>
                                      </p:cBhvr>
                                      <p:to>
                                        <p:strVal val="visible"/>
                                      </p:to>
                                    </p:set>
                                    <p:animEffect transition="in" filter="fade">
                                      <p:cBhvr>
                                        <p:cTn id="22" dur="1000"/>
                                        <p:tgtEl>
                                          <p:spTgt spid="183"/>
                                        </p:tgtEl>
                                      </p:cBhvr>
                                    </p:animEffect>
                                  </p:childTnLst>
                                </p:cTn>
                              </p:par>
                              <p:par>
                                <p:cTn id="23" presetID="64" presetClass="path" presetSubtype="0" decel="100000" fill="hold" nodeType="withEffect">
                                  <p:stCondLst>
                                    <p:cond delay="250"/>
                                  </p:stCondLst>
                                  <p:childTnLst>
                                    <p:animMotion origin="layout" path="M 0 0 L 0 -0.25 E" pathEditMode="relative" ptsTypes="">
                                      <p:cBhvr>
                                        <p:cTn id="24" dur="1000" spd="-100000" fill="hold"/>
                                        <p:tgtEl>
                                          <p:spTgt spid="183"/>
                                        </p:tgtEl>
                                        <p:attrNameLst>
                                          <p:attrName>ppt_x</p:attrName>
                                          <p:attrName>ppt_y</p:attrName>
                                        </p:attrNameLst>
                                      </p:cBhvr>
                                    </p:animMotion>
                                  </p:childTnLst>
                                </p:cTn>
                              </p:par>
                              <p:par>
                                <p:cTn id="25" presetID="10" presetClass="entr" presetSubtype="0"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par>
                                <p:cTn id="28" presetID="64" presetClass="path" presetSubtype="0" decel="100000" fill="hold" nodeType="withEffect">
                                  <p:stCondLst>
                                    <p:cond delay="500"/>
                                  </p:stCondLst>
                                  <p:childTnLst>
                                    <p:animMotion origin="layout" path="M -3.95833E-6 -4.07407E-6 L -3.95833E-6 -0.11713 " pathEditMode="relative" rAng="0" ptsTypes="AA">
                                      <p:cBhvr>
                                        <p:cTn id="29" dur="1000" spd="-100000" fill="hold"/>
                                        <p:tgtEl>
                                          <p:spTgt spid="7"/>
                                        </p:tgtEl>
                                        <p:attrNameLst>
                                          <p:attrName>ppt_x</p:attrName>
                                          <p:attrName>ppt_y</p:attrName>
                                        </p:attrNameLst>
                                      </p:cBhvr>
                                      <p:rCtr x="0" y="-5856"/>
                                    </p:animMotion>
                                  </p:childTnLst>
                                </p:cTn>
                              </p:par>
                              <p:par>
                                <p:cTn id="30" presetID="10" presetClass="entr" presetSubtype="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par>
                                <p:cTn id="33" presetID="64" presetClass="path" presetSubtype="0" decel="100000" fill="hold" grpId="1" nodeType="withEffect">
                                  <p:stCondLst>
                                    <p:cond delay="500"/>
                                  </p:stCondLst>
                                  <p:childTnLst>
                                    <p:animMotion origin="layout" path="M -3.95833E-6 -4.07407E-6 L -3.95833E-6 -0.11713 " pathEditMode="relative" rAng="0" ptsTypes="AA">
                                      <p:cBhvr>
                                        <p:cTn id="34" dur="1000" spd="-100000" fill="hold"/>
                                        <p:tgtEl>
                                          <p:spTgt spid="4"/>
                                        </p:tgtEl>
                                        <p:attrNameLst>
                                          <p:attrName>ppt_x</p:attrName>
                                          <p:attrName>ppt_y</p:attrName>
                                        </p:attrNameLst>
                                      </p:cBhvr>
                                      <p:rCtr x="0" y="-5856"/>
                                    </p:animMotion>
                                  </p:childTnLst>
                                </p:cTn>
                              </p:par>
                              <p:par>
                                <p:cTn id="35" presetID="10"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childTnLst>
                                </p:cTn>
                              </p:par>
                              <p:par>
                                <p:cTn id="38" presetID="64" presetClass="path" presetSubtype="0" decel="100000" fill="hold" grpId="1" nodeType="withEffect">
                                  <p:stCondLst>
                                    <p:cond delay="500"/>
                                  </p:stCondLst>
                                  <p:childTnLst>
                                    <p:animMotion origin="layout" path="M -3.95833E-6 -4.07407E-6 L -3.95833E-6 -0.11713 " pathEditMode="relative" rAng="0" ptsTypes="AA">
                                      <p:cBhvr>
                                        <p:cTn id="39" dur="1000" spd="-100000" fill="hold"/>
                                        <p:tgtEl>
                                          <p:spTgt spid="5"/>
                                        </p:tgtEl>
                                        <p:attrNameLst>
                                          <p:attrName>ppt_x</p:attrName>
                                          <p:attrName>ppt_y</p:attrName>
                                        </p:attrNameLst>
                                      </p:cBhvr>
                                      <p:rCtr x="0" y="-5856"/>
                                    </p:animMotion>
                                  </p:childTnLst>
                                </p:cTn>
                              </p:par>
                              <p:par>
                                <p:cTn id="40" presetID="10" presetClass="entr" presetSubtype="0" fill="hold" grpId="0" nodeType="withEffect">
                                  <p:stCondLst>
                                    <p:cond delay="5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childTnLst>
                                </p:cTn>
                              </p:par>
                              <p:par>
                                <p:cTn id="43" presetID="64" presetClass="path" presetSubtype="0" decel="100000" fill="hold" grpId="1" nodeType="withEffect">
                                  <p:stCondLst>
                                    <p:cond delay="500"/>
                                  </p:stCondLst>
                                  <p:childTnLst>
                                    <p:animMotion origin="layout" path="M -3.95833E-6 -4.07407E-6 L -3.95833E-6 -0.11713 " pathEditMode="relative" rAng="0" ptsTypes="AA">
                                      <p:cBhvr>
                                        <p:cTn id="44" dur="1000" spd="-100000" fill="hold"/>
                                        <p:tgtEl>
                                          <p:spTgt spid="3"/>
                                        </p:tgtEl>
                                        <p:attrNameLst>
                                          <p:attrName>ppt_x</p:attrName>
                                          <p:attrName>ppt_y</p:attrName>
                                        </p:attrNameLst>
                                      </p:cBhvr>
                                      <p:rCtr x="0" y="-5856"/>
                                    </p:animMotion>
                                  </p:childTnLst>
                                </p:cTn>
                              </p:par>
                              <p:par>
                                <p:cTn id="45" presetID="10" presetClass="entr" presetSubtype="0" fill="hold" nodeType="withEffect">
                                  <p:stCondLst>
                                    <p:cond delay="5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35" presetClass="path" presetSubtype="0" decel="100000" fill="hold" nodeType="withEffect">
                                  <p:stCondLst>
                                    <p:cond delay="500"/>
                                  </p:stCondLst>
                                  <p:childTnLst>
                                    <p:animMotion origin="layout" path="M 4.58333E-6 7.40741E-7 L -0.09271 7.40741E-7 " pathEditMode="relative" rAng="0" ptsTypes="AA">
                                      <p:cBhvr>
                                        <p:cTn id="49" dur="750" spd="-100000" fill="hold"/>
                                        <p:tgtEl>
                                          <p:spTgt spid="45"/>
                                        </p:tgtEl>
                                        <p:attrNameLst>
                                          <p:attrName>ppt_x</p:attrName>
                                          <p:attrName>ppt_y</p:attrName>
                                        </p:attrNameLst>
                                      </p:cBhvr>
                                      <p:rCtr x="-4635" y="0"/>
                                    </p:animMotion>
                                  </p:childTnLst>
                                </p:cTn>
                              </p:par>
                              <p:par>
                                <p:cTn id="50" presetID="10" presetClass="entr" presetSubtype="0" fill="hold" grpId="0" nodeType="withEffect">
                                  <p:stCondLst>
                                    <p:cond delay="25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35" presetClass="path" presetSubtype="0" decel="100000" fill="hold" grpId="1" nodeType="withEffect">
                                  <p:stCondLst>
                                    <p:cond delay="250"/>
                                  </p:stCondLst>
                                  <p:childTnLst>
                                    <p:animMotion origin="layout" path="M 8.33333E-7 2.96296E-6 L -0.25 2.96296E-6 " pathEditMode="relative" rAng="0" ptsTypes="AA">
                                      <p:cBhvr>
                                        <p:cTn id="54" dur="1000" spd="-100000" fill="hold"/>
                                        <p:tgtEl>
                                          <p:spTgt spid="44"/>
                                        </p:tgtEl>
                                        <p:attrNameLst>
                                          <p:attrName>ppt_x</p:attrName>
                                          <p:attrName>ppt_y</p:attrName>
                                        </p:attrNameLst>
                                      </p:cBhvr>
                                      <p:rCtr x="-12500" y="0"/>
                                    </p:animMotion>
                                  </p:childTnLst>
                                </p:cTn>
                              </p:par>
                              <p:par>
                                <p:cTn id="55" presetID="10" presetClass="entr" presetSubtype="0" fill="hold" grpId="0" nodeType="withEffect">
                                  <p:stCondLst>
                                    <p:cond delay="25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par>
                                <p:cTn id="58" presetID="63" presetClass="path" presetSubtype="0" decel="100000" fill="hold" grpId="1" nodeType="withEffect">
                                  <p:stCondLst>
                                    <p:cond delay="250"/>
                                  </p:stCondLst>
                                  <p:childTnLst>
                                    <p:animMotion origin="layout" path="M 2.08333E-6 -2.59259E-6 L 0.25 -2.59259E-6 " pathEditMode="relative" rAng="0" ptsTypes="AA">
                                      <p:cBhvr>
                                        <p:cTn id="59" dur="1000" spd="-100000" fill="hold"/>
                                        <p:tgtEl>
                                          <p:spTgt spid="51"/>
                                        </p:tgtEl>
                                        <p:attrNameLst>
                                          <p:attrName>ppt_x</p:attrName>
                                          <p:attrName>ppt_y</p:attrName>
                                        </p:attrNameLst>
                                      </p:cBhvr>
                                      <p:rCtr x="12500" y="0"/>
                                    </p:animMotion>
                                  </p:childTnLst>
                                </p:cTn>
                              </p:par>
                              <p:par>
                                <p:cTn id="60" presetID="10" presetClass="entr" presetSubtype="0" fill="hold" nodeType="withEffect">
                                  <p:stCondLst>
                                    <p:cond delay="250"/>
                                  </p:stCondLst>
                                  <p:childTnLst>
                                    <p:set>
                                      <p:cBhvr>
                                        <p:cTn id="61" dur="1" fill="hold">
                                          <p:stCondLst>
                                            <p:cond delay="0"/>
                                          </p:stCondLst>
                                        </p:cTn>
                                        <p:tgtEl>
                                          <p:spTgt spid="198"/>
                                        </p:tgtEl>
                                        <p:attrNameLst>
                                          <p:attrName>style.visibility</p:attrName>
                                        </p:attrNameLst>
                                      </p:cBhvr>
                                      <p:to>
                                        <p:strVal val="visible"/>
                                      </p:to>
                                    </p:set>
                                    <p:animEffect transition="in" filter="fade">
                                      <p:cBhvr>
                                        <p:cTn id="62" dur="750"/>
                                        <p:tgtEl>
                                          <p:spTgt spid="198"/>
                                        </p:tgtEl>
                                      </p:cBhvr>
                                    </p:animEffect>
                                  </p:childTnLst>
                                </p:cTn>
                              </p:par>
                              <p:par>
                                <p:cTn id="63" presetID="64" presetClass="path" presetSubtype="0" decel="100000" fill="hold" nodeType="withEffect">
                                  <p:stCondLst>
                                    <p:cond delay="250"/>
                                  </p:stCondLst>
                                  <p:childTnLst>
                                    <p:animMotion origin="layout" path="M 0 0 L 0 -0.25 E" pathEditMode="relative" ptsTypes="">
                                      <p:cBhvr>
                                        <p:cTn id="64" dur="750" spd="-100000" fill="hold"/>
                                        <p:tgtEl>
                                          <p:spTgt spid="198"/>
                                        </p:tgtEl>
                                        <p:attrNameLst>
                                          <p:attrName>ppt_x</p:attrName>
                                          <p:attrName>ppt_y</p:attrName>
                                        </p:attrNameLst>
                                      </p:cBhvr>
                                    </p:animMotion>
                                  </p:childTnLst>
                                </p:cTn>
                              </p:par>
                              <p:par>
                                <p:cTn id="65" presetID="2" presetClass="entr" presetSubtype="8" decel="100000" fill="hold" grpId="0" nodeType="withEffect">
                                  <p:stCondLst>
                                    <p:cond delay="25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750" fill="hold"/>
                                        <p:tgtEl>
                                          <p:spTgt spid="48"/>
                                        </p:tgtEl>
                                        <p:attrNameLst>
                                          <p:attrName>ppt_x</p:attrName>
                                        </p:attrNameLst>
                                      </p:cBhvr>
                                      <p:tavLst>
                                        <p:tav tm="0">
                                          <p:val>
                                            <p:strVal val="0-#ppt_w/2"/>
                                          </p:val>
                                        </p:tav>
                                        <p:tav tm="100000">
                                          <p:val>
                                            <p:strVal val="#ppt_x"/>
                                          </p:val>
                                        </p:tav>
                                      </p:tavLst>
                                    </p:anim>
                                    <p:anim calcmode="lin" valueType="num">
                                      <p:cBhvr additive="base">
                                        <p:cTn id="68" dur="750" fill="hold"/>
                                        <p:tgtEl>
                                          <p:spTgt spid="48"/>
                                        </p:tgtEl>
                                        <p:attrNameLst>
                                          <p:attrName>ppt_y</p:attrName>
                                        </p:attrNameLst>
                                      </p:cBhvr>
                                      <p:tavLst>
                                        <p:tav tm="0">
                                          <p:val>
                                            <p:strVal val="#ppt_y"/>
                                          </p:val>
                                        </p:tav>
                                        <p:tav tm="100000">
                                          <p:val>
                                            <p:strVal val="#ppt_y"/>
                                          </p:val>
                                        </p:tav>
                                      </p:tavLst>
                                    </p:anim>
                                  </p:childTnLst>
                                </p:cTn>
                              </p:par>
                              <p:par>
                                <p:cTn id="69" presetID="10" presetClass="entr" presetSubtype="0" fill="hold" grpId="1" nodeType="withEffect">
                                  <p:stCondLst>
                                    <p:cond delay="25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1000"/>
                                        <p:tgtEl>
                                          <p:spTgt spid="48"/>
                                        </p:tgtEl>
                                      </p:cBhvr>
                                    </p:animEffect>
                                  </p:childTnLst>
                                </p:cTn>
                              </p:par>
                              <p:par>
                                <p:cTn id="72" presetID="6" presetClass="emph" presetSubtype="0" fill="hold" grpId="2" nodeType="withEffect">
                                  <p:stCondLst>
                                    <p:cond delay="250"/>
                                  </p:stCondLst>
                                  <p:childTnLst>
                                    <p:animScale>
                                      <p:cBhvr>
                                        <p:cTn id="73" dur="10" fill="hold"/>
                                        <p:tgtEl>
                                          <p:spTgt spid="48"/>
                                        </p:tgtEl>
                                      </p:cBhvr>
                                      <p:by x="25000" y="25000"/>
                                    </p:animScale>
                                  </p:childTnLst>
                                </p:cTn>
                              </p:par>
                              <p:par>
                                <p:cTn id="74" presetID="6" presetClass="emph" presetSubtype="0" decel="100000" fill="hold" grpId="3" nodeType="withEffect">
                                  <p:stCondLst>
                                    <p:cond delay="250"/>
                                  </p:stCondLst>
                                  <p:childTnLst>
                                    <p:animScale>
                                      <p:cBhvr>
                                        <p:cTn id="75" dur="750" fill="hold"/>
                                        <p:tgtEl>
                                          <p:spTgt spid="48"/>
                                        </p:tgtEl>
                                      </p:cBhvr>
                                      <p:by x="400000" y="400000"/>
                                    </p:animScale>
                                  </p:childTnLst>
                                </p:cTn>
                              </p:par>
                              <p:par>
                                <p:cTn id="76" presetID="22" presetClass="entr" presetSubtype="4" fill="hold" grpId="0" nodeType="withEffect">
                                  <p:stCondLst>
                                    <p:cond delay="250"/>
                                  </p:stCondLst>
                                  <p:childTnLst>
                                    <p:set>
                                      <p:cBhvr>
                                        <p:cTn id="77" dur="1" fill="hold">
                                          <p:stCondLst>
                                            <p:cond delay="0"/>
                                          </p:stCondLst>
                                        </p:cTn>
                                        <p:tgtEl>
                                          <p:spTgt spid="40"/>
                                        </p:tgtEl>
                                        <p:attrNameLst>
                                          <p:attrName>style.visibility</p:attrName>
                                        </p:attrNameLst>
                                      </p:cBhvr>
                                      <p:to>
                                        <p:strVal val="visible"/>
                                      </p:to>
                                    </p:set>
                                    <p:animEffect transition="in" filter="wipe(down)">
                                      <p:cBhvr>
                                        <p:cTn id="78" dur="1000"/>
                                        <p:tgtEl>
                                          <p:spTgt spid="40"/>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par>
                                <p:cTn id="82" presetID="42" presetClass="path" presetSubtype="0" decel="100000" fill="hold" grpId="1" nodeType="withEffect">
                                  <p:stCondLst>
                                    <p:cond delay="250"/>
                                  </p:stCondLst>
                                  <p:childTnLst>
                                    <p:animMotion origin="layout" path="M 2.91667E-6 2.96296E-6 L 2.91667E-6 0.25 " pathEditMode="relative" rAng="0" ptsTypes="AA">
                                      <p:cBhvr>
                                        <p:cTn id="83" dur="1000" spd="-100000" fill="hold"/>
                                        <p:tgtEl>
                                          <p:spTgt spid="50"/>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50" grpId="0"/>
      <p:bldP spid="50" grpId="1"/>
      <p:bldP spid="40" grpId="0" animBg="1"/>
      <p:bldP spid="3" grpId="0" animBg="1"/>
      <p:bldP spid="3" grpId="1" animBg="1"/>
      <p:bldP spid="4" grpId="0" animBg="1"/>
      <p:bldP spid="4" grpId="1" animBg="1"/>
      <p:bldP spid="5" grpId="0" animBg="1"/>
      <p:bldP spid="5" grpId="1" animBg="1"/>
      <p:bldP spid="43" grpId="0" animBg="1"/>
      <p:bldP spid="43" grpId="1" animBg="1"/>
      <p:bldP spid="42" grpId="0" animBg="1"/>
      <p:bldP spid="42" grpId="1" animBg="1"/>
      <p:bldP spid="51" grpId="0"/>
      <p:bldP spid="51" grpId="1"/>
      <p:bldP spid="48" grpId="0" animBg="1"/>
      <p:bldP spid="48" grpId="1" animBg="1"/>
      <p:bldP spid="48" grpId="2" animBg="1"/>
      <p:bldP spid="48" grpId="3"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kumimoji="0" lang="en-US" altLang="zh-CN"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kumimoji="0" lang="en-US" altLang="zh-CN"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kumimoji="0" lang="en-US" altLang="zh-CN"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191C78"/>
                </a:solidFill>
                <a:effectLst>
                  <a:outerShdw blurRad="50800" dist="38100" dir="2700000" algn="tl" rotWithShape="0">
                    <a:prstClr val="black">
                      <a:alpha val="31000"/>
                    </a:prstClr>
                  </a:outerShdw>
                </a:effectLst>
                <a:uLnTx/>
                <a:uFillTx/>
                <a:latin typeface="江城律动宋" panose="02020700000000000000" pitchFamily="18" charset="-122"/>
                <a:ea typeface="江城律动宋" panose="02020700000000000000" pitchFamily="18" charset="-122"/>
                <a:cs typeface="+mn-cs"/>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black"/>
                </a:solidFill>
                <a:effectLst/>
                <a:uLnTx/>
                <a:uFillTx/>
                <a:latin typeface="演示新手书" panose="00000500000000000000" pitchFamily="2" charset="-122"/>
                <a:ea typeface="演示新手书" panose="00000500000000000000" pitchFamily="2" charset="-122"/>
                <a:cs typeface="+mn-cs"/>
              </a:rPr>
              <a:t>明年再见</a:t>
            </a:r>
          </a:p>
        </p:txBody>
      </p:sp>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OPPOSans R"/>
                <a:ea typeface="OPPOSans R"/>
                <a:cs typeface="+mn-cs"/>
              </a:rPr>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55917" y="3244334"/>
            <a:ext cx="5658793"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稿定年终</a:t>
            </a:r>
            <a:r>
              <a:rPr lang="en-US" altLang="zh-CN" b="1" u="sng" dirty="0">
                <a:solidFill>
                  <a:srgbClr val="0033CC"/>
                </a:solidFill>
                <a:latin typeface="微软雅黑" panose="020B0503020204020204" pitchFamily="34" charset="-122"/>
                <a:ea typeface="微软雅黑" panose="020B0503020204020204" pitchFamily="34" charset="-122"/>
                <a:hlinkClick r:id="rId2"/>
              </a:rPr>
              <a:t>PPT</a:t>
            </a:r>
            <a:r>
              <a:rPr lang="zh-CN" altLang="en-US" b="1" u="sng" dirty="0">
                <a:solidFill>
                  <a:srgbClr val="0033CC"/>
                </a:solidFill>
                <a:latin typeface="微软雅黑" panose="020B0503020204020204" pitchFamily="34" charset="-122"/>
                <a:ea typeface="微软雅黑" panose="020B0503020204020204" pitchFamily="34" charset="-122"/>
                <a:hlinkClick r:id="rId2"/>
              </a:rPr>
              <a:t>模板</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大赛</a:t>
            </a:r>
            <a:r>
              <a:rPr lang="zh-CN" altLang="en-US" b="1" u="sng" dirty="0" smtClean="0">
                <a:solidFill>
                  <a:srgbClr val="0033CC"/>
                </a:solidFill>
                <a:latin typeface="微软雅黑" panose="020B0503020204020204" pitchFamily="34" charset="-122"/>
                <a:ea typeface="微软雅黑" panose="020B0503020204020204" pitchFamily="34" charset="-122"/>
              </a:rPr>
              <a:t>   </a:t>
            </a:r>
            <a:r>
              <a:rPr lang="en-US" altLang="zh-CN" b="1" u="sng" dirty="0" err="1" smtClean="0">
                <a:solidFill>
                  <a:srgbClr val="0033CC"/>
                </a:solidFill>
                <a:latin typeface="微软雅黑" panose="020B0503020204020204" pitchFamily="34" charset="-122"/>
                <a:ea typeface="微软雅黑" panose="020B0503020204020204" pitchFamily="34" charset="-122"/>
              </a:rPr>
              <a:t>AshleyC</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2114317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蓝色的天空和建筑&#10;&#10;描述已自动生成">
            <a:extLst>
              <a:ext uri="{FF2B5EF4-FFF2-40B4-BE49-F238E27FC236}">
                <a16:creationId xmlns:a16="http://schemas.microsoft.com/office/drawing/2014/main" xmlns="" id="{2F14829B-0747-4B14-9407-B00823F6A63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0"/>
            <a:ext cx="12192002" cy="6858000"/>
          </a:xfrm>
          <a:prstGeom prst="rect">
            <a:avLst/>
          </a:prstGeom>
        </p:spPr>
      </p:pic>
      <p:sp>
        <p:nvSpPr>
          <p:cNvPr id="4" name="矩形 3">
            <a:extLst>
              <a:ext uri="{FF2B5EF4-FFF2-40B4-BE49-F238E27FC236}">
                <a16:creationId xmlns:a16="http://schemas.microsoft.com/office/drawing/2014/main" xmlns="" id="{1F6176D2-78F3-4DFC-957B-6C54A4F8C469}"/>
              </a:ext>
            </a:extLst>
          </p:cNvPr>
          <p:cNvSpPr/>
          <p:nvPr/>
        </p:nvSpPr>
        <p:spPr>
          <a:xfrm>
            <a:off x="0" y="0"/>
            <a:ext cx="12192000" cy="6858000"/>
          </a:xfrm>
          <a:prstGeom prst="rect">
            <a:avLst/>
          </a:prstGeom>
          <a:gradFill flip="none" rotWithShape="1">
            <a:gsLst>
              <a:gs pos="19000">
                <a:schemeClr val="bg1"/>
              </a:gs>
              <a:gs pos="98000">
                <a:schemeClr val="accent3">
                  <a:alpha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FA6F13DD-DA29-4FC5-866B-158CD79FD4EA}"/>
              </a:ext>
            </a:extLst>
          </p:cNvPr>
          <p:cNvSpPr txBox="1"/>
          <p:nvPr/>
        </p:nvSpPr>
        <p:spPr>
          <a:xfrm>
            <a:off x="3165475" y="4203184"/>
            <a:ext cx="3781425" cy="338554"/>
          </a:xfrm>
          <a:prstGeom prst="rect">
            <a:avLst/>
          </a:prstGeom>
          <a:noFill/>
        </p:spPr>
        <p:txBody>
          <a:bodyPr wrap="square">
            <a:spAutoFit/>
          </a:bodyPr>
          <a:lstStyle/>
          <a:p>
            <a:pPr algn="dist"/>
            <a:r>
              <a:rPr lang="en-US" altLang="zh-CN" sz="1600" dirty="0">
                <a:solidFill>
                  <a:schemeClr val="bg1">
                    <a:lumMod val="65000"/>
                  </a:schemeClr>
                </a:solidFill>
              </a:rPr>
              <a:t>WORK REVIEW</a:t>
            </a:r>
          </a:p>
        </p:txBody>
      </p:sp>
      <p:sp>
        <p:nvSpPr>
          <p:cNvPr id="9" name="文本框 8">
            <a:extLst>
              <a:ext uri="{FF2B5EF4-FFF2-40B4-BE49-F238E27FC236}">
                <a16:creationId xmlns:a16="http://schemas.microsoft.com/office/drawing/2014/main" xmlns="" id="{480F2A5E-F4D6-4256-A665-E87B9C5908D6}"/>
              </a:ext>
            </a:extLst>
          </p:cNvPr>
          <p:cNvSpPr txBox="1"/>
          <p:nvPr/>
        </p:nvSpPr>
        <p:spPr>
          <a:xfrm>
            <a:off x="3725141" y="3276142"/>
            <a:ext cx="4790786" cy="523220"/>
          </a:xfrm>
          <a:prstGeom prst="rect">
            <a:avLst/>
          </a:prstGeom>
          <a:noFill/>
        </p:spPr>
        <p:txBody>
          <a:bodyPr wrap="square" rtlCol="0">
            <a:spAutoFit/>
          </a:bodyPr>
          <a:lstStyle/>
          <a:p>
            <a:pPr algn="dist"/>
            <a:r>
              <a:rPr lang="en-US" altLang="zh-CN"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rPr>
              <a:t>PART ONE</a:t>
            </a:r>
            <a:endParaRPr lang="zh-CN" altLang="en-US" sz="2800" dirty="0">
              <a:gradFill>
                <a:gsLst>
                  <a:gs pos="1000">
                    <a:schemeClr val="bg1">
                      <a:alpha val="0"/>
                    </a:schemeClr>
                  </a:gs>
                  <a:gs pos="100000">
                    <a:schemeClr val="bg1">
                      <a:lumMod val="95000"/>
                    </a:schemeClr>
                  </a:gs>
                </a:gsLst>
                <a:lin ang="2700000" scaled="1"/>
              </a:gradFill>
              <a:effectLst>
                <a:outerShdw blurRad="317500" sx="102000" sy="102000" algn="ctr" rotWithShape="0">
                  <a:schemeClr val="accent1">
                    <a:alpha val="9000"/>
                  </a:schemeClr>
                </a:outerShdw>
              </a:effectLst>
              <a:latin typeface="+mj-lt"/>
            </a:endParaRPr>
          </a:p>
        </p:txBody>
      </p:sp>
      <p:sp>
        <p:nvSpPr>
          <p:cNvPr id="10" name="矩形: 圆角 9">
            <a:extLst>
              <a:ext uri="{FF2B5EF4-FFF2-40B4-BE49-F238E27FC236}">
                <a16:creationId xmlns:a16="http://schemas.microsoft.com/office/drawing/2014/main" xmlns="" id="{5F75D7B9-67F7-495C-992A-0D06EDE67BFF}"/>
              </a:ext>
            </a:extLst>
          </p:cNvPr>
          <p:cNvSpPr/>
          <p:nvPr/>
        </p:nvSpPr>
        <p:spPr>
          <a:xfrm>
            <a:off x="1059995" y="2058761"/>
            <a:ext cx="2008643" cy="561975"/>
          </a:xfrm>
          <a:prstGeom prst="roundRect">
            <a:avLst>
              <a:gd name="adj" fmla="val 50000"/>
            </a:avLst>
          </a:prstGeom>
          <a:gradFill flip="none" rotWithShape="1">
            <a:gsLst>
              <a:gs pos="72000">
                <a:schemeClr val="accent1"/>
              </a:gs>
              <a:gs pos="0">
                <a:schemeClr val="accent1">
                  <a:lumMod val="60000"/>
                  <a:lumOff val="40000"/>
                </a:schemeClr>
              </a:gs>
            </a:gsLst>
            <a:lin ang="2700000" scaled="1"/>
            <a:tileRect/>
          </a:gradFill>
          <a:ln>
            <a:noFill/>
          </a:ln>
          <a:effectLst>
            <a:outerShdw blurRad="241300" sx="102000" sy="102000" algn="ctr"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69AEB5FB-14EC-4C5F-ABB8-CD8728216526}"/>
              </a:ext>
            </a:extLst>
          </p:cNvPr>
          <p:cNvSpPr txBox="1"/>
          <p:nvPr/>
        </p:nvSpPr>
        <p:spPr>
          <a:xfrm>
            <a:off x="1321345" y="2108916"/>
            <a:ext cx="1485942" cy="461665"/>
          </a:xfrm>
          <a:prstGeom prst="rect">
            <a:avLst/>
          </a:prstGeom>
          <a:noFill/>
        </p:spPr>
        <p:txBody>
          <a:bodyPr wrap="square">
            <a:spAutoFit/>
          </a:bodyPr>
          <a:lstStyle/>
          <a:p>
            <a:pPr algn="dist"/>
            <a:r>
              <a:rPr lang="zh-CN" altLang="en-US" sz="2400" dirty="0">
                <a:solidFill>
                  <a:schemeClr val="bg1"/>
                </a:solidFill>
              </a:rPr>
              <a:t>第一部分</a:t>
            </a:r>
          </a:p>
        </p:txBody>
      </p:sp>
      <p:grpSp>
        <p:nvGrpSpPr>
          <p:cNvPr id="12" name="组合 11">
            <a:extLst>
              <a:ext uri="{FF2B5EF4-FFF2-40B4-BE49-F238E27FC236}">
                <a16:creationId xmlns:a16="http://schemas.microsoft.com/office/drawing/2014/main" xmlns="" id="{8D123CD3-DDB6-474F-AE10-DE1908094198}"/>
              </a:ext>
            </a:extLst>
          </p:cNvPr>
          <p:cNvGrpSpPr/>
          <p:nvPr/>
        </p:nvGrpSpPr>
        <p:grpSpPr>
          <a:xfrm>
            <a:off x="10940571" y="3111500"/>
            <a:ext cx="140791" cy="1332486"/>
            <a:chOff x="4746625" y="2273300"/>
            <a:chExt cx="222250" cy="2103438"/>
          </a:xfrm>
        </p:grpSpPr>
        <p:sp>
          <p:nvSpPr>
            <p:cNvPr id="14" name="椭圆 13">
              <a:extLst>
                <a:ext uri="{FF2B5EF4-FFF2-40B4-BE49-F238E27FC236}">
                  <a16:creationId xmlns:a16="http://schemas.microsoft.com/office/drawing/2014/main" xmlns="" id="{038845FC-531B-4A00-AB12-47ECD13325F7}"/>
                </a:ext>
              </a:extLst>
            </p:cNvPr>
            <p:cNvSpPr/>
            <p:nvPr/>
          </p:nvSpPr>
          <p:spPr>
            <a:xfrm>
              <a:off x="4746625" y="2273300"/>
              <a:ext cx="222250" cy="222250"/>
            </a:xfrm>
            <a:prstGeom prst="ellipse">
              <a:avLst/>
            </a:prstGeom>
            <a:noFill/>
            <a:ln w="28575">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xmlns="" id="{01CB2298-4056-41DE-AE67-9E226BF6C055}"/>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74E9338C-21C4-4B78-9839-499F143C1710}"/>
              </a:ext>
            </a:extLst>
          </p:cNvPr>
          <p:cNvGrpSpPr/>
          <p:nvPr/>
        </p:nvGrpSpPr>
        <p:grpSpPr>
          <a:xfrm>
            <a:off x="10648861" y="3858061"/>
            <a:ext cx="139176" cy="1317196"/>
            <a:chOff x="4746625" y="2273300"/>
            <a:chExt cx="222250" cy="2103438"/>
          </a:xfrm>
        </p:grpSpPr>
        <p:sp>
          <p:nvSpPr>
            <p:cNvPr id="17" name="椭圆 16">
              <a:extLst>
                <a:ext uri="{FF2B5EF4-FFF2-40B4-BE49-F238E27FC236}">
                  <a16:creationId xmlns:a16="http://schemas.microsoft.com/office/drawing/2014/main" xmlns="" id="{A8D4169A-10F8-4EE0-BE15-07A0123B70E5}"/>
                </a:ext>
              </a:extLst>
            </p:cNvPr>
            <p:cNvSpPr/>
            <p:nvPr/>
          </p:nvSpPr>
          <p:spPr>
            <a:xfrm>
              <a:off x="4746625" y="2273300"/>
              <a:ext cx="222250" cy="222250"/>
            </a:xfrm>
            <a:prstGeom prst="ellipse">
              <a:avLst/>
            </a:prstGeom>
            <a:noFill/>
            <a:ln w="1905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B7255159-AA8B-4905-9FE9-D2A6F4D99BF7}"/>
                </a:ext>
              </a:extLst>
            </p:cNvPr>
            <p:cNvCxnSpPr>
              <a:cxnSpLocks/>
            </p:cNvCxnSpPr>
            <p:nvPr/>
          </p:nvCxnSpPr>
          <p:spPr>
            <a:xfrm>
              <a:off x="4857750" y="2484438"/>
              <a:ext cx="0" cy="1892300"/>
            </a:xfrm>
            <a:prstGeom prst="line">
              <a:avLst/>
            </a:prstGeom>
            <a:ln w="19050">
              <a:gradFill>
                <a:gsLst>
                  <a:gs pos="0">
                    <a:schemeClr val="bg1"/>
                  </a:gs>
                  <a:gs pos="100000">
                    <a:schemeClr val="bg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19" name="直接连接符 18">
            <a:extLst>
              <a:ext uri="{FF2B5EF4-FFF2-40B4-BE49-F238E27FC236}">
                <a16:creationId xmlns:a16="http://schemas.microsoft.com/office/drawing/2014/main" xmlns="" id="{C0A1F2B2-6001-44DB-9FE3-0C18B386A20B}"/>
              </a:ext>
            </a:extLst>
          </p:cNvPr>
          <p:cNvCxnSpPr>
            <a:cxnSpLocks/>
          </p:cNvCxnSpPr>
          <p:nvPr/>
        </p:nvCxnSpPr>
        <p:spPr>
          <a:xfrm>
            <a:off x="7975600" y="2237968"/>
            <a:ext cx="0" cy="1602362"/>
          </a:xfrm>
          <a:prstGeom prst="line">
            <a:avLst/>
          </a:prstGeom>
          <a:ln w="19050">
            <a:gradFill>
              <a:gsLst>
                <a:gs pos="0">
                  <a:schemeClr val="bg1">
                    <a:alpha val="49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1" name="图片 10" descr="徽标&#10;&#10;描述已自动生成">
            <a:extLst>
              <a:ext uri="{FF2B5EF4-FFF2-40B4-BE49-F238E27FC236}">
                <a16:creationId xmlns:a16="http://schemas.microsoft.com/office/drawing/2014/main" xmlns="" id="{06E3941C-8888-4FDC-9E53-D2F8EEBE9B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77374" y="601889"/>
            <a:ext cx="1688911" cy="628650"/>
          </a:xfrm>
          <a:prstGeom prst="rect">
            <a:avLst/>
          </a:prstGeom>
        </p:spPr>
      </p:pic>
      <p:sp>
        <p:nvSpPr>
          <p:cNvPr id="26" name="椭圆 25">
            <a:extLst>
              <a:ext uri="{FF2B5EF4-FFF2-40B4-BE49-F238E27FC236}">
                <a16:creationId xmlns:a16="http://schemas.microsoft.com/office/drawing/2014/main" xmlns="" id="{B1C40357-EEAB-49C7-8320-A704CB8AB969}"/>
              </a:ext>
            </a:extLst>
          </p:cNvPr>
          <p:cNvSpPr/>
          <p:nvPr/>
        </p:nvSpPr>
        <p:spPr>
          <a:xfrm rot="10594895" flipH="1">
            <a:off x="9056571" y="2812020"/>
            <a:ext cx="2487900" cy="2487899"/>
          </a:xfrm>
          <a:prstGeom prst="ellipse">
            <a:avLst/>
          </a:prstGeom>
          <a:gradFill>
            <a:gsLst>
              <a:gs pos="0">
                <a:schemeClr val="accent2">
                  <a:alpha val="14000"/>
                </a:schemeClr>
              </a:gs>
              <a:gs pos="100000">
                <a:schemeClr val="accent2">
                  <a:lumMod val="60000"/>
                  <a:lumOff val="40000"/>
                  <a:alpha val="2000"/>
                </a:schemeClr>
              </a:gs>
            </a:gsLst>
            <a:lin ang="5400000" scaled="1"/>
          </a:gradFill>
          <a:ln>
            <a:noFill/>
          </a:ln>
          <a:effectLst>
            <a:outerShdw blurRad="622300" dist="342900" dir="300000" algn="l" rotWithShape="0">
              <a:schemeClr val="accent2">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Gilroy-Bold"/>
              <a:ea typeface="OPPOSans B"/>
              <a:cs typeface="+mn-cs"/>
            </a:endParaRPr>
          </a:p>
        </p:txBody>
      </p:sp>
      <p:sp>
        <p:nvSpPr>
          <p:cNvPr id="27" name="椭圆 26">
            <a:extLst>
              <a:ext uri="{FF2B5EF4-FFF2-40B4-BE49-F238E27FC236}">
                <a16:creationId xmlns:a16="http://schemas.microsoft.com/office/drawing/2014/main" xmlns="" id="{49B22630-0B8E-482B-BAB3-564ED6052A28}"/>
              </a:ext>
            </a:extLst>
          </p:cNvPr>
          <p:cNvSpPr/>
          <p:nvPr/>
        </p:nvSpPr>
        <p:spPr>
          <a:xfrm rot="21155650" flipH="1">
            <a:off x="7759947" y="2281199"/>
            <a:ext cx="2487900" cy="2487899"/>
          </a:xfrm>
          <a:prstGeom prst="ellipse">
            <a:avLst/>
          </a:prstGeom>
          <a:gradFill>
            <a:gsLst>
              <a:gs pos="0">
                <a:schemeClr val="accent1">
                  <a:lumMod val="60000"/>
                  <a:lumOff val="40000"/>
                </a:schemeClr>
              </a:gs>
              <a:gs pos="86000">
                <a:schemeClr val="accent1">
                  <a:lumMod val="40000"/>
                  <a:lumOff val="60000"/>
                  <a:alpha val="0"/>
                </a:schemeClr>
              </a:gs>
            </a:gsLst>
            <a:lin ang="5400000" scaled="1"/>
          </a:gradFill>
          <a:ln>
            <a:noFill/>
          </a:ln>
          <a:effectLst>
            <a:outerShdw blurRad="622300" dist="342900" dir="300000" algn="l"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ilroy-Bold"/>
              <a:ea typeface="OPPOSans B"/>
              <a:cs typeface="+mn-cs"/>
            </a:endParaRPr>
          </a:p>
        </p:txBody>
      </p:sp>
      <p:sp>
        <p:nvSpPr>
          <p:cNvPr id="29" name="文本框 28">
            <a:extLst>
              <a:ext uri="{FF2B5EF4-FFF2-40B4-BE49-F238E27FC236}">
                <a16:creationId xmlns:a16="http://schemas.microsoft.com/office/drawing/2014/main" xmlns="" id="{416433B5-1520-428C-B8E3-0BE38D33B02C}"/>
              </a:ext>
            </a:extLst>
          </p:cNvPr>
          <p:cNvSpPr txBox="1"/>
          <p:nvPr/>
        </p:nvSpPr>
        <p:spPr>
          <a:xfrm>
            <a:off x="8280400" y="2413001"/>
            <a:ext cx="2476960" cy="2646878"/>
          </a:xfrm>
          <a:prstGeom prst="rect">
            <a:avLst/>
          </a:prstGeom>
          <a:noFill/>
        </p:spPr>
        <p:txBody>
          <a:bodyPr wrap="none" rtlCol="0">
            <a:spAutoFit/>
          </a:bodyPr>
          <a:lstStyle>
            <a:defPPr>
              <a:defRPr lang="zh-CN"/>
            </a:defPPr>
            <a:lvl1pPr algn="ctr">
              <a:defRPr sz="16600">
                <a:gradFill flip="none" rotWithShape="1">
                  <a:gsLst>
                    <a:gs pos="35000">
                      <a:schemeClr val="bg1"/>
                    </a:gs>
                    <a:gs pos="78000">
                      <a:schemeClr val="bg1">
                        <a:alpha val="0"/>
                      </a:schemeClr>
                    </a:gs>
                  </a:gsLst>
                  <a:lin ang="5400000" scaled="1"/>
                  <a:tileRect/>
                </a:gradFill>
              </a:defRPr>
            </a:lvl1pPr>
          </a:lstStyle>
          <a:p>
            <a:r>
              <a:rPr lang="en-US" altLang="zh-CN" dirty="0"/>
              <a:t>01</a:t>
            </a:r>
            <a:endParaRPr lang="zh-CN" altLang="en-US" dirty="0"/>
          </a:p>
        </p:txBody>
      </p:sp>
      <p:sp>
        <p:nvSpPr>
          <p:cNvPr id="31" name="矩形 30">
            <a:extLst>
              <a:ext uri="{FF2B5EF4-FFF2-40B4-BE49-F238E27FC236}">
                <a16:creationId xmlns:a16="http://schemas.microsoft.com/office/drawing/2014/main" xmlns="" id="{7831A331-0077-4B57-BE8F-87AB3C2F856C}"/>
              </a:ext>
            </a:extLst>
          </p:cNvPr>
          <p:cNvSpPr/>
          <p:nvPr/>
        </p:nvSpPr>
        <p:spPr>
          <a:xfrm rot="16200000">
            <a:off x="3161867" y="869384"/>
            <a:ext cx="641219" cy="6166848"/>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31">
            <a:extLst>
              <a:ext uri="{FF2B5EF4-FFF2-40B4-BE49-F238E27FC236}">
                <a16:creationId xmlns:a16="http://schemas.microsoft.com/office/drawing/2014/main" xmlns="" id="{A6019FD0-4DF6-42F1-A935-5C00D19D3FAF}"/>
              </a:ext>
            </a:extLst>
          </p:cNvPr>
          <p:cNvSpPr/>
          <p:nvPr/>
        </p:nvSpPr>
        <p:spPr>
          <a:xfrm rot="16200000">
            <a:off x="2275978" y="1920374"/>
            <a:ext cx="457201" cy="3601449"/>
          </a:xfrm>
          <a:prstGeom prst="rect">
            <a:avLst/>
          </a:prstGeom>
          <a:gradFill>
            <a:gsLst>
              <a:gs pos="26000">
                <a:schemeClr val="accent1">
                  <a:alpha val="10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C909B299-40EA-4ABF-B419-1C0C99C94FFF}"/>
              </a:ext>
            </a:extLst>
          </p:cNvPr>
          <p:cNvSpPr txBox="1"/>
          <p:nvPr/>
        </p:nvSpPr>
        <p:spPr>
          <a:xfrm>
            <a:off x="1079500" y="2876033"/>
            <a:ext cx="4902200" cy="1323439"/>
          </a:xfrm>
          <a:prstGeom prst="rect">
            <a:avLst/>
          </a:prstGeom>
          <a:noFill/>
        </p:spPr>
        <p:txBody>
          <a:bodyPr wrap="square">
            <a:spAutoFit/>
          </a:bodyPr>
          <a:lstStyle/>
          <a:p>
            <a:r>
              <a:rPr lang="zh-CN" altLang="en-US" sz="8000" dirty="0">
                <a:solidFill>
                  <a:schemeClr val="accent1"/>
                </a:solidFill>
                <a:effectLst>
                  <a:outerShdw blurRad="152400" dist="139700" dir="8100000" algn="tr" rotWithShape="0">
                    <a:schemeClr val="accent1">
                      <a:alpha val="32000"/>
                    </a:schemeClr>
                  </a:outerShdw>
                </a:effectLst>
                <a:latin typeface="+mj-ea"/>
                <a:ea typeface="+mj-ea"/>
              </a:rPr>
              <a:t>工作回顾</a:t>
            </a:r>
          </a:p>
        </p:txBody>
      </p:sp>
      <p:sp>
        <p:nvSpPr>
          <p:cNvPr id="23" name="椭圆 22">
            <a:extLst>
              <a:ext uri="{FF2B5EF4-FFF2-40B4-BE49-F238E27FC236}">
                <a16:creationId xmlns:a16="http://schemas.microsoft.com/office/drawing/2014/main" xmlns="" id="{6CF130FD-DC2D-40AA-837E-C38B55A6B9CE}"/>
              </a:ext>
            </a:extLst>
          </p:cNvPr>
          <p:cNvSpPr/>
          <p:nvPr/>
        </p:nvSpPr>
        <p:spPr>
          <a:xfrm rot="21239739">
            <a:off x="1177292" y="3325455"/>
            <a:ext cx="4220146" cy="775537"/>
          </a:xfrm>
          <a:prstGeom prst="ellipse">
            <a:avLst/>
          </a:prstGeom>
          <a:noFill/>
          <a:ln w="12700">
            <a:gradFill flip="none" rotWithShape="1">
              <a:gsLst>
                <a:gs pos="70000">
                  <a:srgbClr val="CDD3ED">
                    <a:alpha val="84000"/>
                  </a:srgbClr>
                </a:gs>
                <a:gs pos="23000">
                  <a:schemeClr val="accent1">
                    <a:lumMod val="40000"/>
                    <a:lumOff val="60000"/>
                    <a:alpha val="0"/>
                  </a:schemeClr>
                </a:gs>
                <a:gs pos="93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a:extLst>
              <a:ext uri="{FF2B5EF4-FFF2-40B4-BE49-F238E27FC236}">
                <a16:creationId xmlns:a16="http://schemas.microsoft.com/office/drawing/2014/main" xmlns="" id="{D215C5B5-7811-461F-ACEA-D79B6EC2DF7C}"/>
              </a:ext>
            </a:extLst>
          </p:cNvPr>
          <p:cNvSpPr/>
          <p:nvPr/>
        </p:nvSpPr>
        <p:spPr>
          <a:xfrm rot="4888083">
            <a:off x="5029217" y="2750496"/>
            <a:ext cx="333345" cy="287367"/>
          </a:xfrm>
          <a:prstGeom prst="star4">
            <a:avLst>
              <a:gd name="adj" fmla="val 8157"/>
            </a:avLst>
          </a:prstGeom>
          <a:noFill/>
          <a:ln w="12700">
            <a:gradFill flip="none" rotWithShape="1">
              <a:gsLst>
                <a:gs pos="87000">
                  <a:schemeClr val="tx2">
                    <a:lumMod val="40000"/>
                    <a:lumOff val="60000"/>
                    <a:alpha val="0"/>
                  </a:schemeClr>
                </a:gs>
                <a:gs pos="0">
                  <a:schemeClr val="tx2">
                    <a:lumMod val="40000"/>
                    <a:lumOff val="6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687393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AE87960-26D8-4763-865D-D79185E04298}"/>
              </a:ext>
            </a:extLst>
          </p:cNvPr>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xmlns="" id="{D1E6989B-C7E5-47A0-9C91-15EBE8FBA177}"/>
              </a:ext>
            </a:extLst>
          </p:cNvPr>
          <p:cNvSpPr/>
          <p:nvPr/>
        </p:nvSpPr>
        <p:spPr>
          <a:xfrm>
            <a:off x="0" y="4223656"/>
            <a:ext cx="12192000" cy="2634343"/>
          </a:xfrm>
          <a:prstGeom prst="rect">
            <a:avLst/>
          </a:prstGeom>
          <a:gradFill flip="none" rotWithShape="1">
            <a:gsLst>
              <a:gs pos="0">
                <a:schemeClr val="accent2">
                  <a:alpha val="82000"/>
                </a:schemeClr>
              </a:gs>
              <a:gs pos="100000">
                <a:schemeClr val="accent1">
                  <a:alpha val="96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436CD1B-10B5-4F22-970A-0FD7C82EE7C7}"/>
              </a:ext>
            </a:extLst>
          </p:cNvPr>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0AE280A1-550E-492C-9B29-5534E5DC38C7}"/>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今年工作概述</a:t>
            </a:r>
          </a:p>
        </p:txBody>
      </p:sp>
      <p:sp>
        <p:nvSpPr>
          <p:cNvPr id="5" name="椭圆 4">
            <a:extLst>
              <a:ext uri="{FF2B5EF4-FFF2-40B4-BE49-F238E27FC236}">
                <a16:creationId xmlns:a16="http://schemas.microsoft.com/office/drawing/2014/main" xmlns="" id="{659656A0-A316-4F23-A269-99D52723E2DA}"/>
              </a:ext>
            </a:extLst>
          </p:cNvPr>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9E06FC93-29AE-4B02-AB29-AC014B70ACAD}"/>
              </a:ext>
            </a:extLst>
          </p:cNvPr>
          <p:cNvGrpSpPr/>
          <p:nvPr/>
        </p:nvGrpSpPr>
        <p:grpSpPr>
          <a:xfrm>
            <a:off x="1208227" y="1567542"/>
            <a:ext cx="2785200" cy="5336178"/>
            <a:chOff x="1208227" y="1567542"/>
            <a:chExt cx="2785200" cy="5336178"/>
          </a:xfrm>
        </p:grpSpPr>
        <p:pic>
          <p:nvPicPr>
            <p:cNvPr id="25" name="图片 24" descr="图形用户界面&#10;&#10;中度可信度描述已自动生成">
              <a:extLst>
                <a:ext uri="{FF2B5EF4-FFF2-40B4-BE49-F238E27FC236}">
                  <a16:creationId xmlns:a16="http://schemas.microsoft.com/office/drawing/2014/main" xmlns="" id="{852E7975-03A6-4007-A9CF-48C421F5656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08227" y="6088380"/>
              <a:ext cx="2785200" cy="815340"/>
            </a:xfrm>
            <a:prstGeom prst="rect">
              <a:avLst/>
            </a:prstGeom>
          </p:spPr>
        </p:pic>
        <p:sp>
          <p:nvSpPr>
            <p:cNvPr id="17" name="矩形: 圆角 16">
              <a:extLst>
                <a:ext uri="{FF2B5EF4-FFF2-40B4-BE49-F238E27FC236}">
                  <a16:creationId xmlns:a16="http://schemas.microsoft.com/office/drawing/2014/main" xmlns="" id="{8B00E4AB-699E-488B-872B-18A6CFC645B3}"/>
                </a:ext>
              </a:extLst>
            </p:cNvPr>
            <p:cNvSpPr/>
            <p:nvPr/>
          </p:nvSpPr>
          <p:spPr>
            <a:xfrm>
              <a:off x="1511438" y="1732235"/>
              <a:ext cx="2124827" cy="4490584"/>
            </a:xfrm>
            <a:prstGeom prst="roundRect">
              <a:avLst>
                <a:gd name="adj" fmla="val 7940"/>
              </a:avLst>
            </a:prstGeom>
            <a:blipFill dpi="0" rotWithShape="1">
              <a:blip r:embed="rId3"/>
              <a:srcRect/>
              <a:tile tx="0" ty="0" sx="100000" sy="100000" flip="none" algn="tl"/>
            </a:blipFill>
            <a:ln>
              <a:noFill/>
            </a:ln>
            <a:scene3d>
              <a:camera prst="perspectiveRight" fov="21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监控, 标志, 巴士, 前&#10;&#10;描述已自动生成">
              <a:extLst>
                <a:ext uri="{FF2B5EF4-FFF2-40B4-BE49-F238E27FC236}">
                  <a16:creationId xmlns:a16="http://schemas.microsoft.com/office/drawing/2014/main" xmlns="" id="{547303C0-D1CA-494E-92BC-FAD825445A2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110" r="25833" b="1388"/>
            <a:stretch/>
          </p:blipFill>
          <p:spPr>
            <a:xfrm>
              <a:off x="1347369" y="1567542"/>
              <a:ext cx="2338973" cy="4799627"/>
            </a:xfrm>
            <a:prstGeom prst="roundRect">
              <a:avLst>
                <a:gd name="adj" fmla="val 13554"/>
              </a:avLst>
            </a:prstGeom>
            <a:effectLst>
              <a:outerShdw blurRad="63500" sx="101000" sy="101000" algn="ctr" rotWithShape="0">
                <a:prstClr val="black">
                  <a:alpha val="14000"/>
                </a:prstClr>
              </a:outerShdw>
            </a:effectLst>
          </p:spPr>
        </p:pic>
      </p:grpSp>
      <p:sp>
        <p:nvSpPr>
          <p:cNvPr id="30" name="文本框 29">
            <a:extLst>
              <a:ext uri="{FF2B5EF4-FFF2-40B4-BE49-F238E27FC236}">
                <a16:creationId xmlns:a16="http://schemas.microsoft.com/office/drawing/2014/main" xmlns="" id="{F7D849AF-9A50-4153-A421-7D5D38960F25}"/>
              </a:ext>
            </a:extLst>
          </p:cNvPr>
          <p:cNvSpPr txBox="1"/>
          <p:nvPr/>
        </p:nvSpPr>
        <p:spPr>
          <a:xfrm>
            <a:off x="4363357" y="2085593"/>
            <a:ext cx="6680199" cy="1167564"/>
          </a:xfrm>
          <a:prstGeom prst="rect">
            <a:avLst/>
          </a:prstGeom>
          <a:noFill/>
        </p:spPr>
        <p:txBody>
          <a:bodyPr wrap="square">
            <a:spAutoFit/>
          </a:bodyPr>
          <a:lstStyle/>
          <a:p>
            <a:pPr>
              <a:lnSpc>
                <a:spcPct val="150000"/>
              </a:lnSpc>
            </a:pPr>
            <a:r>
              <a:rPr lang="zh-CN" altLang="en-US" sz="1600" dirty="0">
                <a:solidFill>
                  <a:schemeClr val="tx2">
                    <a:lumMod val="60000"/>
                    <a:lumOff val="40000"/>
                  </a:schemeClr>
                </a:solidFill>
              </a:rPr>
              <a:t>一年的工作结束，忙碌的工作也到了休息的时候，在这一年工作中我按照客户的完成各项设计项目，并且搭配不同的风格，完成了工作要求。下面简单总结这年工作。</a:t>
            </a:r>
          </a:p>
        </p:txBody>
      </p:sp>
      <p:grpSp>
        <p:nvGrpSpPr>
          <p:cNvPr id="8" name="组合 7">
            <a:extLst>
              <a:ext uri="{FF2B5EF4-FFF2-40B4-BE49-F238E27FC236}">
                <a16:creationId xmlns:a16="http://schemas.microsoft.com/office/drawing/2014/main" xmlns="" id="{E4D58F45-BD14-42C0-9037-BA58555779BD}"/>
              </a:ext>
            </a:extLst>
          </p:cNvPr>
          <p:cNvGrpSpPr/>
          <p:nvPr/>
        </p:nvGrpSpPr>
        <p:grpSpPr>
          <a:xfrm>
            <a:off x="4381220" y="3843905"/>
            <a:ext cx="2381530" cy="721745"/>
            <a:chOff x="4381220" y="3843905"/>
            <a:chExt cx="2381530" cy="721745"/>
          </a:xfrm>
        </p:grpSpPr>
        <p:sp>
          <p:nvSpPr>
            <p:cNvPr id="27" name="矩形: 对角圆角 26">
              <a:extLst>
                <a:ext uri="{FF2B5EF4-FFF2-40B4-BE49-F238E27FC236}">
                  <a16:creationId xmlns:a16="http://schemas.microsoft.com/office/drawing/2014/main" xmlns="" id="{887EEDCB-426D-4492-A58D-88E22447D235}"/>
                </a:ext>
              </a:extLst>
            </p:cNvPr>
            <p:cNvSpPr/>
            <p:nvPr/>
          </p:nvSpPr>
          <p:spPr>
            <a:xfrm>
              <a:off x="4381220" y="3843905"/>
              <a:ext cx="2381530" cy="721745"/>
            </a:xfrm>
            <a:prstGeom prst="round2DiagRect">
              <a:avLst>
                <a:gd name="adj1" fmla="val 50000"/>
                <a:gd name="adj2" fmla="val 0"/>
              </a:avLst>
            </a:prstGeom>
            <a:solidFill>
              <a:sysClr val="window" lastClr="FFFFFF"/>
            </a:solidFill>
            <a:ln w="12700" cap="flat" cmpd="sng" algn="ctr">
              <a:gradFill flip="none" rotWithShape="1">
                <a:gsLst>
                  <a:gs pos="0">
                    <a:sysClr val="window" lastClr="FFFFFF"/>
                  </a:gs>
                  <a:gs pos="100000">
                    <a:srgbClr val="1D78FA">
                      <a:lumMod val="30000"/>
                      <a:lumOff val="70000"/>
                    </a:srgbClr>
                  </a:gs>
                </a:gsLst>
                <a:lin ang="13500000" scaled="1"/>
                <a:tileRect/>
              </a:gradFill>
              <a:prstDash val="solid"/>
              <a:miter lim="800000"/>
            </a:ln>
            <a:effectLst>
              <a:outerShdw blurRad="330200" dist="190500" dir="10800000" sx="90000" sy="90000" algn="r" rotWithShape="0">
                <a:schemeClr val="accent1">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1D78FA"/>
                </a:solidFill>
                <a:effectLst/>
                <a:uLnTx/>
                <a:uFillTx/>
                <a:latin typeface="+mn-ea"/>
                <a:cs typeface="+mn-cs"/>
              </a:endParaRPr>
            </a:p>
          </p:txBody>
        </p:sp>
        <p:sp>
          <p:nvSpPr>
            <p:cNvPr id="34" name="文本框 33">
              <a:extLst>
                <a:ext uri="{FF2B5EF4-FFF2-40B4-BE49-F238E27FC236}">
                  <a16:creationId xmlns:a16="http://schemas.microsoft.com/office/drawing/2014/main" xmlns="" id="{E609A82B-77FA-456D-B984-F69E3490B0D2}"/>
                </a:ext>
              </a:extLst>
            </p:cNvPr>
            <p:cNvSpPr txBox="1"/>
            <p:nvPr/>
          </p:nvSpPr>
          <p:spPr>
            <a:xfrm>
              <a:off x="4568686" y="4004722"/>
              <a:ext cx="2006599" cy="400110"/>
            </a:xfrm>
            <a:prstGeom prst="rect">
              <a:avLst/>
            </a:prstGeom>
            <a:noFill/>
          </p:spPr>
          <p:txBody>
            <a:bodyPr wrap="square">
              <a:spAutoFit/>
            </a:bodyPr>
            <a:lstStyle/>
            <a:p>
              <a:pPr algn="ctr"/>
              <a:r>
                <a:rPr lang="zh-CN" altLang="en-US" sz="2000" dirty="0">
                  <a:gradFill>
                    <a:gsLst>
                      <a:gs pos="0">
                        <a:schemeClr val="accent2"/>
                      </a:gs>
                      <a:gs pos="100000">
                        <a:schemeClr val="accent1"/>
                      </a:gs>
                    </a:gsLst>
                    <a:lin ang="2700000" scaled="1"/>
                  </a:gradFill>
                  <a:latin typeface="+mj-ea"/>
                  <a:ea typeface="+mj-ea"/>
                </a:rPr>
                <a:t>提升自己的能力</a:t>
              </a:r>
            </a:p>
          </p:txBody>
        </p:sp>
      </p:grpSp>
      <p:sp>
        <p:nvSpPr>
          <p:cNvPr id="38" name="文本框 37">
            <a:extLst>
              <a:ext uri="{FF2B5EF4-FFF2-40B4-BE49-F238E27FC236}">
                <a16:creationId xmlns:a16="http://schemas.microsoft.com/office/drawing/2014/main" xmlns="" id="{68E698C4-AF5C-46A0-A020-FA37B3704018}"/>
              </a:ext>
            </a:extLst>
          </p:cNvPr>
          <p:cNvSpPr txBox="1"/>
          <p:nvPr/>
        </p:nvSpPr>
        <p:spPr>
          <a:xfrm>
            <a:off x="4305085" y="4710898"/>
            <a:ext cx="3303078" cy="1474763"/>
          </a:xfrm>
          <a:prstGeom prst="rect">
            <a:avLst/>
          </a:prstGeom>
          <a:noFill/>
        </p:spPr>
        <p:txBody>
          <a:bodyPr wrap="square">
            <a:spAutoFit/>
          </a:bodyPr>
          <a:lstStyle/>
          <a:p>
            <a:pPr>
              <a:lnSpc>
                <a:spcPct val="130000"/>
              </a:lnSpc>
            </a:pPr>
            <a:r>
              <a:rPr lang="zh-CN" altLang="en-US" sz="1400" dirty="0">
                <a:solidFill>
                  <a:schemeClr val="bg1"/>
                </a:solidFill>
              </a:rPr>
              <a:t>坚持做好自己的设计是我对自己的要求，我在工作中不但会去总结每一次的作品中的问题更会把这些问题都详细的归类总结他们的毛病，完成各项问题，指导做好，从不会随意的胡乱的破坏。</a:t>
            </a:r>
          </a:p>
        </p:txBody>
      </p:sp>
      <p:grpSp>
        <p:nvGrpSpPr>
          <p:cNvPr id="7" name="组合 6">
            <a:extLst>
              <a:ext uri="{FF2B5EF4-FFF2-40B4-BE49-F238E27FC236}">
                <a16:creationId xmlns:a16="http://schemas.microsoft.com/office/drawing/2014/main" xmlns="" id="{025FEFB6-F79E-4AEF-89ED-3B76306D657F}"/>
              </a:ext>
            </a:extLst>
          </p:cNvPr>
          <p:cNvGrpSpPr/>
          <p:nvPr/>
        </p:nvGrpSpPr>
        <p:grpSpPr>
          <a:xfrm>
            <a:off x="7905470" y="3843905"/>
            <a:ext cx="2381530" cy="721745"/>
            <a:chOff x="7905470" y="3843905"/>
            <a:chExt cx="2381530" cy="721745"/>
          </a:xfrm>
        </p:grpSpPr>
        <p:sp>
          <p:nvSpPr>
            <p:cNvPr id="41" name="矩形: 对角圆角 40">
              <a:extLst>
                <a:ext uri="{FF2B5EF4-FFF2-40B4-BE49-F238E27FC236}">
                  <a16:creationId xmlns:a16="http://schemas.microsoft.com/office/drawing/2014/main" xmlns="" id="{96857A94-F198-4ACB-ACE5-C947B35AA6A5}"/>
                </a:ext>
              </a:extLst>
            </p:cNvPr>
            <p:cNvSpPr/>
            <p:nvPr/>
          </p:nvSpPr>
          <p:spPr>
            <a:xfrm>
              <a:off x="7905470" y="3843905"/>
              <a:ext cx="2381530" cy="721745"/>
            </a:xfrm>
            <a:prstGeom prst="round2DiagRect">
              <a:avLst>
                <a:gd name="adj1" fmla="val 50000"/>
                <a:gd name="adj2" fmla="val 0"/>
              </a:avLst>
            </a:prstGeom>
            <a:solidFill>
              <a:sysClr val="window" lastClr="FFFFFF"/>
            </a:solidFill>
            <a:ln w="12700" cap="flat" cmpd="sng" algn="ctr">
              <a:gradFill flip="none" rotWithShape="1">
                <a:gsLst>
                  <a:gs pos="0">
                    <a:sysClr val="window" lastClr="FFFFFF"/>
                  </a:gs>
                  <a:gs pos="100000">
                    <a:srgbClr val="1D78FA">
                      <a:lumMod val="30000"/>
                      <a:lumOff val="70000"/>
                    </a:srgbClr>
                  </a:gs>
                </a:gsLst>
                <a:lin ang="13500000" scaled="1"/>
                <a:tileRect/>
              </a:gradFill>
              <a:prstDash val="solid"/>
              <a:miter lim="800000"/>
            </a:ln>
            <a:effectLst>
              <a:outerShdw blurRad="330200" dist="190500" dir="10800000" sx="90000" sy="90000" algn="r" rotWithShape="0">
                <a:schemeClr val="accent1">
                  <a:alpha val="1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1D78FA"/>
                </a:solidFill>
                <a:effectLst/>
                <a:uLnTx/>
                <a:uFillTx/>
                <a:latin typeface="+mn-ea"/>
                <a:cs typeface="+mn-cs"/>
              </a:endParaRPr>
            </a:p>
          </p:txBody>
        </p:sp>
        <p:sp>
          <p:nvSpPr>
            <p:cNvPr id="42" name="文本框 41">
              <a:extLst>
                <a:ext uri="{FF2B5EF4-FFF2-40B4-BE49-F238E27FC236}">
                  <a16:creationId xmlns:a16="http://schemas.microsoft.com/office/drawing/2014/main" xmlns="" id="{8D8463F3-56AC-457B-B1AE-E722EAAB7AF9}"/>
                </a:ext>
              </a:extLst>
            </p:cNvPr>
            <p:cNvSpPr txBox="1"/>
            <p:nvPr/>
          </p:nvSpPr>
          <p:spPr>
            <a:xfrm>
              <a:off x="8092936" y="4004722"/>
              <a:ext cx="2006599" cy="400110"/>
            </a:xfrm>
            <a:prstGeom prst="rect">
              <a:avLst/>
            </a:prstGeom>
            <a:noFill/>
          </p:spPr>
          <p:txBody>
            <a:bodyPr wrap="square">
              <a:spAutoFit/>
            </a:bodyPr>
            <a:lstStyle/>
            <a:p>
              <a:pPr algn="ctr"/>
              <a:r>
                <a:rPr lang="zh-CN" altLang="en-US" sz="2000" dirty="0">
                  <a:gradFill>
                    <a:gsLst>
                      <a:gs pos="0">
                        <a:schemeClr val="accent2"/>
                      </a:gs>
                      <a:gs pos="100000">
                        <a:schemeClr val="accent1"/>
                      </a:gs>
                    </a:gsLst>
                    <a:lin ang="2700000" scaled="1"/>
                  </a:gradFill>
                  <a:latin typeface="+mj-ea"/>
                  <a:ea typeface="+mj-ea"/>
                </a:rPr>
                <a:t>了解客户的需要</a:t>
              </a:r>
            </a:p>
          </p:txBody>
        </p:sp>
      </p:grpSp>
      <p:sp>
        <p:nvSpPr>
          <p:cNvPr id="43" name="文本框 42">
            <a:extLst>
              <a:ext uri="{FF2B5EF4-FFF2-40B4-BE49-F238E27FC236}">
                <a16:creationId xmlns:a16="http://schemas.microsoft.com/office/drawing/2014/main" xmlns="" id="{3B689F4C-5FBC-46FD-8FC8-5476AAA67CC9}"/>
              </a:ext>
            </a:extLst>
          </p:cNvPr>
          <p:cNvSpPr txBox="1"/>
          <p:nvPr/>
        </p:nvSpPr>
        <p:spPr>
          <a:xfrm>
            <a:off x="7829335" y="4710898"/>
            <a:ext cx="3238715" cy="1474763"/>
          </a:xfrm>
          <a:prstGeom prst="rect">
            <a:avLst/>
          </a:prstGeom>
          <a:noFill/>
        </p:spPr>
        <p:txBody>
          <a:bodyPr wrap="square">
            <a:spAutoFit/>
          </a:bodyPr>
          <a:lstStyle/>
          <a:p>
            <a:pPr>
              <a:lnSpc>
                <a:spcPct val="130000"/>
              </a:lnSpc>
            </a:pPr>
            <a:r>
              <a:rPr lang="zh-CN" altLang="en-US" sz="1400">
                <a:solidFill>
                  <a:schemeClr val="bg1"/>
                </a:solidFill>
              </a:rPr>
              <a:t>设计的产品不符合客户的口味就没有实现的价值，同样我在设计开始前就会征询到客户的同意才会去做好后面的后续工作这也是保证在出现问题之后不会因此出现漏。</a:t>
            </a:r>
          </a:p>
        </p:txBody>
      </p:sp>
    </p:spTree>
    <p:extLst>
      <p:ext uri="{BB962C8B-B14F-4D97-AF65-F5344CB8AC3E}">
        <p14:creationId xmlns:p14="http://schemas.microsoft.com/office/powerpoint/2010/main" val="102328244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35" presetClass="path" presetSubtype="0" decel="100000" fill="hold" grpId="1" nodeType="withEffect">
                                  <p:stCondLst>
                                    <p:cond delay="500"/>
                                  </p:stCondLst>
                                  <p:childTnLst>
                                    <p:animMotion origin="layout" path="M 8.33333E-7 2.96296E-6 L -0.25 2.96296E-6 " pathEditMode="relative" rAng="0" ptsTypes="AA">
                                      <p:cBhvr>
                                        <p:cTn id="9" dur="1000" spd="-100000" fill="hold"/>
                                        <p:tgtEl>
                                          <p:spTgt spid="30"/>
                                        </p:tgtEl>
                                        <p:attrNameLst>
                                          <p:attrName>ppt_x</p:attrName>
                                          <p:attrName>ppt_y</p:attrName>
                                        </p:attrNameLst>
                                      </p:cBhvr>
                                      <p:rCtr x="-12500" y="0"/>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decel="100000" fill="hold" nodeType="withEffect">
                                  <p:stCondLst>
                                    <p:cond delay="0"/>
                                  </p:stCondLst>
                                  <p:childTnLst>
                                    <p:animMotion origin="layout" path="M 2.91667E-6 2.96296E-6 L 2.91667E-6 0.25 " pathEditMode="relative" rAng="0" ptsTypes="AA">
                                      <p:cBhvr>
                                        <p:cTn id="14" dur="1000" spd="-100000" fill="hold"/>
                                        <p:tgtEl>
                                          <p:spTgt spid="6"/>
                                        </p:tgtEl>
                                        <p:attrNameLst>
                                          <p:attrName>ppt_x</p:attrName>
                                          <p:attrName>ppt_y</p:attrName>
                                        </p:attrNameLst>
                                      </p:cBhvr>
                                      <p:rCtr x="0" y="1250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42" presetClass="path" presetSubtype="0" decel="100000" fill="hold" nodeType="withEffect">
                                  <p:stCondLst>
                                    <p:cond delay="0"/>
                                  </p:stCondLst>
                                  <p:childTnLst>
                                    <p:animMotion origin="layout" path="M -1.25E-6 -2.96296E-6 L -0.00234 0.07315 " pathEditMode="relative" rAng="0" ptsTypes="AA">
                                      <p:cBhvr>
                                        <p:cTn id="21" dur="1000" spd="-100000" fill="hold"/>
                                        <p:tgtEl>
                                          <p:spTgt spid="8"/>
                                        </p:tgtEl>
                                        <p:attrNameLst>
                                          <p:attrName>ppt_x</p:attrName>
                                          <p:attrName>ppt_y</p:attrName>
                                        </p:attrNameLst>
                                      </p:cBhvr>
                                      <p:rCtr x="-117" y="3657"/>
                                    </p:animMotion>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35" presetClass="path" presetSubtype="0" decel="100000" fill="hold" grpId="1" nodeType="withEffect">
                                  <p:stCondLst>
                                    <p:cond delay="0"/>
                                  </p:stCondLst>
                                  <p:childTnLst>
                                    <p:animMotion origin="layout" path="M 8.33333E-7 2.96296E-6 L -0.25 2.96296E-6 " pathEditMode="relative" rAng="0" ptsTypes="AA">
                                      <p:cBhvr>
                                        <p:cTn id="26" dur="1000" spd="-100000" fill="hold"/>
                                        <p:tgtEl>
                                          <p:spTgt spid="38"/>
                                        </p:tgtEl>
                                        <p:attrNameLst>
                                          <p:attrName>ppt_x</p:attrName>
                                          <p:attrName>ppt_y</p:attrName>
                                        </p:attrNameLst>
                                      </p:cBhvr>
                                      <p:rCtr x="-12500" y="0"/>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42" presetClass="path" presetSubtype="0" decel="100000" fill="hold" nodeType="withEffect">
                                  <p:stCondLst>
                                    <p:cond delay="0"/>
                                  </p:stCondLst>
                                  <p:childTnLst>
                                    <p:animMotion origin="layout" path="M -1.25E-6 -2.96296E-6 L -0.00234 0.07315 " pathEditMode="relative" rAng="0" ptsTypes="AA">
                                      <p:cBhvr>
                                        <p:cTn id="33" dur="1000" spd="-100000" fill="hold"/>
                                        <p:tgtEl>
                                          <p:spTgt spid="7"/>
                                        </p:tgtEl>
                                        <p:attrNameLst>
                                          <p:attrName>ppt_x</p:attrName>
                                          <p:attrName>ppt_y</p:attrName>
                                        </p:attrNameLst>
                                      </p:cBhvr>
                                      <p:rCtr x="-117" y="3657"/>
                                    </p:animMotion>
                                  </p:childTnLst>
                                </p:cTn>
                              </p:par>
                              <p:par>
                                <p:cTn id="34" presetID="10" presetClass="entr" presetSubtype="0"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35" presetClass="path" presetSubtype="0" decel="100000" fill="hold" grpId="1" nodeType="withEffect">
                                  <p:stCondLst>
                                    <p:cond delay="0"/>
                                  </p:stCondLst>
                                  <p:childTnLst>
                                    <p:animMotion origin="layout" path="M 8.33333E-7 2.96296E-6 L -0.25 2.96296E-6 " pathEditMode="relative" rAng="0" ptsTypes="AA">
                                      <p:cBhvr>
                                        <p:cTn id="38" dur="1000" spd="-100000" fill="hold"/>
                                        <p:tgtEl>
                                          <p:spTgt spid="43"/>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0" grpId="1"/>
      <p:bldP spid="38" grpId="0"/>
      <p:bldP spid="38" grpId="1"/>
      <p:bldP spid="43" grpId="0"/>
      <p:bldP spid="4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AF7ACD6-F585-413F-BAA9-1064294EF47B}"/>
              </a:ext>
            </a:extLst>
          </p:cNvPr>
          <p:cNvSpPr/>
          <p:nvPr/>
        </p:nvSpPr>
        <p:spPr>
          <a:xfrm>
            <a:off x="0" y="0"/>
            <a:ext cx="12192000" cy="6858000"/>
          </a:xfrm>
          <a:prstGeom prst="rect">
            <a:avLst/>
          </a:prstGeom>
          <a:gradFill flip="none" rotWithShape="1">
            <a:gsLst>
              <a:gs pos="0">
                <a:schemeClr val="bg1"/>
              </a:gs>
              <a:gs pos="100000">
                <a:schemeClr val="accent4">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4" name="组合 83">
            <a:extLst>
              <a:ext uri="{FF2B5EF4-FFF2-40B4-BE49-F238E27FC236}">
                <a16:creationId xmlns:a16="http://schemas.microsoft.com/office/drawing/2014/main" xmlns="" id="{1AE35338-7383-4FB9-A9D6-040492266ECB}"/>
              </a:ext>
            </a:extLst>
          </p:cNvPr>
          <p:cNvGrpSpPr/>
          <p:nvPr/>
        </p:nvGrpSpPr>
        <p:grpSpPr>
          <a:xfrm>
            <a:off x="1182529" y="4368074"/>
            <a:ext cx="1620202" cy="530778"/>
            <a:chOff x="1183959" y="4366260"/>
            <a:chExt cx="1620202" cy="530778"/>
          </a:xfrm>
        </p:grpSpPr>
        <p:sp>
          <p:nvSpPr>
            <p:cNvPr id="23" name="矩形: 圆角 22">
              <a:extLst>
                <a:ext uri="{FF2B5EF4-FFF2-40B4-BE49-F238E27FC236}">
                  <a16:creationId xmlns:a16="http://schemas.microsoft.com/office/drawing/2014/main" xmlns="" id="{D795298B-609C-4CA9-ABBE-4FCAC79367F9}"/>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文本框 21">
              <a:extLst>
                <a:ext uri="{FF2B5EF4-FFF2-40B4-BE49-F238E27FC236}">
                  <a16:creationId xmlns:a16="http://schemas.microsoft.com/office/drawing/2014/main" xmlns="" id="{1243B2BA-3DDD-4A15-99D9-B9467F0E9664}"/>
                </a:ext>
              </a:extLst>
            </p:cNvPr>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p>
          </p:txBody>
        </p:sp>
      </p:grpSp>
      <p:grpSp>
        <p:nvGrpSpPr>
          <p:cNvPr id="87" name="组合 86">
            <a:extLst>
              <a:ext uri="{FF2B5EF4-FFF2-40B4-BE49-F238E27FC236}">
                <a16:creationId xmlns:a16="http://schemas.microsoft.com/office/drawing/2014/main" xmlns="" id="{315B2C59-3E1B-4666-9747-61E96096206B}"/>
              </a:ext>
            </a:extLst>
          </p:cNvPr>
          <p:cNvGrpSpPr/>
          <p:nvPr/>
        </p:nvGrpSpPr>
        <p:grpSpPr>
          <a:xfrm>
            <a:off x="1182529" y="5049112"/>
            <a:ext cx="1620202" cy="530778"/>
            <a:chOff x="1183959" y="4366260"/>
            <a:chExt cx="1620202" cy="530778"/>
          </a:xfrm>
        </p:grpSpPr>
        <p:sp>
          <p:nvSpPr>
            <p:cNvPr id="88" name="矩形: 圆角 87">
              <a:extLst>
                <a:ext uri="{FF2B5EF4-FFF2-40B4-BE49-F238E27FC236}">
                  <a16:creationId xmlns:a16="http://schemas.microsoft.com/office/drawing/2014/main" xmlns="" id="{B573F0E1-5BAF-4F5E-B991-75F5BD4FEFFA}"/>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文本框 88">
              <a:extLst>
                <a:ext uri="{FF2B5EF4-FFF2-40B4-BE49-F238E27FC236}">
                  <a16:creationId xmlns:a16="http://schemas.microsoft.com/office/drawing/2014/main" xmlns="" id="{9D195732-0EEA-4C86-B703-C8895D33EB5D}"/>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grpSp>
        <p:nvGrpSpPr>
          <p:cNvPr id="90" name="组合 89">
            <a:extLst>
              <a:ext uri="{FF2B5EF4-FFF2-40B4-BE49-F238E27FC236}">
                <a16:creationId xmlns:a16="http://schemas.microsoft.com/office/drawing/2014/main" xmlns="" id="{D2D17CC2-ED12-48C3-986F-375619DB00B3}"/>
              </a:ext>
            </a:extLst>
          </p:cNvPr>
          <p:cNvGrpSpPr/>
          <p:nvPr/>
        </p:nvGrpSpPr>
        <p:grpSpPr>
          <a:xfrm>
            <a:off x="1182529" y="5730150"/>
            <a:ext cx="1620202" cy="530778"/>
            <a:chOff x="1183959" y="4366260"/>
            <a:chExt cx="1620202" cy="530778"/>
          </a:xfrm>
        </p:grpSpPr>
        <p:sp>
          <p:nvSpPr>
            <p:cNvPr id="91" name="矩形: 圆角 90">
              <a:extLst>
                <a:ext uri="{FF2B5EF4-FFF2-40B4-BE49-F238E27FC236}">
                  <a16:creationId xmlns:a16="http://schemas.microsoft.com/office/drawing/2014/main" xmlns="" id="{1A0217D3-42D0-490A-BE63-B68B4051A4BF}"/>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文本框 91">
              <a:extLst>
                <a:ext uri="{FF2B5EF4-FFF2-40B4-BE49-F238E27FC236}">
                  <a16:creationId xmlns:a16="http://schemas.microsoft.com/office/drawing/2014/main" xmlns="" id="{6E6BFB14-1D2F-4073-9208-D9F11B7C666E}"/>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cxnSp>
        <p:nvCxnSpPr>
          <p:cNvPr id="125" name="连接符: 肘形 124">
            <a:extLst>
              <a:ext uri="{FF2B5EF4-FFF2-40B4-BE49-F238E27FC236}">
                <a16:creationId xmlns:a16="http://schemas.microsoft.com/office/drawing/2014/main" xmlns="" id="{28E4F0F7-17BE-45E2-9535-84B050D3E6E7}"/>
              </a:ext>
            </a:extLst>
          </p:cNvPr>
          <p:cNvCxnSpPr>
            <a:stCxn id="19" idx="2"/>
            <a:endCxn id="23" idx="1"/>
          </p:cNvCxnSpPr>
          <p:nvPr/>
        </p:nvCxnSpPr>
        <p:spPr>
          <a:xfrm rot="5400000">
            <a:off x="1241402" y="3831433"/>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6" name="连接符: 肘形 135">
            <a:extLst>
              <a:ext uri="{FF2B5EF4-FFF2-40B4-BE49-F238E27FC236}">
                <a16:creationId xmlns:a16="http://schemas.microsoft.com/office/drawing/2014/main" xmlns="" id="{208AC0B3-6644-4742-87DF-6E9FBA218431}"/>
              </a:ext>
            </a:extLst>
          </p:cNvPr>
          <p:cNvCxnSpPr>
            <a:stCxn id="19" idx="2"/>
            <a:endCxn id="88" idx="1"/>
          </p:cNvCxnSpPr>
          <p:nvPr/>
        </p:nvCxnSpPr>
        <p:spPr>
          <a:xfrm rot="5400000">
            <a:off x="900883" y="4171952"/>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40" name="连接符: 肘形 139">
            <a:extLst>
              <a:ext uri="{FF2B5EF4-FFF2-40B4-BE49-F238E27FC236}">
                <a16:creationId xmlns:a16="http://schemas.microsoft.com/office/drawing/2014/main" xmlns="" id="{C6FC2C1F-08A1-40FC-8C97-49F098D1661E}"/>
              </a:ext>
            </a:extLst>
          </p:cNvPr>
          <p:cNvCxnSpPr>
            <a:cxnSpLocks/>
            <a:stCxn id="19" idx="2"/>
            <a:endCxn id="91" idx="1"/>
          </p:cNvCxnSpPr>
          <p:nvPr/>
        </p:nvCxnSpPr>
        <p:spPr>
          <a:xfrm rot="5400000">
            <a:off x="560364" y="4512471"/>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6E6B3BC8-433D-4C11-9347-0B722A4D4656}"/>
              </a:ext>
            </a:extLst>
          </p:cNvPr>
          <p:cNvSpPr/>
          <p:nvPr/>
        </p:nvSpPr>
        <p:spPr>
          <a:xfrm rot="5400000" flipH="1">
            <a:off x="6621785" y="-72814"/>
            <a:ext cx="326734" cy="2244095"/>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xmlns="" id="{0D68C7EC-70D6-4315-8B61-914C0C779684}"/>
              </a:ext>
            </a:extLst>
          </p:cNvPr>
          <p:cNvSpPr txBox="1"/>
          <p:nvPr/>
        </p:nvSpPr>
        <p:spPr>
          <a:xfrm>
            <a:off x="3048000" y="894834"/>
            <a:ext cx="6096000" cy="707886"/>
          </a:xfrm>
          <a:prstGeom prst="rect">
            <a:avLst/>
          </a:prstGeom>
          <a:noFill/>
        </p:spPr>
        <p:txBody>
          <a:bodyPr wrap="square">
            <a:spAutoFit/>
          </a:bodyPr>
          <a:lstStyle/>
          <a:p>
            <a:pPr algn="ctr"/>
            <a:r>
              <a:rPr lang="zh-CN" altLang="en-US" sz="4000">
                <a:solidFill>
                  <a:schemeClr val="tx2"/>
                </a:solidFill>
                <a:latin typeface="+mj-ea"/>
                <a:ea typeface="+mj-ea"/>
              </a:rPr>
              <a:t>团队组织架构</a:t>
            </a:r>
            <a:endParaRPr lang="zh-CN" altLang="en-US" sz="4000" dirty="0">
              <a:solidFill>
                <a:schemeClr val="tx2"/>
              </a:solidFill>
              <a:latin typeface="+mj-ea"/>
              <a:ea typeface="+mj-ea"/>
            </a:endParaRPr>
          </a:p>
        </p:txBody>
      </p:sp>
      <p:sp>
        <p:nvSpPr>
          <p:cNvPr id="5" name="椭圆 4">
            <a:extLst>
              <a:ext uri="{FF2B5EF4-FFF2-40B4-BE49-F238E27FC236}">
                <a16:creationId xmlns:a16="http://schemas.microsoft.com/office/drawing/2014/main" xmlns="" id="{942DFC37-1CD2-43F6-B95A-02C6A3A94455}"/>
              </a:ext>
            </a:extLst>
          </p:cNvPr>
          <p:cNvSpPr/>
          <p:nvPr/>
        </p:nvSpPr>
        <p:spPr>
          <a:xfrm>
            <a:off x="4436408" y="1132304"/>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3B94A3F9-EFFC-42AD-8EC7-B9589AA16DDC}"/>
              </a:ext>
            </a:extLst>
          </p:cNvPr>
          <p:cNvGrpSpPr/>
          <p:nvPr/>
        </p:nvGrpSpPr>
        <p:grpSpPr>
          <a:xfrm>
            <a:off x="4872439" y="1811600"/>
            <a:ext cx="2447123" cy="680436"/>
            <a:chOff x="3547277" y="1678250"/>
            <a:chExt cx="2447123" cy="680436"/>
          </a:xfrm>
        </p:grpSpPr>
        <p:sp>
          <p:nvSpPr>
            <p:cNvPr id="25" name="矩形: 圆角 24">
              <a:extLst>
                <a:ext uri="{FF2B5EF4-FFF2-40B4-BE49-F238E27FC236}">
                  <a16:creationId xmlns:a16="http://schemas.microsoft.com/office/drawing/2014/main" xmlns="" id="{90E2CE33-F4B6-4026-8ACF-A869781138BA}"/>
                </a:ext>
              </a:extLst>
            </p:cNvPr>
            <p:cNvSpPr/>
            <p:nvPr/>
          </p:nvSpPr>
          <p:spPr>
            <a:xfrm>
              <a:off x="3547277" y="1678250"/>
              <a:ext cx="24471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文本框 16">
              <a:extLst>
                <a:ext uri="{FF2B5EF4-FFF2-40B4-BE49-F238E27FC236}">
                  <a16:creationId xmlns:a16="http://schemas.microsoft.com/office/drawing/2014/main" xmlns="" id="{621D1AAD-1325-4174-A59D-5FF61F634616}"/>
                </a:ext>
              </a:extLst>
            </p:cNvPr>
            <p:cNvSpPr txBox="1"/>
            <p:nvPr/>
          </p:nvSpPr>
          <p:spPr>
            <a:xfrm>
              <a:off x="4347791" y="1787636"/>
              <a:ext cx="1415772" cy="461665"/>
            </a:xfrm>
            <a:prstGeom prst="rect">
              <a:avLst/>
            </a:prstGeom>
            <a:noFill/>
          </p:spPr>
          <p:txBody>
            <a:bodyPr wrap="none" rtlCol="0">
              <a:spAutoFit/>
            </a:bodyPr>
            <a:lstStyle/>
            <a:p>
              <a:pPr algn="ctr"/>
              <a:r>
                <a:rPr lang="zh-CN" altLang="en-US" sz="2400">
                  <a:solidFill>
                    <a:schemeClr val="bg1"/>
                  </a:solidFill>
                  <a:latin typeface="+mj-ea"/>
                  <a:ea typeface="+mj-ea"/>
                </a:rPr>
                <a:t>部门名称</a:t>
              </a:r>
            </a:p>
          </p:txBody>
        </p:sp>
        <p:sp>
          <p:nvSpPr>
            <p:cNvPr id="26" name="矩形: 圆角 25">
              <a:extLst>
                <a:ext uri="{FF2B5EF4-FFF2-40B4-BE49-F238E27FC236}">
                  <a16:creationId xmlns:a16="http://schemas.microsoft.com/office/drawing/2014/main" xmlns="" id="{818DE694-2C6F-4E73-A02F-EB86C3BFFF38}"/>
                </a:ext>
              </a:extLst>
            </p:cNvPr>
            <p:cNvSpPr/>
            <p:nvPr/>
          </p:nvSpPr>
          <p:spPr>
            <a:xfrm>
              <a:off x="3633003" y="1752605"/>
              <a:ext cx="542734" cy="531726"/>
            </a:xfrm>
            <a:prstGeom prst="roundRect">
              <a:avLst>
                <a:gd name="adj" fmla="val 7347"/>
              </a:avLst>
            </a:prstGeom>
            <a:blipFill dpi="0" rotWithShape="1">
              <a:blip r:embed="rId2"/>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78" name="组合 77">
            <a:extLst>
              <a:ext uri="{FF2B5EF4-FFF2-40B4-BE49-F238E27FC236}">
                <a16:creationId xmlns:a16="http://schemas.microsoft.com/office/drawing/2014/main" xmlns="" id="{C97B11BC-1C05-465B-8DC0-BAF285504CCA}"/>
              </a:ext>
            </a:extLst>
          </p:cNvPr>
          <p:cNvGrpSpPr/>
          <p:nvPr/>
        </p:nvGrpSpPr>
        <p:grpSpPr>
          <a:xfrm>
            <a:off x="2043431" y="2492036"/>
            <a:ext cx="8206740" cy="717834"/>
            <a:chOff x="2043431" y="2492036"/>
            <a:chExt cx="8206740" cy="717834"/>
          </a:xfrm>
        </p:grpSpPr>
        <p:cxnSp>
          <p:nvCxnSpPr>
            <p:cNvPr id="71" name="连接符: 肘形 70">
              <a:extLst>
                <a:ext uri="{FF2B5EF4-FFF2-40B4-BE49-F238E27FC236}">
                  <a16:creationId xmlns:a16="http://schemas.microsoft.com/office/drawing/2014/main" xmlns="" id="{4B58F40D-9DDD-433B-B016-9FB0C2F733A2}"/>
                </a:ext>
              </a:extLst>
            </p:cNvPr>
            <p:cNvCxnSpPr>
              <a:stCxn id="25" idx="2"/>
              <a:endCxn id="19" idx="0"/>
            </p:cNvCxnSpPr>
            <p:nvPr/>
          </p:nvCxnSpPr>
          <p:spPr>
            <a:xfrm rot="5400000">
              <a:off x="3710799" y="824668"/>
              <a:ext cx="717834" cy="405257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3" name="连接符: 肘形 72">
              <a:extLst>
                <a:ext uri="{FF2B5EF4-FFF2-40B4-BE49-F238E27FC236}">
                  <a16:creationId xmlns:a16="http://schemas.microsoft.com/office/drawing/2014/main" xmlns="" id="{D1D3B30A-1264-4078-B336-7F87AEAF3F26}"/>
                </a:ext>
              </a:extLst>
            </p:cNvPr>
            <p:cNvCxnSpPr>
              <a:cxnSpLocks/>
              <a:stCxn id="25" idx="2"/>
            </p:cNvCxnSpPr>
            <p:nvPr/>
          </p:nvCxnSpPr>
          <p:spPr>
            <a:xfrm rot="5400000">
              <a:off x="5078589" y="2192458"/>
              <a:ext cx="717834" cy="131699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5" name="连接符: 肘形 74">
              <a:extLst>
                <a:ext uri="{FF2B5EF4-FFF2-40B4-BE49-F238E27FC236}">
                  <a16:creationId xmlns:a16="http://schemas.microsoft.com/office/drawing/2014/main" xmlns="" id="{8BBF259F-2F40-40BF-8639-C9635B9C6EDD}"/>
                </a:ext>
              </a:extLst>
            </p:cNvPr>
            <p:cNvCxnSpPr>
              <a:cxnSpLocks/>
              <a:stCxn id="25" idx="2"/>
            </p:cNvCxnSpPr>
            <p:nvPr/>
          </p:nvCxnSpPr>
          <p:spPr>
            <a:xfrm rot="16200000" flipH="1">
              <a:off x="6446379" y="2141658"/>
              <a:ext cx="717834" cy="141859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7" name="连接符: 肘形 76">
              <a:extLst>
                <a:ext uri="{FF2B5EF4-FFF2-40B4-BE49-F238E27FC236}">
                  <a16:creationId xmlns:a16="http://schemas.microsoft.com/office/drawing/2014/main" xmlns="" id="{BC6E84D9-F7E0-4F3D-925A-BF788481A7CB}"/>
                </a:ext>
              </a:extLst>
            </p:cNvPr>
            <p:cNvCxnSpPr>
              <a:cxnSpLocks/>
              <a:stCxn id="25" idx="2"/>
            </p:cNvCxnSpPr>
            <p:nvPr/>
          </p:nvCxnSpPr>
          <p:spPr>
            <a:xfrm rot="16200000" flipH="1">
              <a:off x="7814169" y="773868"/>
              <a:ext cx="717834" cy="4154170"/>
            </a:xfrm>
            <a:prstGeom prst="bentConnector3">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86" name="组合 85">
            <a:extLst>
              <a:ext uri="{FF2B5EF4-FFF2-40B4-BE49-F238E27FC236}">
                <a16:creationId xmlns:a16="http://schemas.microsoft.com/office/drawing/2014/main" xmlns="" id="{EEF42DE6-DE82-46B4-9C97-3AD322CFC182}"/>
              </a:ext>
            </a:extLst>
          </p:cNvPr>
          <p:cNvGrpSpPr/>
          <p:nvPr/>
        </p:nvGrpSpPr>
        <p:grpSpPr>
          <a:xfrm>
            <a:off x="857969" y="3009057"/>
            <a:ext cx="2269323" cy="881249"/>
            <a:chOff x="857969" y="3218607"/>
            <a:chExt cx="2269323" cy="881249"/>
          </a:xfrm>
        </p:grpSpPr>
        <p:sp>
          <p:nvSpPr>
            <p:cNvPr id="19" name="矩形: 圆角 18">
              <a:extLst>
                <a:ext uri="{FF2B5EF4-FFF2-40B4-BE49-F238E27FC236}">
                  <a16:creationId xmlns:a16="http://schemas.microsoft.com/office/drawing/2014/main" xmlns="" id="{85E6AC28-172C-4885-92E5-DB32663ED397}"/>
                </a:ext>
              </a:extLst>
            </p:cNvPr>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文本框 28">
              <a:extLst>
                <a:ext uri="{FF2B5EF4-FFF2-40B4-BE49-F238E27FC236}">
                  <a16:creationId xmlns:a16="http://schemas.microsoft.com/office/drawing/2014/main" xmlns="" id="{2E97C992-D793-4073-99EA-7657FB867BCC}"/>
                </a:ext>
              </a:extLst>
            </p:cNvPr>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p>
          </p:txBody>
        </p:sp>
        <p:sp>
          <p:nvSpPr>
            <p:cNvPr id="30" name="矩形: 圆角 29">
              <a:extLst>
                <a:ext uri="{FF2B5EF4-FFF2-40B4-BE49-F238E27FC236}">
                  <a16:creationId xmlns:a16="http://schemas.microsoft.com/office/drawing/2014/main" xmlns="" id="{8C0AF45F-99EB-43F3-8EC0-3BF1E6CE8C5F}"/>
                </a:ext>
              </a:extLst>
            </p:cNvPr>
            <p:cNvSpPr/>
            <p:nvPr/>
          </p:nvSpPr>
          <p:spPr>
            <a:xfrm>
              <a:off x="857969" y="3218607"/>
              <a:ext cx="748497" cy="779649"/>
            </a:xfrm>
            <a:prstGeom prst="roundRect">
              <a:avLst>
                <a:gd name="adj" fmla="val 7347"/>
              </a:avLst>
            </a:prstGeom>
            <a:blipFill dpi="0" rotWithShape="1">
              <a:blip r:embed="rId3"/>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85" name="组合 84">
            <a:extLst>
              <a:ext uri="{FF2B5EF4-FFF2-40B4-BE49-F238E27FC236}">
                <a16:creationId xmlns:a16="http://schemas.microsoft.com/office/drawing/2014/main" xmlns="" id="{653C5B9F-96B5-426A-BD41-17D9A0991EFE}"/>
              </a:ext>
            </a:extLst>
          </p:cNvPr>
          <p:cNvGrpSpPr/>
          <p:nvPr/>
        </p:nvGrpSpPr>
        <p:grpSpPr>
          <a:xfrm>
            <a:off x="3801904" y="4377599"/>
            <a:ext cx="1620202" cy="530778"/>
            <a:chOff x="1183959" y="4366260"/>
            <a:chExt cx="1620202" cy="530778"/>
          </a:xfrm>
        </p:grpSpPr>
        <p:sp>
          <p:nvSpPr>
            <p:cNvPr id="93" name="矩形: 圆角 92">
              <a:extLst>
                <a:ext uri="{FF2B5EF4-FFF2-40B4-BE49-F238E27FC236}">
                  <a16:creationId xmlns:a16="http://schemas.microsoft.com/office/drawing/2014/main" xmlns="" id="{91B5286B-C221-4AC9-A879-62B8229B1DFF}"/>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4" name="文本框 93">
              <a:extLst>
                <a:ext uri="{FF2B5EF4-FFF2-40B4-BE49-F238E27FC236}">
                  <a16:creationId xmlns:a16="http://schemas.microsoft.com/office/drawing/2014/main" xmlns="" id="{3E21EED1-D5E3-4D81-A99B-1B1CCC3172AC}"/>
                </a:ext>
              </a:extLst>
            </p:cNvPr>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p>
          </p:txBody>
        </p:sp>
      </p:grpSp>
      <p:grpSp>
        <p:nvGrpSpPr>
          <p:cNvPr id="107" name="组合 106">
            <a:extLst>
              <a:ext uri="{FF2B5EF4-FFF2-40B4-BE49-F238E27FC236}">
                <a16:creationId xmlns:a16="http://schemas.microsoft.com/office/drawing/2014/main" xmlns="" id="{DB7E0783-E90E-4C86-827B-F910E369947B}"/>
              </a:ext>
            </a:extLst>
          </p:cNvPr>
          <p:cNvGrpSpPr/>
          <p:nvPr/>
        </p:nvGrpSpPr>
        <p:grpSpPr>
          <a:xfrm>
            <a:off x="3801904" y="5058637"/>
            <a:ext cx="1620202" cy="530778"/>
            <a:chOff x="1183959" y="4366260"/>
            <a:chExt cx="1620202" cy="530778"/>
          </a:xfrm>
        </p:grpSpPr>
        <p:sp>
          <p:nvSpPr>
            <p:cNvPr id="108" name="矩形: 圆角 107">
              <a:extLst>
                <a:ext uri="{FF2B5EF4-FFF2-40B4-BE49-F238E27FC236}">
                  <a16:creationId xmlns:a16="http://schemas.microsoft.com/office/drawing/2014/main" xmlns="" id="{80E7F72F-A148-4574-935E-3BFB57654BD5}"/>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9" name="文本框 108">
              <a:extLst>
                <a:ext uri="{FF2B5EF4-FFF2-40B4-BE49-F238E27FC236}">
                  <a16:creationId xmlns:a16="http://schemas.microsoft.com/office/drawing/2014/main" xmlns="" id="{213FC419-4778-4482-AD97-7BF1823570B8}"/>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grpSp>
        <p:nvGrpSpPr>
          <p:cNvPr id="110" name="组合 109">
            <a:extLst>
              <a:ext uri="{FF2B5EF4-FFF2-40B4-BE49-F238E27FC236}">
                <a16:creationId xmlns:a16="http://schemas.microsoft.com/office/drawing/2014/main" xmlns="" id="{1691EED8-0CCB-4BB8-9E8E-5770BAD6E1FA}"/>
              </a:ext>
            </a:extLst>
          </p:cNvPr>
          <p:cNvGrpSpPr/>
          <p:nvPr/>
        </p:nvGrpSpPr>
        <p:grpSpPr>
          <a:xfrm>
            <a:off x="3801904" y="5739675"/>
            <a:ext cx="1620202" cy="530778"/>
            <a:chOff x="1183959" y="4366260"/>
            <a:chExt cx="1620202" cy="530778"/>
          </a:xfrm>
        </p:grpSpPr>
        <p:sp>
          <p:nvSpPr>
            <p:cNvPr id="111" name="矩形: 圆角 110">
              <a:extLst>
                <a:ext uri="{FF2B5EF4-FFF2-40B4-BE49-F238E27FC236}">
                  <a16:creationId xmlns:a16="http://schemas.microsoft.com/office/drawing/2014/main" xmlns="" id="{EEAD6ACC-4BA1-4232-99FE-CF078BE6776E}"/>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2" name="文本框 111">
              <a:extLst>
                <a:ext uri="{FF2B5EF4-FFF2-40B4-BE49-F238E27FC236}">
                  <a16:creationId xmlns:a16="http://schemas.microsoft.com/office/drawing/2014/main" xmlns="" id="{1F47FB1A-0DDB-4167-8376-952BF7B705C5}"/>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cxnSp>
        <p:nvCxnSpPr>
          <p:cNvPr id="113" name="连接符: 肘形 112">
            <a:extLst>
              <a:ext uri="{FF2B5EF4-FFF2-40B4-BE49-F238E27FC236}">
                <a16:creationId xmlns:a16="http://schemas.microsoft.com/office/drawing/2014/main" xmlns="" id="{187F2998-37C8-44CE-B5F1-435C87BC04A4}"/>
              </a:ext>
            </a:extLst>
          </p:cNvPr>
          <p:cNvCxnSpPr>
            <a:stCxn id="117" idx="2"/>
            <a:endCxn id="93" idx="1"/>
          </p:cNvCxnSpPr>
          <p:nvPr/>
        </p:nvCxnSpPr>
        <p:spPr>
          <a:xfrm rot="5400000">
            <a:off x="3860777" y="3840958"/>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4" name="连接符: 肘形 113">
            <a:extLst>
              <a:ext uri="{FF2B5EF4-FFF2-40B4-BE49-F238E27FC236}">
                <a16:creationId xmlns:a16="http://schemas.microsoft.com/office/drawing/2014/main" xmlns="" id="{6289B90C-D341-4877-B861-4241C56823DA}"/>
              </a:ext>
            </a:extLst>
          </p:cNvPr>
          <p:cNvCxnSpPr>
            <a:stCxn id="117" idx="2"/>
            <a:endCxn id="108" idx="1"/>
          </p:cNvCxnSpPr>
          <p:nvPr/>
        </p:nvCxnSpPr>
        <p:spPr>
          <a:xfrm rot="5400000">
            <a:off x="3520258" y="4181477"/>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5" name="连接符: 肘形 114">
            <a:extLst>
              <a:ext uri="{FF2B5EF4-FFF2-40B4-BE49-F238E27FC236}">
                <a16:creationId xmlns:a16="http://schemas.microsoft.com/office/drawing/2014/main" xmlns="" id="{99430FA5-54AA-43EC-9822-ED8FDFA3A3F9}"/>
              </a:ext>
            </a:extLst>
          </p:cNvPr>
          <p:cNvCxnSpPr>
            <a:cxnSpLocks/>
            <a:stCxn id="117" idx="2"/>
            <a:endCxn id="111" idx="1"/>
          </p:cNvCxnSpPr>
          <p:nvPr/>
        </p:nvCxnSpPr>
        <p:spPr>
          <a:xfrm rot="5400000">
            <a:off x="3179739" y="4521996"/>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a:extLst>
              <a:ext uri="{FF2B5EF4-FFF2-40B4-BE49-F238E27FC236}">
                <a16:creationId xmlns:a16="http://schemas.microsoft.com/office/drawing/2014/main" xmlns="" id="{61576052-0AE3-4A61-B270-4D0BCDBE6A3A}"/>
              </a:ext>
            </a:extLst>
          </p:cNvPr>
          <p:cNvGrpSpPr/>
          <p:nvPr/>
        </p:nvGrpSpPr>
        <p:grpSpPr>
          <a:xfrm>
            <a:off x="3477344" y="3018582"/>
            <a:ext cx="2269323" cy="881249"/>
            <a:chOff x="857969" y="3218607"/>
            <a:chExt cx="2269323" cy="881249"/>
          </a:xfrm>
        </p:grpSpPr>
        <p:sp>
          <p:nvSpPr>
            <p:cNvPr id="117" name="矩形: 圆角 116">
              <a:extLst>
                <a:ext uri="{FF2B5EF4-FFF2-40B4-BE49-F238E27FC236}">
                  <a16:creationId xmlns:a16="http://schemas.microsoft.com/office/drawing/2014/main" xmlns="" id="{7C3B8537-B601-4585-A12C-3ECD6568BB77}"/>
                </a:ext>
              </a:extLst>
            </p:cNvPr>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8" name="文本框 117">
              <a:extLst>
                <a:ext uri="{FF2B5EF4-FFF2-40B4-BE49-F238E27FC236}">
                  <a16:creationId xmlns:a16="http://schemas.microsoft.com/office/drawing/2014/main" xmlns="" id="{C0C5438E-B75E-4A4F-B753-DEA0D5F586AC}"/>
                </a:ext>
              </a:extLst>
            </p:cNvPr>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p>
          </p:txBody>
        </p:sp>
        <p:sp>
          <p:nvSpPr>
            <p:cNvPr id="119" name="矩形: 圆角 118">
              <a:extLst>
                <a:ext uri="{FF2B5EF4-FFF2-40B4-BE49-F238E27FC236}">
                  <a16:creationId xmlns:a16="http://schemas.microsoft.com/office/drawing/2014/main" xmlns="" id="{981E7BFD-8AAD-4CA4-8315-AB2A29C8DC96}"/>
                </a:ext>
              </a:extLst>
            </p:cNvPr>
            <p:cNvSpPr/>
            <p:nvPr/>
          </p:nvSpPr>
          <p:spPr>
            <a:xfrm>
              <a:off x="857969" y="3218607"/>
              <a:ext cx="748497" cy="779649"/>
            </a:xfrm>
            <a:prstGeom prst="roundRect">
              <a:avLst>
                <a:gd name="adj" fmla="val 7347"/>
              </a:avLst>
            </a:prstGeom>
            <a:blipFill dpi="0" rotWithShape="1">
              <a:blip r:embed="rId3"/>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20" name="组合 119">
            <a:extLst>
              <a:ext uri="{FF2B5EF4-FFF2-40B4-BE49-F238E27FC236}">
                <a16:creationId xmlns:a16="http://schemas.microsoft.com/office/drawing/2014/main" xmlns="" id="{16316959-2704-4F14-A3CD-84DD37304AFF}"/>
              </a:ext>
            </a:extLst>
          </p:cNvPr>
          <p:cNvGrpSpPr/>
          <p:nvPr/>
        </p:nvGrpSpPr>
        <p:grpSpPr>
          <a:xfrm>
            <a:off x="6421279" y="4377599"/>
            <a:ext cx="1620202" cy="530778"/>
            <a:chOff x="1183959" y="4366260"/>
            <a:chExt cx="1620202" cy="530778"/>
          </a:xfrm>
        </p:grpSpPr>
        <p:sp>
          <p:nvSpPr>
            <p:cNvPr id="121" name="矩形: 圆角 120">
              <a:extLst>
                <a:ext uri="{FF2B5EF4-FFF2-40B4-BE49-F238E27FC236}">
                  <a16:creationId xmlns:a16="http://schemas.microsoft.com/office/drawing/2014/main" xmlns="" id="{02A644E1-0D19-4033-9C7B-C7D980E2A235}"/>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2" name="文本框 121">
              <a:extLst>
                <a:ext uri="{FF2B5EF4-FFF2-40B4-BE49-F238E27FC236}">
                  <a16:creationId xmlns:a16="http://schemas.microsoft.com/office/drawing/2014/main" xmlns="" id="{16898087-56F3-4A44-B376-193781DA79FA}"/>
                </a:ext>
              </a:extLst>
            </p:cNvPr>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p>
          </p:txBody>
        </p:sp>
      </p:grpSp>
      <p:grpSp>
        <p:nvGrpSpPr>
          <p:cNvPr id="123" name="组合 122">
            <a:extLst>
              <a:ext uri="{FF2B5EF4-FFF2-40B4-BE49-F238E27FC236}">
                <a16:creationId xmlns:a16="http://schemas.microsoft.com/office/drawing/2014/main" xmlns="" id="{D065DE99-EC99-48AF-8467-190DCF7271E2}"/>
              </a:ext>
            </a:extLst>
          </p:cNvPr>
          <p:cNvGrpSpPr/>
          <p:nvPr/>
        </p:nvGrpSpPr>
        <p:grpSpPr>
          <a:xfrm>
            <a:off x="6421279" y="5058637"/>
            <a:ext cx="1620202" cy="530778"/>
            <a:chOff x="1183959" y="4366260"/>
            <a:chExt cx="1620202" cy="530778"/>
          </a:xfrm>
        </p:grpSpPr>
        <p:sp>
          <p:nvSpPr>
            <p:cNvPr id="124" name="矩形: 圆角 123">
              <a:extLst>
                <a:ext uri="{FF2B5EF4-FFF2-40B4-BE49-F238E27FC236}">
                  <a16:creationId xmlns:a16="http://schemas.microsoft.com/office/drawing/2014/main" xmlns="" id="{D39017FA-3ECF-4DB5-8341-CB285E174EE8}"/>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文本框 125">
              <a:extLst>
                <a:ext uri="{FF2B5EF4-FFF2-40B4-BE49-F238E27FC236}">
                  <a16:creationId xmlns:a16="http://schemas.microsoft.com/office/drawing/2014/main" xmlns="" id="{E95C15FB-1FA9-49DC-A606-48679BCF92E8}"/>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grpSp>
        <p:nvGrpSpPr>
          <p:cNvPr id="127" name="组合 126">
            <a:extLst>
              <a:ext uri="{FF2B5EF4-FFF2-40B4-BE49-F238E27FC236}">
                <a16:creationId xmlns:a16="http://schemas.microsoft.com/office/drawing/2014/main" xmlns="" id="{0F1D8CD3-76E8-4A5D-AE68-0FA986036657}"/>
              </a:ext>
            </a:extLst>
          </p:cNvPr>
          <p:cNvGrpSpPr/>
          <p:nvPr/>
        </p:nvGrpSpPr>
        <p:grpSpPr>
          <a:xfrm>
            <a:off x="6421279" y="5739675"/>
            <a:ext cx="1620202" cy="530778"/>
            <a:chOff x="1183959" y="4366260"/>
            <a:chExt cx="1620202" cy="530778"/>
          </a:xfrm>
        </p:grpSpPr>
        <p:sp>
          <p:nvSpPr>
            <p:cNvPr id="128" name="矩形: 圆角 127">
              <a:extLst>
                <a:ext uri="{FF2B5EF4-FFF2-40B4-BE49-F238E27FC236}">
                  <a16:creationId xmlns:a16="http://schemas.microsoft.com/office/drawing/2014/main" xmlns="" id="{1B7D18AA-1444-4B28-9685-2E92D1B4C746}"/>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9" name="文本框 128">
              <a:extLst>
                <a:ext uri="{FF2B5EF4-FFF2-40B4-BE49-F238E27FC236}">
                  <a16:creationId xmlns:a16="http://schemas.microsoft.com/office/drawing/2014/main" xmlns="" id="{935B088B-566D-404F-937D-7D19FE222287}"/>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cxnSp>
        <p:nvCxnSpPr>
          <p:cNvPr id="130" name="连接符: 肘形 129">
            <a:extLst>
              <a:ext uri="{FF2B5EF4-FFF2-40B4-BE49-F238E27FC236}">
                <a16:creationId xmlns:a16="http://schemas.microsoft.com/office/drawing/2014/main" xmlns="" id="{F16FC573-328A-4EB4-9DD9-684489868CE9}"/>
              </a:ext>
            </a:extLst>
          </p:cNvPr>
          <p:cNvCxnSpPr>
            <a:stCxn id="134" idx="2"/>
            <a:endCxn id="121" idx="1"/>
          </p:cNvCxnSpPr>
          <p:nvPr/>
        </p:nvCxnSpPr>
        <p:spPr>
          <a:xfrm rot="5400000">
            <a:off x="6480152" y="3840958"/>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1" name="连接符: 肘形 130">
            <a:extLst>
              <a:ext uri="{FF2B5EF4-FFF2-40B4-BE49-F238E27FC236}">
                <a16:creationId xmlns:a16="http://schemas.microsoft.com/office/drawing/2014/main" xmlns="" id="{3D2C8FCC-74A8-46B9-AC02-DE106231668F}"/>
              </a:ext>
            </a:extLst>
          </p:cNvPr>
          <p:cNvCxnSpPr>
            <a:stCxn id="134" idx="2"/>
            <a:endCxn id="124" idx="1"/>
          </p:cNvCxnSpPr>
          <p:nvPr/>
        </p:nvCxnSpPr>
        <p:spPr>
          <a:xfrm rot="5400000">
            <a:off x="6139633" y="4181477"/>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2" name="连接符: 肘形 131">
            <a:extLst>
              <a:ext uri="{FF2B5EF4-FFF2-40B4-BE49-F238E27FC236}">
                <a16:creationId xmlns:a16="http://schemas.microsoft.com/office/drawing/2014/main" xmlns="" id="{63AEAA0B-7E59-471B-840F-CEC6F39265FF}"/>
              </a:ext>
            </a:extLst>
          </p:cNvPr>
          <p:cNvCxnSpPr>
            <a:cxnSpLocks/>
            <a:stCxn id="134" idx="2"/>
            <a:endCxn id="128" idx="1"/>
          </p:cNvCxnSpPr>
          <p:nvPr/>
        </p:nvCxnSpPr>
        <p:spPr>
          <a:xfrm rot="5400000">
            <a:off x="5799114" y="4521996"/>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33" name="组合 132">
            <a:extLst>
              <a:ext uri="{FF2B5EF4-FFF2-40B4-BE49-F238E27FC236}">
                <a16:creationId xmlns:a16="http://schemas.microsoft.com/office/drawing/2014/main" xmlns="" id="{9EB48F1B-2E99-4DE3-B1AA-773EC9DB1F9A}"/>
              </a:ext>
            </a:extLst>
          </p:cNvPr>
          <p:cNvGrpSpPr/>
          <p:nvPr/>
        </p:nvGrpSpPr>
        <p:grpSpPr>
          <a:xfrm>
            <a:off x="6096719" y="3018582"/>
            <a:ext cx="2269323" cy="881249"/>
            <a:chOff x="857969" y="3218607"/>
            <a:chExt cx="2269323" cy="881249"/>
          </a:xfrm>
        </p:grpSpPr>
        <p:sp>
          <p:nvSpPr>
            <p:cNvPr id="134" name="矩形: 圆角 133">
              <a:extLst>
                <a:ext uri="{FF2B5EF4-FFF2-40B4-BE49-F238E27FC236}">
                  <a16:creationId xmlns:a16="http://schemas.microsoft.com/office/drawing/2014/main" xmlns="" id="{AFCA11BA-C7E4-4AFB-A8A1-DB3BD3CCD5F1}"/>
                </a:ext>
              </a:extLst>
            </p:cNvPr>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5" name="文本框 134">
              <a:extLst>
                <a:ext uri="{FF2B5EF4-FFF2-40B4-BE49-F238E27FC236}">
                  <a16:creationId xmlns:a16="http://schemas.microsoft.com/office/drawing/2014/main" xmlns="" id="{28A26175-51D8-4EB4-ADBB-291C9DBAE5E7}"/>
                </a:ext>
              </a:extLst>
            </p:cNvPr>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p>
          </p:txBody>
        </p:sp>
        <p:sp>
          <p:nvSpPr>
            <p:cNvPr id="137" name="矩形: 圆角 136">
              <a:extLst>
                <a:ext uri="{FF2B5EF4-FFF2-40B4-BE49-F238E27FC236}">
                  <a16:creationId xmlns:a16="http://schemas.microsoft.com/office/drawing/2014/main" xmlns="" id="{BFDE2E00-385B-4097-8DB0-BACFC0469946}"/>
                </a:ext>
              </a:extLst>
            </p:cNvPr>
            <p:cNvSpPr/>
            <p:nvPr/>
          </p:nvSpPr>
          <p:spPr>
            <a:xfrm>
              <a:off x="857969" y="3218607"/>
              <a:ext cx="748497" cy="779649"/>
            </a:xfrm>
            <a:prstGeom prst="roundRect">
              <a:avLst>
                <a:gd name="adj" fmla="val 7347"/>
              </a:avLst>
            </a:prstGeom>
            <a:blipFill dpi="0" rotWithShape="1">
              <a:blip r:embed="rId3"/>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38" name="组合 137">
            <a:extLst>
              <a:ext uri="{FF2B5EF4-FFF2-40B4-BE49-F238E27FC236}">
                <a16:creationId xmlns:a16="http://schemas.microsoft.com/office/drawing/2014/main" xmlns="" id="{1F95C545-7898-4723-8D5B-68192610EE9F}"/>
              </a:ext>
            </a:extLst>
          </p:cNvPr>
          <p:cNvGrpSpPr/>
          <p:nvPr/>
        </p:nvGrpSpPr>
        <p:grpSpPr>
          <a:xfrm>
            <a:off x="9040654" y="4377599"/>
            <a:ext cx="1620202" cy="530778"/>
            <a:chOff x="1183959" y="4366260"/>
            <a:chExt cx="1620202" cy="530778"/>
          </a:xfrm>
        </p:grpSpPr>
        <p:sp>
          <p:nvSpPr>
            <p:cNvPr id="139" name="矩形: 圆角 138">
              <a:extLst>
                <a:ext uri="{FF2B5EF4-FFF2-40B4-BE49-F238E27FC236}">
                  <a16:creationId xmlns:a16="http://schemas.microsoft.com/office/drawing/2014/main" xmlns="" id="{A55FB260-2754-46D9-BACD-7A0990009E1E}"/>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1" name="文本框 140">
              <a:extLst>
                <a:ext uri="{FF2B5EF4-FFF2-40B4-BE49-F238E27FC236}">
                  <a16:creationId xmlns:a16="http://schemas.microsoft.com/office/drawing/2014/main" xmlns="" id="{E6AA6073-8E62-4C97-BAC6-308CB363F727}"/>
                </a:ext>
              </a:extLst>
            </p:cNvPr>
            <p:cNvSpPr txBox="1"/>
            <p:nvPr/>
          </p:nvSpPr>
          <p:spPr>
            <a:xfrm>
              <a:off x="1505797" y="4466007"/>
              <a:ext cx="976526" cy="331284"/>
            </a:xfrm>
            <a:prstGeom prst="rect">
              <a:avLst/>
            </a:prstGeom>
            <a:noFill/>
          </p:spPr>
          <p:txBody>
            <a:bodyPr wrap="none" rtlCol="0">
              <a:spAutoFit/>
            </a:bodyPr>
            <a:lstStyle/>
            <a:p>
              <a:pPr algn="ctr"/>
              <a:r>
                <a:rPr lang="zh-CN" altLang="en-US" dirty="0">
                  <a:solidFill>
                    <a:schemeClr val="bg1"/>
                  </a:solidFill>
                  <a:latin typeface="+mj-ea"/>
                  <a:ea typeface="+mj-ea"/>
                </a:rPr>
                <a:t>项目专员</a:t>
              </a:r>
            </a:p>
          </p:txBody>
        </p:sp>
      </p:grpSp>
      <p:grpSp>
        <p:nvGrpSpPr>
          <p:cNvPr id="142" name="组合 141">
            <a:extLst>
              <a:ext uri="{FF2B5EF4-FFF2-40B4-BE49-F238E27FC236}">
                <a16:creationId xmlns:a16="http://schemas.microsoft.com/office/drawing/2014/main" xmlns="" id="{02EA3988-3445-491C-BCF6-5FD716434075}"/>
              </a:ext>
            </a:extLst>
          </p:cNvPr>
          <p:cNvGrpSpPr/>
          <p:nvPr/>
        </p:nvGrpSpPr>
        <p:grpSpPr>
          <a:xfrm>
            <a:off x="9040654" y="5058637"/>
            <a:ext cx="1620202" cy="530778"/>
            <a:chOff x="1183959" y="4366260"/>
            <a:chExt cx="1620202" cy="530778"/>
          </a:xfrm>
        </p:grpSpPr>
        <p:sp>
          <p:nvSpPr>
            <p:cNvPr id="143" name="矩形: 圆角 142">
              <a:extLst>
                <a:ext uri="{FF2B5EF4-FFF2-40B4-BE49-F238E27FC236}">
                  <a16:creationId xmlns:a16="http://schemas.microsoft.com/office/drawing/2014/main" xmlns="" id="{1C92287D-11B8-4EA9-BBC6-93DA84D34A8D}"/>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4" name="文本框 143">
              <a:extLst>
                <a:ext uri="{FF2B5EF4-FFF2-40B4-BE49-F238E27FC236}">
                  <a16:creationId xmlns:a16="http://schemas.microsoft.com/office/drawing/2014/main" xmlns="" id="{57E843D4-6DD0-4FBD-8087-09A8E7A426C2}"/>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grpSp>
        <p:nvGrpSpPr>
          <p:cNvPr id="145" name="组合 144">
            <a:extLst>
              <a:ext uri="{FF2B5EF4-FFF2-40B4-BE49-F238E27FC236}">
                <a16:creationId xmlns:a16="http://schemas.microsoft.com/office/drawing/2014/main" xmlns="" id="{8047E52D-B5FA-4B9F-9B28-7F3399175EB7}"/>
              </a:ext>
            </a:extLst>
          </p:cNvPr>
          <p:cNvGrpSpPr/>
          <p:nvPr/>
        </p:nvGrpSpPr>
        <p:grpSpPr>
          <a:xfrm>
            <a:off x="9040654" y="5739675"/>
            <a:ext cx="1620202" cy="530778"/>
            <a:chOff x="1183959" y="4366260"/>
            <a:chExt cx="1620202" cy="530778"/>
          </a:xfrm>
        </p:grpSpPr>
        <p:sp>
          <p:nvSpPr>
            <p:cNvPr id="146" name="矩形: 圆角 145">
              <a:extLst>
                <a:ext uri="{FF2B5EF4-FFF2-40B4-BE49-F238E27FC236}">
                  <a16:creationId xmlns:a16="http://schemas.microsoft.com/office/drawing/2014/main" xmlns="" id="{14A74386-F008-4AB9-8C1B-392A272BFD90}"/>
                </a:ext>
              </a:extLst>
            </p:cNvPr>
            <p:cNvSpPr/>
            <p:nvPr/>
          </p:nvSpPr>
          <p:spPr>
            <a:xfrm>
              <a:off x="1183959" y="4366260"/>
              <a:ext cx="1620202" cy="530778"/>
            </a:xfrm>
            <a:prstGeom prst="roundRect">
              <a:avLst>
                <a:gd name="adj" fmla="val 50000"/>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7" name="文本框 146">
              <a:extLst>
                <a:ext uri="{FF2B5EF4-FFF2-40B4-BE49-F238E27FC236}">
                  <a16:creationId xmlns:a16="http://schemas.microsoft.com/office/drawing/2014/main" xmlns="" id="{2A0AD4C5-1702-42C0-9785-6EF844F25350}"/>
                </a:ext>
              </a:extLst>
            </p:cNvPr>
            <p:cNvSpPr txBox="1"/>
            <p:nvPr/>
          </p:nvSpPr>
          <p:spPr>
            <a:xfrm>
              <a:off x="1505797" y="4466007"/>
              <a:ext cx="976526" cy="331284"/>
            </a:xfrm>
            <a:prstGeom prst="rect">
              <a:avLst/>
            </a:prstGeom>
            <a:noFill/>
          </p:spPr>
          <p:txBody>
            <a:bodyPr wrap="none" rtlCol="0">
              <a:spAutoFit/>
            </a:bodyPr>
            <a:lstStyle/>
            <a:p>
              <a:pPr algn="ctr"/>
              <a:r>
                <a:rPr lang="zh-CN" altLang="en-US">
                  <a:solidFill>
                    <a:schemeClr val="bg1"/>
                  </a:solidFill>
                  <a:latin typeface="+mj-ea"/>
                  <a:ea typeface="+mj-ea"/>
                </a:rPr>
                <a:t>项目专员</a:t>
              </a:r>
            </a:p>
          </p:txBody>
        </p:sp>
      </p:grpSp>
      <p:cxnSp>
        <p:nvCxnSpPr>
          <p:cNvPr id="148" name="连接符: 肘形 147">
            <a:extLst>
              <a:ext uri="{FF2B5EF4-FFF2-40B4-BE49-F238E27FC236}">
                <a16:creationId xmlns:a16="http://schemas.microsoft.com/office/drawing/2014/main" xmlns="" id="{B52B7013-709F-4779-B816-C0DE17A0D9FA}"/>
              </a:ext>
            </a:extLst>
          </p:cNvPr>
          <p:cNvCxnSpPr>
            <a:stCxn id="152" idx="2"/>
            <a:endCxn id="139" idx="1"/>
          </p:cNvCxnSpPr>
          <p:nvPr/>
        </p:nvCxnSpPr>
        <p:spPr>
          <a:xfrm rot="5400000">
            <a:off x="9099527" y="3840958"/>
            <a:ext cx="743157" cy="860902"/>
          </a:xfrm>
          <a:prstGeom prst="bentConnector4">
            <a:avLst>
              <a:gd name="adj1" fmla="val 32144"/>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49" name="连接符: 肘形 148">
            <a:extLst>
              <a:ext uri="{FF2B5EF4-FFF2-40B4-BE49-F238E27FC236}">
                <a16:creationId xmlns:a16="http://schemas.microsoft.com/office/drawing/2014/main" xmlns="" id="{79B79BFA-F05E-436B-90B4-C6030B2475A1}"/>
              </a:ext>
            </a:extLst>
          </p:cNvPr>
          <p:cNvCxnSpPr>
            <a:stCxn id="152" idx="2"/>
            <a:endCxn id="143" idx="1"/>
          </p:cNvCxnSpPr>
          <p:nvPr/>
        </p:nvCxnSpPr>
        <p:spPr>
          <a:xfrm rot="5400000">
            <a:off x="8759008" y="4181477"/>
            <a:ext cx="1424195" cy="860902"/>
          </a:xfrm>
          <a:prstGeom prst="bentConnector4">
            <a:avLst>
              <a:gd name="adj1" fmla="val 16941"/>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50" name="连接符: 肘形 149">
            <a:extLst>
              <a:ext uri="{FF2B5EF4-FFF2-40B4-BE49-F238E27FC236}">
                <a16:creationId xmlns:a16="http://schemas.microsoft.com/office/drawing/2014/main" xmlns="" id="{69CF123A-D711-46E1-A4C8-DA2E6ACE7C0D}"/>
              </a:ext>
            </a:extLst>
          </p:cNvPr>
          <p:cNvCxnSpPr>
            <a:cxnSpLocks/>
            <a:stCxn id="152" idx="2"/>
            <a:endCxn id="146" idx="1"/>
          </p:cNvCxnSpPr>
          <p:nvPr/>
        </p:nvCxnSpPr>
        <p:spPr>
          <a:xfrm rot="5400000">
            <a:off x="8418489" y="4521996"/>
            <a:ext cx="2105233" cy="860902"/>
          </a:xfrm>
          <a:prstGeom prst="bentConnector4">
            <a:avLst>
              <a:gd name="adj1" fmla="val 11348"/>
              <a:gd name="adj2" fmla="val 126554"/>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51" name="组合 150">
            <a:extLst>
              <a:ext uri="{FF2B5EF4-FFF2-40B4-BE49-F238E27FC236}">
                <a16:creationId xmlns:a16="http://schemas.microsoft.com/office/drawing/2014/main" xmlns="" id="{2939C733-7876-4E60-B3FC-DC57F8811B96}"/>
              </a:ext>
            </a:extLst>
          </p:cNvPr>
          <p:cNvGrpSpPr/>
          <p:nvPr/>
        </p:nvGrpSpPr>
        <p:grpSpPr>
          <a:xfrm>
            <a:off x="8716094" y="3018582"/>
            <a:ext cx="2269323" cy="881249"/>
            <a:chOff x="857969" y="3218607"/>
            <a:chExt cx="2269323" cy="881249"/>
          </a:xfrm>
        </p:grpSpPr>
        <p:sp>
          <p:nvSpPr>
            <p:cNvPr id="152" name="矩形: 圆角 151">
              <a:extLst>
                <a:ext uri="{FF2B5EF4-FFF2-40B4-BE49-F238E27FC236}">
                  <a16:creationId xmlns:a16="http://schemas.microsoft.com/office/drawing/2014/main" xmlns="" id="{AE14F75D-3E2E-471F-94CC-144597D18589}"/>
                </a:ext>
              </a:extLst>
            </p:cNvPr>
            <p:cNvSpPr/>
            <p:nvPr/>
          </p:nvSpPr>
          <p:spPr>
            <a:xfrm>
              <a:off x="959569" y="3419420"/>
              <a:ext cx="2167723" cy="680436"/>
            </a:xfrm>
            <a:prstGeom prst="roundRect">
              <a:avLst>
                <a:gd name="adj" fmla="val 7347"/>
              </a:avLst>
            </a:prstGeom>
            <a:gradFill flip="none" rotWithShape="1">
              <a:gsLst>
                <a:gs pos="0">
                  <a:schemeClr val="accent2"/>
                </a:gs>
                <a:gs pos="100000">
                  <a:schemeClr val="accent1"/>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3" name="文本框 152">
              <a:extLst>
                <a:ext uri="{FF2B5EF4-FFF2-40B4-BE49-F238E27FC236}">
                  <a16:creationId xmlns:a16="http://schemas.microsoft.com/office/drawing/2014/main" xmlns="" id="{E9EE916D-54F4-41ED-B1FE-E0420710ADB2}"/>
                </a:ext>
              </a:extLst>
            </p:cNvPr>
            <p:cNvSpPr txBox="1"/>
            <p:nvPr/>
          </p:nvSpPr>
          <p:spPr>
            <a:xfrm>
              <a:off x="1763157" y="3583700"/>
              <a:ext cx="1107996" cy="369332"/>
            </a:xfrm>
            <a:prstGeom prst="rect">
              <a:avLst/>
            </a:prstGeom>
            <a:noFill/>
          </p:spPr>
          <p:txBody>
            <a:bodyPr wrap="none" rtlCol="0">
              <a:spAutoFit/>
            </a:bodyPr>
            <a:lstStyle/>
            <a:p>
              <a:pPr algn="ctr"/>
              <a:r>
                <a:rPr lang="zh-CN" altLang="en-US" dirty="0">
                  <a:solidFill>
                    <a:schemeClr val="bg1"/>
                  </a:solidFill>
                  <a:latin typeface="+mj-ea"/>
                  <a:ea typeface="+mj-ea"/>
                </a:rPr>
                <a:t>运营中心</a:t>
              </a:r>
            </a:p>
          </p:txBody>
        </p:sp>
        <p:sp>
          <p:nvSpPr>
            <p:cNvPr id="154" name="矩形: 圆角 153">
              <a:extLst>
                <a:ext uri="{FF2B5EF4-FFF2-40B4-BE49-F238E27FC236}">
                  <a16:creationId xmlns:a16="http://schemas.microsoft.com/office/drawing/2014/main" xmlns="" id="{426C066E-A4B0-4B86-9B9B-4800F21C32A4}"/>
                </a:ext>
              </a:extLst>
            </p:cNvPr>
            <p:cNvSpPr/>
            <p:nvPr/>
          </p:nvSpPr>
          <p:spPr>
            <a:xfrm>
              <a:off x="857969" y="3218607"/>
              <a:ext cx="748497" cy="779649"/>
            </a:xfrm>
            <a:prstGeom prst="roundRect">
              <a:avLst>
                <a:gd name="adj" fmla="val 7347"/>
              </a:avLst>
            </a:prstGeom>
            <a:blipFill dpi="0" rotWithShape="1">
              <a:blip r:embed="rId3"/>
              <a:srcRect/>
              <a:tile tx="0" ty="0" sx="100000" sy="100000" flip="none" algn="ctr"/>
            </a:blip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extLst>
      <p:ext uri="{BB962C8B-B14F-4D97-AF65-F5344CB8AC3E}">
        <p14:creationId xmlns:p14="http://schemas.microsoft.com/office/powerpoint/2010/main" val="67877852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4" presetClass="path" presetSubtype="0" decel="100000" fill="hold" nodeType="withEffect">
                                  <p:stCondLst>
                                    <p:cond delay="0"/>
                                  </p:stCondLst>
                                  <p:childTnLst>
                                    <p:animMotion origin="layout" path="M 0 2.59259E-6 L 0 -0.11644 " pathEditMode="relative" rAng="0" ptsTypes="AA">
                                      <p:cBhvr>
                                        <p:cTn id="9" dur="1000" spd="-100000" fill="hold"/>
                                        <p:tgtEl>
                                          <p:spTgt spid="27"/>
                                        </p:tgtEl>
                                        <p:attrNameLst>
                                          <p:attrName>ppt_x</p:attrName>
                                          <p:attrName>ppt_y</p:attrName>
                                        </p:attrNameLst>
                                      </p:cBhvr>
                                      <p:rCtr x="0" y="-5833"/>
                                    </p:animMotion>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barn(outVertical)">
                                      <p:cBhvr>
                                        <p:cTn id="14" dur="500"/>
                                        <p:tgtEl>
                                          <p:spTgt spid="78"/>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par>
                                <p:cTn id="19" presetID="42" presetClass="path" presetSubtype="0" decel="100000" fill="hold" nodeType="withEffect">
                                  <p:stCondLst>
                                    <p:cond delay="0"/>
                                  </p:stCondLst>
                                  <p:childTnLst>
                                    <p:animMotion origin="layout" path="M -1.45833E-6 7.40741E-7 L -1.45833E-6 0.14977 " pathEditMode="relative" rAng="0" ptsTypes="AA">
                                      <p:cBhvr>
                                        <p:cTn id="20" dur="1000" spd="-100000" fill="hold"/>
                                        <p:tgtEl>
                                          <p:spTgt spid="86"/>
                                        </p:tgtEl>
                                        <p:attrNameLst>
                                          <p:attrName>ppt_x</p:attrName>
                                          <p:attrName>ppt_y</p:attrName>
                                        </p:attrNameLst>
                                      </p:cBhvr>
                                      <p:rCtr x="0" y="7477"/>
                                    </p:animMotion>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5"/>
                                        </p:tgtEl>
                                        <p:attrNameLst>
                                          <p:attrName>style.visibility</p:attrName>
                                        </p:attrNameLst>
                                      </p:cBhvr>
                                      <p:to>
                                        <p:strVal val="visible"/>
                                      </p:to>
                                    </p:set>
                                    <p:animEffect transition="in" filter="wipe(up)">
                                      <p:cBhvr>
                                        <p:cTn id="25" dur="500"/>
                                        <p:tgtEl>
                                          <p:spTgt spid="125"/>
                                        </p:tgtEl>
                                      </p:cBhvr>
                                    </p:animEffect>
                                  </p:childTnLst>
                                </p:cTn>
                              </p:par>
                              <p:par>
                                <p:cTn id="26" presetID="10" presetClass="entr" presetSubtype="0" fill="hold"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childTnLst>
                                </p:cTn>
                              </p:par>
                              <p:par>
                                <p:cTn id="29" presetID="35" presetClass="path" presetSubtype="0" decel="100000" fill="hold" nodeType="withEffect">
                                  <p:stCondLst>
                                    <p:cond delay="0"/>
                                  </p:stCondLst>
                                  <p:childTnLst>
                                    <p:animMotion origin="layout" path="M -1.45833E-6 -4.44444E-6 L -0.07161 -4.44444E-6 " pathEditMode="relative" rAng="0" ptsTypes="AA">
                                      <p:cBhvr>
                                        <p:cTn id="30" dur="1000" spd="-100000" fill="hold"/>
                                        <p:tgtEl>
                                          <p:spTgt spid="84"/>
                                        </p:tgtEl>
                                        <p:attrNameLst>
                                          <p:attrName>ppt_x</p:attrName>
                                          <p:attrName>ppt_y</p:attrName>
                                        </p:attrNameLst>
                                      </p:cBhvr>
                                      <p:rCtr x="-3581" y="0"/>
                                    </p:animMotion>
                                  </p:childTnLst>
                                </p:cTn>
                              </p:par>
                              <p:par>
                                <p:cTn id="31" presetID="22" presetClass="entr" presetSubtype="1" fill="hold" nodeType="withEffect">
                                  <p:stCondLst>
                                    <p:cond delay="250"/>
                                  </p:stCondLst>
                                  <p:childTnLst>
                                    <p:set>
                                      <p:cBhvr>
                                        <p:cTn id="32" dur="1" fill="hold">
                                          <p:stCondLst>
                                            <p:cond delay="0"/>
                                          </p:stCondLst>
                                        </p:cTn>
                                        <p:tgtEl>
                                          <p:spTgt spid="136"/>
                                        </p:tgtEl>
                                        <p:attrNameLst>
                                          <p:attrName>style.visibility</p:attrName>
                                        </p:attrNameLst>
                                      </p:cBhvr>
                                      <p:to>
                                        <p:strVal val="visible"/>
                                      </p:to>
                                    </p:set>
                                    <p:animEffect transition="in" filter="wipe(up)">
                                      <p:cBhvr>
                                        <p:cTn id="33" dur="500"/>
                                        <p:tgtEl>
                                          <p:spTgt spid="136"/>
                                        </p:tgtEl>
                                      </p:cBhvr>
                                    </p:animEffect>
                                  </p:childTnLst>
                                </p:cTn>
                              </p:par>
                              <p:par>
                                <p:cTn id="34" presetID="10" presetClass="entr" presetSubtype="0" fill="hold" nodeType="withEffect">
                                  <p:stCondLst>
                                    <p:cond delay="300"/>
                                  </p:stCondLst>
                                  <p:childTnLst>
                                    <p:set>
                                      <p:cBhvr>
                                        <p:cTn id="35" dur="1" fill="hold">
                                          <p:stCondLst>
                                            <p:cond delay="0"/>
                                          </p:stCondLst>
                                        </p:cTn>
                                        <p:tgtEl>
                                          <p:spTgt spid="87"/>
                                        </p:tgtEl>
                                        <p:attrNameLst>
                                          <p:attrName>style.visibility</p:attrName>
                                        </p:attrNameLst>
                                      </p:cBhvr>
                                      <p:to>
                                        <p:strVal val="visible"/>
                                      </p:to>
                                    </p:set>
                                    <p:animEffect transition="in" filter="fade">
                                      <p:cBhvr>
                                        <p:cTn id="36" dur="500"/>
                                        <p:tgtEl>
                                          <p:spTgt spid="87"/>
                                        </p:tgtEl>
                                      </p:cBhvr>
                                    </p:animEffect>
                                  </p:childTnLst>
                                </p:cTn>
                              </p:par>
                              <p:par>
                                <p:cTn id="37" presetID="35" presetClass="path" presetSubtype="0" decel="100000" fill="hold" nodeType="withEffect">
                                  <p:stCondLst>
                                    <p:cond delay="300"/>
                                  </p:stCondLst>
                                  <p:childTnLst>
                                    <p:animMotion origin="layout" path="M -1.45833E-6 0 L -0.07161 0 " pathEditMode="relative" rAng="0" ptsTypes="AA">
                                      <p:cBhvr>
                                        <p:cTn id="38" dur="1000" spd="-100000" fill="hold"/>
                                        <p:tgtEl>
                                          <p:spTgt spid="87"/>
                                        </p:tgtEl>
                                        <p:attrNameLst>
                                          <p:attrName>ppt_x</p:attrName>
                                          <p:attrName>ppt_y</p:attrName>
                                        </p:attrNameLst>
                                      </p:cBhvr>
                                      <p:rCtr x="-3581" y="0"/>
                                    </p:animMotion>
                                  </p:childTnLst>
                                </p:cTn>
                              </p:par>
                              <p:par>
                                <p:cTn id="39" presetID="22" presetClass="entr" presetSubtype="1" fill="hold" nodeType="withEffect">
                                  <p:stCondLst>
                                    <p:cond delay="300"/>
                                  </p:stCondLst>
                                  <p:childTnLst>
                                    <p:set>
                                      <p:cBhvr>
                                        <p:cTn id="40" dur="1" fill="hold">
                                          <p:stCondLst>
                                            <p:cond delay="0"/>
                                          </p:stCondLst>
                                        </p:cTn>
                                        <p:tgtEl>
                                          <p:spTgt spid="140"/>
                                        </p:tgtEl>
                                        <p:attrNameLst>
                                          <p:attrName>style.visibility</p:attrName>
                                        </p:attrNameLst>
                                      </p:cBhvr>
                                      <p:to>
                                        <p:strVal val="visible"/>
                                      </p:to>
                                    </p:set>
                                    <p:animEffect transition="in" filter="wipe(up)">
                                      <p:cBhvr>
                                        <p:cTn id="41" dur="500"/>
                                        <p:tgtEl>
                                          <p:spTgt spid="140"/>
                                        </p:tgtEl>
                                      </p:cBhvr>
                                    </p:animEffect>
                                  </p:childTnLst>
                                </p:cTn>
                              </p:par>
                              <p:par>
                                <p:cTn id="42" presetID="10" presetClass="entr" presetSubtype="0" fill="hold" nodeType="withEffect">
                                  <p:stCondLst>
                                    <p:cond delay="400"/>
                                  </p:stCondLst>
                                  <p:childTnLst>
                                    <p:set>
                                      <p:cBhvr>
                                        <p:cTn id="43" dur="1" fill="hold">
                                          <p:stCondLst>
                                            <p:cond delay="0"/>
                                          </p:stCondLst>
                                        </p:cTn>
                                        <p:tgtEl>
                                          <p:spTgt spid="90"/>
                                        </p:tgtEl>
                                        <p:attrNameLst>
                                          <p:attrName>style.visibility</p:attrName>
                                        </p:attrNameLst>
                                      </p:cBhvr>
                                      <p:to>
                                        <p:strVal val="visible"/>
                                      </p:to>
                                    </p:set>
                                    <p:animEffect transition="in" filter="fade">
                                      <p:cBhvr>
                                        <p:cTn id="44" dur="500"/>
                                        <p:tgtEl>
                                          <p:spTgt spid="90"/>
                                        </p:tgtEl>
                                      </p:cBhvr>
                                    </p:animEffect>
                                  </p:childTnLst>
                                </p:cTn>
                              </p:par>
                              <p:par>
                                <p:cTn id="45" presetID="35" presetClass="path" presetSubtype="0" decel="100000" fill="hold" nodeType="withEffect">
                                  <p:stCondLst>
                                    <p:cond delay="400"/>
                                  </p:stCondLst>
                                  <p:childTnLst>
                                    <p:animMotion origin="layout" path="M -1.45833E-6 4.44444E-6 L -0.07161 4.44444E-6 " pathEditMode="relative" rAng="0" ptsTypes="AA">
                                      <p:cBhvr>
                                        <p:cTn id="46" dur="1000" spd="-100000" fill="hold"/>
                                        <p:tgtEl>
                                          <p:spTgt spid="90"/>
                                        </p:tgtEl>
                                        <p:attrNameLst>
                                          <p:attrName>ppt_x</p:attrName>
                                          <p:attrName>ppt_y</p:attrName>
                                        </p:attrNameLst>
                                      </p:cBhvr>
                                      <p:rCtr x="-3581" y="0"/>
                                    </p:animMotion>
                                  </p:childTnLst>
                                </p:cTn>
                              </p:par>
                            </p:childTnLst>
                          </p:cTn>
                        </p:par>
                        <p:par>
                          <p:cTn id="47" fill="hold">
                            <p:stCondLst>
                              <p:cond delay="1400"/>
                            </p:stCondLst>
                            <p:childTnLst>
                              <p:par>
                                <p:cTn id="48" presetID="10" presetClass="entr" presetSubtype="0" fill="hold" nodeType="afterEffect">
                                  <p:stCondLst>
                                    <p:cond delay="0"/>
                                  </p:stCondLst>
                                  <p:childTnLst>
                                    <p:set>
                                      <p:cBhvr>
                                        <p:cTn id="49" dur="1" fill="hold">
                                          <p:stCondLst>
                                            <p:cond delay="0"/>
                                          </p:stCondLst>
                                        </p:cTn>
                                        <p:tgtEl>
                                          <p:spTgt spid="116"/>
                                        </p:tgtEl>
                                        <p:attrNameLst>
                                          <p:attrName>style.visibility</p:attrName>
                                        </p:attrNameLst>
                                      </p:cBhvr>
                                      <p:to>
                                        <p:strVal val="visible"/>
                                      </p:to>
                                    </p:set>
                                    <p:animEffect transition="in" filter="fade">
                                      <p:cBhvr>
                                        <p:cTn id="50" dur="500"/>
                                        <p:tgtEl>
                                          <p:spTgt spid="116"/>
                                        </p:tgtEl>
                                      </p:cBhvr>
                                    </p:animEffect>
                                  </p:childTnLst>
                                </p:cTn>
                              </p:par>
                              <p:par>
                                <p:cTn id="51" presetID="42" presetClass="path" presetSubtype="0" decel="100000" fill="hold" nodeType="withEffect">
                                  <p:stCondLst>
                                    <p:cond delay="0"/>
                                  </p:stCondLst>
                                  <p:childTnLst>
                                    <p:animMotion origin="layout" path="M 4.79167E-6 1.85185E-6 L 4.79167E-6 0.14977 " pathEditMode="relative" rAng="0" ptsTypes="AA">
                                      <p:cBhvr>
                                        <p:cTn id="52" dur="1000" spd="-100000" fill="hold"/>
                                        <p:tgtEl>
                                          <p:spTgt spid="116"/>
                                        </p:tgtEl>
                                        <p:attrNameLst>
                                          <p:attrName>ppt_x</p:attrName>
                                          <p:attrName>ppt_y</p:attrName>
                                        </p:attrNameLst>
                                      </p:cBhvr>
                                      <p:rCtr x="0" y="7477"/>
                                    </p:animMotion>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wipe(up)">
                                      <p:cBhvr>
                                        <p:cTn id="57" dur="500"/>
                                        <p:tgtEl>
                                          <p:spTgt spid="113"/>
                                        </p:tgtEl>
                                      </p:cBhvr>
                                    </p:animEffect>
                                  </p:childTnLst>
                                </p:cTn>
                              </p:par>
                              <p:par>
                                <p:cTn id="58" presetID="10" presetClass="entr" presetSubtype="0" fill="hold"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childTnLst>
                                </p:cTn>
                              </p:par>
                              <p:par>
                                <p:cTn id="61" presetID="35" presetClass="path" presetSubtype="0" decel="100000" fill="hold" nodeType="withEffect">
                                  <p:stCondLst>
                                    <p:cond delay="0"/>
                                  </p:stCondLst>
                                  <p:childTnLst>
                                    <p:animMotion origin="layout" path="M 4.79167E-6 -3.33333E-6 L -0.07162 -3.33333E-6 " pathEditMode="relative" rAng="0" ptsTypes="AA">
                                      <p:cBhvr>
                                        <p:cTn id="62" dur="1000" spd="-100000" fill="hold"/>
                                        <p:tgtEl>
                                          <p:spTgt spid="85"/>
                                        </p:tgtEl>
                                        <p:attrNameLst>
                                          <p:attrName>ppt_x</p:attrName>
                                          <p:attrName>ppt_y</p:attrName>
                                        </p:attrNameLst>
                                      </p:cBhvr>
                                      <p:rCtr x="-3581" y="0"/>
                                    </p:animMotion>
                                  </p:childTnLst>
                                </p:cTn>
                              </p:par>
                              <p:par>
                                <p:cTn id="63" presetID="22" presetClass="entr" presetSubtype="1" fill="hold" nodeType="withEffect">
                                  <p:stCondLst>
                                    <p:cond delay="250"/>
                                  </p:stCondLst>
                                  <p:childTnLst>
                                    <p:set>
                                      <p:cBhvr>
                                        <p:cTn id="64" dur="1" fill="hold">
                                          <p:stCondLst>
                                            <p:cond delay="0"/>
                                          </p:stCondLst>
                                        </p:cTn>
                                        <p:tgtEl>
                                          <p:spTgt spid="114"/>
                                        </p:tgtEl>
                                        <p:attrNameLst>
                                          <p:attrName>style.visibility</p:attrName>
                                        </p:attrNameLst>
                                      </p:cBhvr>
                                      <p:to>
                                        <p:strVal val="visible"/>
                                      </p:to>
                                    </p:set>
                                    <p:animEffect transition="in" filter="wipe(up)">
                                      <p:cBhvr>
                                        <p:cTn id="65" dur="500"/>
                                        <p:tgtEl>
                                          <p:spTgt spid="114"/>
                                        </p:tgtEl>
                                      </p:cBhvr>
                                    </p:animEffect>
                                  </p:childTnLst>
                                </p:cTn>
                              </p:par>
                              <p:par>
                                <p:cTn id="66" presetID="10" presetClass="entr" presetSubtype="0" fill="hold" nodeType="withEffect">
                                  <p:stCondLst>
                                    <p:cond delay="300"/>
                                  </p:stCondLst>
                                  <p:childTnLst>
                                    <p:set>
                                      <p:cBhvr>
                                        <p:cTn id="67" dur="1" fill="hold">
                                          <p:stCondLst>
                                            <p:cond delay="0"/>
                                          </p:stCondLst>
                                        </p:cTn>
                                        <p:tgtEl>
                                          <p:spTgt spid="107"/>
                                        </p:tgtEl>
                                        <p:attrNameLst>
                                          <p:attrName>style.visibility</p:attrName>
                                        </p:attrNameLst>
                                      </p:cBhvr>
                                      <p:to>
                                        <p:strVal val="visible"/>
                                      </p:to>
                                    </p:set>
                                    <p:animEffect transition="in" filter="fade">
                                      <p:cBhvr>
                                        <p:cTn id="68" dur="500"/>
                                        <p:tgtEl>
                                          <p:spTgt spid="107"/>
                                        </p:tgtEl>
                                      </p:cBhvr>
                                    </p:animEffect>
                                  </p:childTnLst>
                                </p:cTn>
                              </p:par>
                              <p:par>
                                <p:cTn id="69" presetID="35" presetClass="path" presetSubtype="0" decel="100000" fill="hold" nodeType="withEffect">
                                  <p:stCondLst>
                                    <p:cond delay="300"/>
                                  </p:stCondLst>
                                  <p:childTnLst>
                                    <p:animMotion origin="layout" path="M 4.79167E-6 1.11111E-6 L -0.07162 1.11111E-6 " pathEditMode="relative" rAng="0" ptsTypes="AA">
                                      <p:cBhvr>
                                        <p:cTn id="70" dur="1000" spd="-100000" fill="hold"/>
                                        <p:tgtEl>
                                          <p:spTgt spid="107"/>
                                        </p:tgtEl>
                                        <p:attrNameLst>
                                          <p:attrName>ppt_x</p:attrName>
                                          <p:attrName>ppt_y</p:attrName>
                                        </p:attrNameLst>
                                      </p:cBhvr>
                                      <p:rCtr x="-3581" y="0"/>
                                    </p:animMotion>
                                  </p:childTnLst>
                                </p:cTn>
                              </p:par>
                              <p:par>
                                <p:cTn id="71" presetID="22" presetClass="entr" presetSubtype="1" fill="hold" nodeType="withEffect">
                                  <p:stCondLst>
                                    <p:cond delay="300"/>
                                  </p:stCondLst>
                                  <p:childTnLst>
                                    <p:set>
                                      <p:cBhvr>
                                        <p:cTn id="72" dur="1" fill="hold">
                                          <p:stCondLst>
                                            <p:cond delay="0"/>
                                          </p:stCondLst>
                                        </p:cTn>
                                        <p:tgtEl>
                                          <p:spTgt spid="115"/>
                                        </p:tgtEl>
                                        <p:attrNameLst>
                                          <p:attrName>style.visibility</p:attrName>
                                        </p:attrNameLst>
                                      </p:cBhvr>
                                      <p:to>
                                        <p:strVal val="visible"/>
                                      </p:to>
                                    </p:set>
                                    <p:animEffect transition="in" filter="wipe(up)">
                                      <p:cBhvr>
                                        <p:cTn id="73" dur="500"/>
                                        <p:tgtEl>
                                          <p:spTgt spid="115"/>
                                        </p:tgtEl>
                                      </p:cBhvr>
                                    </p:animEffect>
                                  </p:childTnLst>
                                </p:cTn>
                              </p:par>
                              <p:par>
                                <p:cTn id="74" presetID="10" presetClass="entr" presetSubtype="0" fill="hold" nodeType="withEffect">
                                  <p:stCondLst>
                                    <p:cond delay="400"/>
                                  </p:stCondLst>
                                  <p:childTnLst>
                                    <p:set>
                                      <p:cBhvr>
                                        <p:cTn id="75" dur="1" fill="hold">
                                          <p:stCondLst>
                                            <p:cond delay="0"/>
                                          </p:stCondLst>
                                        </p:cTn>
                                        <p:tgtEl>
                                          <p:spTgt spid="110"/>
                                        </p:tgtEl>
                                        <p:attrNameLst>
                                          <p:attrName>style.visibility</p:attrName>
                                        </p:attrNameLst>
                                      </p:cBhvr>
                                      <p:to>
                                        <p:strVal val="visible"/>
                                      </p:to>
                                    </p:set>
                                    <p:animEffect transition="in" filter="fade">
                                      <p:cBhvr>
                                        <p:cTn id="76" dur="500"/>
                                        <p:tgtEl>
                                          <p:spTgt spid="110"/>
                                        </p:tgtEl>
                                      </p:cBhvr>
                                    </p:animEffect>
                                  </p:childTnLst>
                                </p:cTn>
                              </p:par>
                              <p:par>
                                <p:cTn id="77" presetID="35" presetClass="path" presetSubtype="0" decel="100000" fill="hold" nodeType="withEffect">
                                  <p:stCondLst>
                                    <p:cond delay="400"/>
                                  </p:stCondLst>
                                  <p:childTnLst>
                                    <p:animMotion origin="layout" path="M 4.79167E-6 -4.44444E-6 L -0.07162 -4.44444E-6 " pathEditMode="relative" rAng="0" ptsTypes="AA">
                                      <p:cBhvr>
                                        <p:cTn id="78" dur="1000" spd="-100000" fill="hold"/>
                                        <p:tgtEl>
                                          <p:spTgt spid="110"/>
                                        </p:tgtEl>
                                        <p:attrNameLst>
                                          <p:attrName>ppt_x</p:attrName>
                                          <p:attrName>ppt_y</p:attrName>
                                        </p:attrNameLst>
                                      </p:cBhvr>
                                      <p:rCtr x="-3581" y="0"/>
                                    </p:animMotion>
                                  </p:childTnLst>
                                </p:cTn>
                              </p:par>
                            </p:childTnLst>
                          </p:cTn>
                        </p:par>
                        <p:par>
                          <p:cTn id="79" fill="hold">
                            <p:stCondLst>
                              <p:cond delay="1400"/>
                            </p:stCondLst>
                            <p:childTnLst>
                              <p:par>
                                <p:cTn id="80" presetID="10" presetClass="entr" presetSubtype="0" fill="hold" nodeType="afterEffect">
                                  <p:stCondLst>
                                    <p:cond delay="0"/>
                                  </p:stCondLst>
                                  <p:childTnLst>
                                    <p:set>
                                      <p:cBhvr>
                                        <p:cTn id="81" dur="1" fill="hold">
                                          <p:stCondLst>
                                            <p:cond delay="0"/>
                                          </p:stCondLst>
                                        </p:cTn>
                                        <p:tgtEl>
                                          <p:spTgt spid="133"/>
                                        </p:tgtEl>
                                        <p:attrNameLst>
                                          <p:attrName>style.visibility</p:attrName>
                                        </p:attrNameLst>
                                      </p:cBhvr>
                                      <p:to>
                                        <p:strVal val="visible"/>
                                      </p:to>
                                    </p:set>
                                    <p:animEffect transition="in" filter="fade">
                                      <p:cBhvr>
                                        <p:cTn id="82" dur="500"/>
                                        <p:tgtEl>
                                          <p:spTgt spid="133"/>
                                        </p:tgtEl>
                                      </p:cBhvr>
                                    </p:animEffect>
                                  </p:childTnLst>
                                </p:cTn>
                              </p:par>
                              <p:par>
                                <p:cTn id="83" presetID="42" presetClass="path" presetSubtype="0" decel="100000" fill="hold" nodeType="withEffect">
                                  <p:stCondLst>
                                    <p:cond delay="0"/>
                                  </p:stCondLst>
                                  <p:childTnLst>
                                    <p:animMotion origin="layout" path="M 1.04167E-6 1.85185E-6 L 1.04167E-6 0.14977 " pathEditMode="relative" rAng="0" ptsTypes="AA">
                                      <p:cBhvr>
                                        <p:cTn id="84" dur="1000" spd="-100000" fill="hold"/>
                                        <p:tgtEl>
                                          <p:spTgt spid="133"/>
                                        </p:tgtEl>
                                        <p:attrNameLst>
                                          <p:attrName>ppt_x</p:attrName>
                                          <p:attrName>ppt_y</p:attrName>
                                        </p:attrNameLst>
                                      </p:cBhvr>
                                      <p:rCtr x="0" y="7477"/>
                                    </p:animMotion>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up)">
                                      <p:cBhvr>
                                        <p:cTn id="89" dur="500"/>
                                        <p:tgtEl>
                                          <p:spTgt spid="130"/>
                                        </p:tgtEl>
                                      </p:cBhvr>
                                    </p:animEffect>
                                  </p:childTnLst>
                                </p:cTn>
                              </p:par>
                              <p:par>
                                <p:cTn id="90" presetID="10" presetClass="entr" presetSubtype="0" fill="hold" nodeType="withEffect">
                                  <p:stCondLst>
                                    <p:cond delay="0"/>
                                  </p:stCondLst>
                                  <p:childTnLst>
                                    <p:set>
                                      <p:cBhvr>
                                        <p:cTn id="91" dur="1" fill="hold">
                                          <p:stCondLst>
                                            <p:cond delay="0"/>
                                          </p:stCondLst>
                                        </p:cTn>
                                        <p:tgtEl>
                                          <p:spTgt spid="120"/>
                                        </p:tgtEl>
                                        <p:attrNameLst>
                                          <p:attrName>style.visibility</p:attrName>
                                        </p:attrNameLst>
                                      </p:cBhvr>
                                      <p:to>
                                        <p:strVal val="visible"/>
                                      </p:to>
                                    </p:set>
                                    <p:animEffect transition="in" filter="fade">
                                      <p:cBhvr>
                                        <p:cTn id="92" dur="500"/>
                                        <p:tgtEl>
                                          <p:spTgt spid="120"/>
                                        </p:tgtEl>
                                      </p:cBhvr>
                                    </p:animEffect>
                                  </p:childTnLst>
                                </p:cTn>
                              </p:par>
                              <p:par>
                                <p:cTn id="93" presetID="35" presetClass="path" presetSubtype="0" decel="100000" fill="hold" nodeType="withEffect">
                                  <p:stCondLst>
                                    <p:cond delay="0"/>
                                  </p:stCondLst>
                                  <p:childTnLst>
                                    <p:animMotion origin="layout" path="M 1.04167E-6 -3.33333E-6 L -0.07162 -3.33333E-6 " pathEditMode="relative" rAng="0" ptsTypes="AA">
                                      <p:cBhvr>
                                        <p:cTn id="94" dur="1000" spd="-100000" fill="hold"/>
                                        <p:tgtEl>
                                          <p:spTgt spid="120"/>
                                        </p:tgtEl>
                                        <p:attrNameLst>
                                          <p:attrName>ppt_x</p:attrName>
                                          <p:attrName>ppt_y</p:attrName>
                                        </p:attrNameLst>
                                      </p:cBhvr>
                                      <p:rCtr x="-3581" y="0"/>
                                    </p:animMotion>
                                  </p:childTnLst>
                                </p:cTn>
                              </p:par>
                              <p:par>
                                <p:cTn id="95" presetID="22" presetClass="entr" presetSubtype="1" fill="hold" nodeType="withEffect">
                                  <p:stCondLst>
                                    <p:cond delay="250"/>
                                  </p:stCondLst>
                                  <p:childTnLst>
                                    <p:set>
                                      <p:cBhvr>
                                        <p:cTn id="96" dur="1" fill="hold">
                                          <p:stCondLst>
                                            <p:cond delay="0"/>
                                          </p:stCondLst>
                                        </p:cTn>
                                        <p:tgtEl>
                                          <p:spTgt spid="131"/>
                                        </p:tgtEl>
                                        <p:attrNameLst>
                                          <p:attrName>style.visibility</p:attrName>
                                        </p:attrNameLst>
                                      </p:cBhvr>
                                      <p:to>
                                        <p:strVal val="visible"/>
                                      </p:to>
                                    </p:set>
                                    <p:animEffect transition="in" filter="wipe(up)">
                                      <p:cBhvr>
                                        <p:cTn id="97" dur="500"/>
                                        <p:tgtEl>
                                          <p:spTgt spid="131"/>
                                        </p:tgtEl>
                                      </p:cBhvr>
                                    </p:animEffect>
                                  </p:childTnLst>
                                </p:cTn>
                              </p:par>
                              <p:par>
                                <p:cTn id="98" presetID="10" presetClass="entr" presetSubtype="0" fill="hold" nodeType="withEffect">
                                  <p:stCondLst>
                                    <p:cond delay="300"/>
                                  </p:stCondLst>
                                  <p:childTnLst>
                                    <p:set>
                                      <p:cBhvr>
                                        <p:cTn id="99" dur="1" fill="hold">
                                          <p:stCondLst>
                                            <p:cond delay="0"/>
                                          </p:stCondLst>
                                        </p:cTn>
                                        <p:tgtEl>
                                          <p:spTgt spid="123"/>
                                        </p:tgtEl>
                                        <p:attrNameLst>
                                          <p:attrName>style.visibility</p:attrName>
                                        </p:attrNameLst>
                                      </p:cBhvr>
                                      <p:to>
                                        <p:strVal val="visible"/>
                                      </p:to>
                                    </p:set>
                                    <p:animEffect transition="in" filter="fade">
                                      <p:cBhvr>
                                        <p:cTn id="100" dur="500"/>
                                        <p:tgtEl>
                                          <p:spTgt spid="123"/>
                                        </p:tgtEl>
                                      </p:cBhvr>
                                    </p:animEffect>
                                  </p:childTnLst>
                                </p:cTn>
                              </p:par>
                              <p:par>
                                <p:cTn id="101" presetID="35" presetClass="path" presetSubtype="0" decel="100000" fill="hold" nodeType="withEffect">
                                  <p:stCondLst>
                                    <p:cond delay="300"/>
                                  </p:stCondLst>
                                  <p:childTnLst>
                                    <p:animMotion origin="layout" path="M 1.04167E-6 1.11111E-6 L -0.07162 1.11111E-6 " pathEditMode="relative" rAng="0" ptsTypes="AA">
                                      <p:cBhvr>
                                        <p:cTn id="102" dur="1000" spd="-100000" fill="hold"/>
                                        <p:tgtEl>
                                          <p:spTgt spid="123"/>
                                        </p:tgtEl>
                                        <p:attrNameLst>
                                          <p:attrName>ppt_x</p:attrName>
                                          <p:attrName>ppt_y</p:attrName>
                                        </p:attrNameLst>
                                      </p:cBhvr>
                                      <p:rCtr x="-3581" y="0"/>
                                    </p:animMotion>
                                  </p:childTnLst>
                                </p:cTn>
                              </p:par>
                              <p:par>
                                <p:cTn id="103" presetID="22" presetClass="entr" presetSubtype="1" fill="hold" nodeType="withEffect">
                                  <p:stCondLst>
                                    <p:cond delay="300"/>
                                  </p:stCondLst>
                                  <p:childTnLst>
                                    <p:set>
                                      <p:cBhvr>
                                        <p:cTn id="104" dur="1" fill="hold">
                                          <p:stCondLst>
                                            <p:cond delay="0"/>
                                          </p:stCondLst>
                                        </p:cTn>
                                        <p:tgtEl>
                                          <p:spTgt spid="132"/>
                                        </p:tgtEl>
                                        <p:attrNameLst>
                                          <p:attrName>style.visibility</p:attrName>
                                        </p:attrNameLst>
                                      </p:cBhvr>
                                      <p:to>
                                        <p:strVal val="visible"/>
                                      </p:to>
                                    </p:set>
                                    <p:animEffect transition="in" filter="wipe(up)">
                                      <p:cBhvr>
                                        <p:cTn id="105" dur="500"/>
                                        <p:tgtEl>
                                          <p:spTgt spid="132"/>
                                        </p:tgtEl>
                                      </p:cBhvr>
                                    </p:animEffect>
                                  </p:childTnLst>
                                </p:cTn>
                              </p:par>
                              <p:par>
                                <p:cTn id="106" presetID="10" presetClass="entr" presetSubtype="0" fill="hold" nodeType="withEffect">
                                  <p:stCondLst>
                                    <p:cond delay="400"/>
                                  </p:stCondLst>
                                  <p:childTnLst>
                                    <p:set>
                                      <p:cBhvr>
                                        <p:cTn id="107" dur="1" fill="hold">
                                          <p:stCondLst>
                                            <p:cond delay="0"/>
                                          </p:stCondLst>
                                        </p:cTn>
                                        <p:tgtEl>
                                          <p:spTgt spid="127"/>
                                        </p:tgtEl>
                                        <p:attrNameLst>
                                          <p:attrName>style.visibility</p:attrName>
                                        </p:attrNameLst>
                                      </p:cBhvr>
                                      <p:to>
                                        <p:strVal val="visible"/>
                                      </p:to>
                                    </p:set>
                                    <p:animEffect transition="in" filter="fade">
                                      <p:cBhvr>
                                        <p:cTn id="108" dur="500"/>
                                        <p:tgtEl>
                                          <p:spTgt spid="127"/>
                                        </p:tgtEl>
                                      </p:cBhvr>
                                    </p:animEffect>
                                  </p:childTnLst>
                                </p:cTn>
                              </p:par>
                              <p:par>
                                <p:cTn id="109" presetID="35" presetClass="path" presetSubtype="0" decel="100000" fill="hold" nodeType="withEffect">
                                  <p:stCondLst>
                                    <p:cond delay="400"/>
                                  </p:stCondLst>
                                  <p:childTnLst>
                                    <p:animMotion origin="layout" path="M 1.04167E-6 -4.44444E-6 L -0.07162 -4.44444E-6 " pathEditMode="relative" rAng="0" ptsTypes="AA">
                                      <p:cBhvr>
                                        <p:cTn id="110" dur="1000" spd="-100000" fill="hold"/>
                                        <p:tgtEl>
                                          <p:spTgt spid="127"/>
                                        </p:tgtEl>
                                        <p:attrNameLst>
                                          <p:attrName>ppt_x</p:attrName>
                                          <p:attrName>ppt_y</p:attrName>
                                        </p:attrNameLst>
                                      </p:cBhvr>
                                      <p:rCtr x="-3581" y="0"/>
                                    </p:animMotion>
                                  </p:childTnLst>
                                </p:cTn>
                              </p:par>
                            </p:childTnLst>
                          </p:cTn>
                        </p:par>
                        <p:par>
                          <p:cTn id="111" fill="hold">
                            <p:stCondLst>
                              <p:cond delay="1400"/>
                            </p:stCondLst>
                            <p:childTnLst>
                              <p:par>
                                <p:cTn id="112" presetID="10" presetClass="entr" presetSubtype="0" fill="hold" nodeType="afterEffect">
                                  <p:stCondLst>
                                    <p:cond delay="0"/>
                                  </p:stCondLst>
                                  <p:childTnLst>
                                    <p:set>
                                      <p:cBhvr>
                                        <p:cTn id="113" dur="1" fill="hold">
                                          <p:stCondLst>
                                            <p:cond delay="0"/>
                                          </p:stCondLst>
                                        </p:cTn>
                                        <p:tgtEl>
                                          <p:spTgt spid="151"/>
                                        </p:tgtEl>
                                        <p:attrNameLst>
                                          <p:attrName>style.visibility</p:attrName>
                                        </p:attrNameLst>
                                      </p:cBhvr>
                                      <p:to>
                                        <p:strVal val="visible"/>
                                      </p:to>
                                    </p:set>
                                    <p:animEffect transition="in" filter="fade">
                                      <p:cBhvr>
                                        <p:cTn id="114" dur="500"/>
                                        <p:tgtEl>
                                          <p:spTgt spid="151"/>
                                        </p:tgtEl>
                                      </p:cBhvr>
                                    </p:animEffect>
                                  </p:childTnLst>
                                </p:cTn>
                              </p:par>
                              <p:par>
                                <p:cTn id="115" presetID="42" presetClass="path" presetSubtype="0" decel="100000" fill="hold" nodeType="withEffect">
                                  <p:stCondLst>
                                    <p:cond delay="0"/>
                                  </p:stCondLst>
                                  <p:childTnLst>
                                    <p:animMotion origin="layout" path="M -2.70833E-6 1.85185E-6 L -2.70833E-6 0.14977 " pathEditMode="relative" rAng="0" ptsTypes="AA">
                                      <p:cBhvr>
                                        <p:cTn id="116" dur="1000" spd="-100000" fill="hold"/>
                                        <p:tgtEl>
                                          <p:spTgt spid="151"/>
                                        </p:tgtEl>
                                        <p:attrNameLst>
                                          <p:attrName>ppt_x</p:attrName>
                                          <p:attrName>ppt_y</p:attrName>
                                        </p:attrNameLst>
                                      </p:cBhvr>
                                      <p:rCtr x="0" y="7477"/>
                                    </p:animMotion>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nodeType="clickEffect">
                                  <p:stCondLst>
                                    <p:cond delay="0"/>
                                  </p:stCondLst>
                                  <p:childTnLst>
                                    <p:set>
                                      <p:cBhvr>
                                        <p:cTn id="120" dur="1" fill="hold">
                                          <p:stCondLst>
                                            <p:cond delay="0"/>
                                          </p:stCondLst>
                                        </p:cTn>
                                        <p:tgtEl>
                                          <p:spTgt spid="148"/>
                                        </p:tgtEl>
                                        <p:attrNameLst>
                                          <p:attrName>style.visibility</p:attrName>
                                        </p:attrNameLst>
                                      </p:cBhvr>
                                      <p:to>
                                        <p:strVal val="visible"/>
                                      </p:to>
                                    </p:set>
                                    <p:animEffect transition="in" filter="wipe(up)">
                                      <p:cBhvr>
                                        <p:cTn id="121" dur="500"/>
                                        <p:tgtEl>
                                          <p:spTgt spid="148"/>
                                        </p:tgtEl>
                                      </p:cBhvr>
                                    </p:animEffect>
                                  </p:childTnLst>
                                </p:cTn>
                              </p:par>
                              <p:par>
                                <p:cTn id="122" presetID="10" presetClass="entr" presetSubtype="0" fill="hold" nodeType="withEffect">
                                  <p:stCondLst>
                                    <p:cond delay="0"/>
                                  </p:stCondLst>
                                  <p:childTnLst>
                                    <p:set>
                                      <p:cBhvr>
                                        <p:cTn id="123" dur="1" fill="hold">
                                          <p:stCondLst>
                                            <p:cond delay="0"/>
                                          </p:stCondLst>
                                        </p:cTn>
                                        <p:tgtEl>
                                          <p:spTgt spid="138"/>
                                        </p:tgtEl>
                                        <p:attrNameLst>
                                          <p:attrName>style.visibility</p:attrName>
                                        </p:attrNameLst>
                                      </p:cBhvr>
                                      <p:to>
                                        <p:strVal val="visible"/>
                                      </p:to>
                                    </p:set>
                                    <p:animEffect transition="in" filter="fade">
                                      <p:cBhvr>
                                        <p:cTn id="124" dur="500"/>
                                        <p:tgtEl>
                                          <p:spTgt spid="138"/>
                                        </p:tgtEl>
                                      </p:cBhvr>
                                    </p:animEffect>
                                  </p:childTnLst>
                                </p:cTn>
                              </p:par>
                              <p:par>
                                <p:cTn id="125" presetID="35" presetClass="path" presetSubtype="0" decel="100000" fill="hold" nodeType="withEffect">
                                  <p:stCondLst>
                                    <p:cond delay="0"/>
                                  </p:stCondLst>
                                  <p:childTnLst>
                                    <p:animMotion origin="layout" path="M -2.70833E-6 -3.33333E-6 L -0.07161 -3.33333E-6 " pathEditMode="relative" rAng="0" ptsTypes="AA">
                                      <p:cBhvr>
                                        <p:cTn id="126" dur="1000" spd="-100000" fill="hold"/>
                                        <p:tgtEl>
                                          <p:spTgt spid="138"/>
                                        </p:tgtEl>
                                        <p:attrNameLst>
                                          <p:attrName>ppt_x</p:attrName>
                                          <p:attrName>ppt_y</p:attrName>
                                        </p:attrNameLst>
                                      </p:cBhvr>
                                      <p:rCtr x="-3581" y="0"/>
                                    </p:animMotion>
                                  </p:childTnLst>
                                </p:cTn>
                              </p:par>
                              <p:par>
                                <p:cTn id="127" presetID="22" presetClass="entr" presetSubtype="1" fill="hold" nodeType="withEffect">
                                  <p:stCondLst>
                                    <p:cond delay="250"/>
                                  </p:stCondLst>
                                  <p:childTnLst>
                                    <p:set>
                                      <p:cBhvr>
                                        <p:cTn id="128" dur="1" fill="hold">
                                          <p:stCondLst>
                                            <p:cond delay="0"/>
                                          </p:stCondLst>
                                        </p:cTn>
                                        <p:tgtEl>
                                          <p:spTgt spid="149"/>
                                        </p:tgtEl>
                                        <p:attrNameLst>
                                          <p:attrName>style.visibility</p:attrName>
                                        </p:attrNameLst>
                                      </p:cBhvr>
                                      <p:to>
                                        <p:strVal val="visible"/>
                                      </p:to>
                                    </p:set>
                                    <p:animEffect transition="in" filter="wipe(up)">
                                      <p:cBhvr>
                                        <p:cTn id="129" dur="500"/>
                                        <p:tgtEl>
                                          <p:spTgt spid="149"/>
                                        </p:tgtEl>
                                      </p:cBhvr>
                                    </p:animEffect>
                                  </p:childTnLst>
                                </p:cTn>
                              </p:par>
                              <p:par>
                                <p:cTn id="130" presetID="10" presetClass="entr" presetSubtype="0" fill="hold" nodeType="withEffect">
                                  <p:stCondLst>
                                    <p:cond delay="300"/>
                                  </p:stCondLst>
                                  <p:childTnLst>
                                    <p:set>
                                      <p:cBhvr>
                                        <p:cTn id="131" dur="1" fill="hold">
                                          <p:stCondLst>
                                            <p:cond delay="0"/>
                                          </p:stCondLst>
                                        </p:cTn>
                                        <p:tgtEl>
                                          <p:spTgt spid="142"/>
                                        </p:tgtEl>
                                        <p:attrNameLst>
                                          <p:attrName>style.visibility</p:attrName>
                                        </p:attrNameLst>
                                      </p:cBhvr>
                                      <p:to>
                                        <p:strVal val="visible"/>
                                      </p:to>
                                    </p:set>
                                    <p:animEffect transition="in" filter="fade">
                                      <p:cBhvr>
                                        <p:cTn id="132" dur="500"/>
                                        <p:tgtEl>
                                          <p:spTgt spid="142"/>
                                        </p:tgtEl>
                                      </p:cBhvr>
                                    </p:animEffect>
                                  </p:childTnLst>
                                </p:cTn>
                              </p:par>
                              <p:par>
                                <p:cTn id="133" presetID="35" presetClass="path" presetSubtype="0" decel="100000" fill="hold" nodeType="withEffect">
                                  <p:stCondLst>
                                    <p:cond delay="300"/>
                                  </p:stCondLst>
                                  <p:childTnLst>
                                    <p:animMotion origin="layout" path="M -2.70833E-6 1.11111E-6 L -0.07161 1.11111E-6 " pathEditMode="relative" rAng="0" ptsTypes="AA">
                                      <p:cBhvr>
                                        <p:cTn id="134" dur="1000" spd="-100000" fill="hold"/>
                                        <p:tgtEl>
                                          <p:spTgt spid="142"/>
                                        </p:tgtEl>
                                        <p:attrNameLst>
                                          <p:attrName>ppt_x</p:attrName>
                                          <p:attrName>ppt_y</p:attrName>
                                        </p:attrNameLst>
                                      </p:cBhvr>
                                      <p:rCtr x="-3581" y="0"/>
                                    </p:animMotion>
                                  </p:childTnLst>
                                </p:cTn>
                              </p:par>
                              <p:par>
                                <p:cTn id="135" presetID="22" presetClass="entr" presetSubtype="1" fill="hold" nodeType="withEffect">
                                  <p:stCondLst>
                                    <p:cond delay="300"/>
                                  </p:stCondLst>
                                  <p:childTnLst>
                                    <p:set>
                                      <p:cBhvr>
                                        <p:cTn id="136" dur="1" fill="hold">
                                          <p:stCondLst>
                                            <p:cond delay="0"/>
                                          </p:stCondLst>
                                        </p:cTn>
                                        <p:tgtEl>
                                          <p:spTgt spid="150"/>
                                        </p:tgtEl>
                                        <p:attrNameLst>
                                          <p:attrName>style.visibility</p:attrName>
                                        </p:attrNameLst>
                                      </p:cBhvr>
                                      <p:to>
                                        <p:strVal val="visible"/>
                                      </p:to>
                                    </p:set>
                                    <p:animEffect transition="in" filter="wipe(up)">
                                      <p:cBhvr>
                                        <p:cTn id="137" dur="500"/>
                                        <p:tgtEl>
                                          <p:spTgt spid="150"/>
                                        </p:tgtEl>
                                      </p:cBhvr>
                                    </p:animEffect>
                                  </p:childTnLst>
                                </p:cTn>
                              </p:par>
                              <p:par>
                                <p:cTn id="138" presetID="10" presetClass="entr" presetSubtype="0" fill="hold" nodeType="withEffect">
                                  <p:stCondLst>
                                    <p:cond delay="400"/>
                                  </p:stCondLst>
                                  <p:childTnLst>
                                    <p:set>
                                      <p:cBhvr>
                                        <p:cTn id="139" dur="1" fill="hold">
                                          <p:stCondLst>
                                            <p:cond delay="0"/>
                                          </p:stCondLst>
                                        </p:cTn>
                                        <p:tgtEl>
                                          <p:spTgt spid="145"/>
                                        </p:tgtEl>
                                        <p:attrNameLst>
                                          <p:attrName>style.visibility</p:attrName>
                                        </p:attrNameLst>
                                      </p:cBhvr>
                                      <p:to>
                                        <p:strVal val="visible"/>
                                      </p:to>
                                    </p:set>
                                    <p:animEffect transition="in" filter="fade">
                                      <p:cBhvr>
                                        <p:cTn id="140" dur="500"/>
                                        <p:tgtEl>
                                          <p:spTgt spid="145"/>
                                        </p:tgtEl>
                                      </p:cBhvr>
                                    </p:animEffect>
                                  </p:childTnLst>
                                </p:cTn>
                              </p:par>
                              <p:par>
                                <p:cTn id="141" presetID="35" presetClass="path" presetSubtype="0" decel="100000" fill="hold" nodeType="withEffect">
                                  <p:stCondLst>
                                    <p:cond delay="400"/>
                                  </p:stCondLst>
                                  <p:childTnLst>
                                    <p:animMotion origin="layout" path="M -2.70833E-6 -4.44444E-6 L -0.07161 -4.44444E-6 " pathEditMode="relative" rAng="0" ptsTypes="AA">
                                      <p:cBhvr>
                                        <p:cTn id="142" dur="1000" spd="-100000" fill="hold"/>
                                        <p:tgtEl>
                                          <p:spTgt spid="145"/>
                                        </p:tgtEl>
                                        <p:attrNameLst>
                                          <p:attrName>ppt_x</p:attrName>
                                          <p:attrName>ppt_y</p:attrName>
                                        </p:attrNameLst>
                                      </p:cBhvr>
                                      <p:rCtr x="-35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山上有雪&#10;&#10;描述已自动生成">
            <a:extLst>
              <a:ext uri="{FF2B5EF4-FFF2-40B4-BE49-F238E27FC236}">
                <a16:creationId xmlns:a16="http://schemas.microsoft.com/office/drawing/2014/main" xmlns="" id="{C078A95C-1671-4ECB-B9BA-D76D99A4AB4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 y="0"/>
            <a:ext cx="12192005" cy="6858000"/>
          </a:xfrm>
          <a:prstGeom prst="rect">
            <a:avLst/>
          </a:prstGeom>
        </p:spPr>
      </p:pic>
      <p:sp>
        <p:nvSpPr>
          <p:cNvPr id="6" name="矩形 5">
            <a:extLst>
              <a:ext uri="{FF2B5EF4-FFF2-40B4-BE49-F238E27FC236}">
                <a16:creationId xmlns:a16="http://schemas.microsoft.com/office/drawing/2014/main" xmlns="" id="{211E4798-771B-4C58-9F03-E2E615EC97CC}"/>
              </a:ext>
            </a:extLst>
          </p:cNvPr>
          <p:cNvSpPr/>
          <p:nvPr/>
        </p:nvSpPr>
        <p:spPr>
          <a:xfrm>
            <a:off x="0" y="0"/>
            <a:ext cx="12192000" cy="6858000"/>
          </a:xfrm>
          <a:prstGeom prst="rect">
            <a:avLst/>
          </a:prstGeom>
          <a:gradFill flip="none" rotWithShape="1">
            <a:gsLst>
              <a:gs pos="0">
                <a:schemeClr val="bg1"/>
              </a:gs>
              <a:gs pos="100000">
                <a:schemeClr val="accent4">
                  <a:alpha val="7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xmlns="" id="{DAC95E59-F9C6-42FA-9671-2BE6261F686D}"/>
              </a:ext>
            </a:extLst>
          </p:cNvPr>
          <p:cNvSpPr txBox="1"/>
          <p:nvPr/>
        </p:nvSpPr>
        <p:spPr>
          <a:xfrm>
            <a:off x="1498600" y="1697335"/>
            <a:ext cx="9359900" cy="596830"/>
          </a:xfrm>
          <a:prstGeom prst="rect">
            <a:avLst/>
          </a:prstGeom>
          <a:noFill/>
        </p:spPr>
        <p:txBody>
          <a:bodyPr wrap="square">
            <a:spAutoFit/>
          </a:bodyPr>
          <a:lstStyle/>
          <a:p>
            <a:pPr algn="ctr">
              <a:lnSpc>
                <a:spcPct val="120000"/>
              </a:lnSpc>
            </a:pPr>
            <a:r>
              <a:rPr lang="zh-CN" altLang="en-US" sz="1400" dirty="0">
                <a:solidFill>
                  <a:schemeClr val="tx2">
                    <a:lumMod val="75000"/>
                  </a:schemeClr>
                </a:solidFill>
              </a:rPr>
              <a:t>回顾全年，工作目标基本完成 </a:t>
            </a:r>
            <a:r>
              <a:rPr lang="en-US" altLang="zh-CN" sz="1400" dirty="0">
                <a:solidFill>
                  <a:schemeClr val="tx2">
                    <a:lumMod val="75000"/>
                  </a:schemeClr>
                </a:solidFill>
              </a:rPr>
              <a:t>~ </a:t>
            </a:r>
            <a:r>
              <a:rPr lang="zh-CN" altLang="en-US" sz="1400" dirty="0">
                <a:solidFill>
                  <a:schemeClr val="tx2">
                    <a:lumMod val="75000"/>
                  </a:schemeClr>
                </a:solidFill>
              </a:rPr>
              <a:t>希望</a:t>
            </a:r>
            <a:r>
              <a:rPr lang="en-US" altLang="zh-CN" sz="1400" dirty="0">
                <a:solidFill>
                  <a:schemeClr val="tx2">
                    <a:lumMod val="75000"/>
                  </a:schemeClr>
                </a:solidFill>
              </a:rPr>
              <a:t>20XX</a:t>
            </a:r>
            <a:r>
              <a:rPr lang="zh-CN" altLang="en-US" sz="1400" dirty="0">
                <a:solidFill>
                  <a:schemeClr val="tx2">
                    <a:lumMod val="75000"/>
                  </a:schemeClr>
                </a:solidFill>
              </a:rPr>
              <a:t>年在我的不断努力下能把工作做的越来越好</a:t>
            </a:r>
            <a:endParaRPr lang="en-US" altLang="zh-CN" sz="1400" dirty="0">
              <a:solidFill>
                <a:schemeClr val="tx2">
                  <a:lumMod val="75000"/>
                </a:schemeClr>
              </a:solidFill>
            </a:endParaRPr>
          </a:p>
          <a:p>
            <a:pPr algn="ctr">
              <a:lnSpc>
                <a:spcPct val="120000"/>
              </a:lnSpc>
            </a:pPr>
            <a:r>
              <a:rPr lang="zh-CN" altLang="en-US" sz="1400" dirty="0">
                <a:solidFill>
                  <a:schemeClr val="tx2">
                    <a:lumMod val="75000"/>
                  </a:schemeClr>
                </a:solidFill>
              </a:rPr>
              <a:t>通过优化工作方法，重视细节处理多个维度不断提升，更好达成目标。</a:t>
            </a:r>
            <a:endParaRPr lang="en-US" altLang="zh-CN" sz="1400" dirty="0">
              <a:solidFill>
                <a:schemeClr val="tx2">
                  <a:lumMod val="75000"/>
                </a:schemeClr>
              </a:solidFill>
            </a:endParaRPr>
          </a:p>
        </p:txBody>
      </p:sp>
      <p:sp>
        <p:nvSpPr>
          <p:cNvPr id="7" name="椭圆 6">
            <a:extLst>
              <a:ext uri="{FF2B5EF4-FFF2-40B4-BE49-F238E27FC236}">
                <a16:creationId xmlns:a16="http://schemas.microsoft.com/office/drawing/2014/main" xmlns="" id="{868B3311-56FD-4E63-BCC1-A5A0E4842146}"/>
              </a:ext>
            </a:extLst>
          </p:cNvPr>
          <p:cNvSpPr/>
          <p:nvPr/>
        </p:nvSpPr>
        <p:spPr>
          <a:xfrm>
            <a:off x="4925291" y="116378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CA8247FF-0EA3-4DAF-9B6D-384229351A58}"/>
              </a:ext>
            </a:extLst>
          </p:cNvPr>
          <p:cNvSpPr/>
          <p:nvPr/>
        </p:nvSpPr>
        <p:spPr>
          <a:xfrm rot="5400000" flipH="1">
            <a:off x="6156408" y="-187826"/>
            <a:ext cx="326734" cy="2586603"/>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文本框 2">
            <a:extLst>
              <a:ext uri="{FF2B5EF4-FFF2-40B4-BE49-F238E27FC236}">
                <a16:creationId xmlns:a16="http://schemas.microsoft.com/office/drawing/2014/main" xmlns="" id="{EE35B00B-996C-4969-BF56-9D971309ECA1}"/>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工作回顾</a:t>
            </a:r>
          </a:p>
        </p:txBody>
      </p:sp>
      <p:grpSp>
        <p:nvGrpSpPr>
          <p:cNvPr id="10" name="组合 9">
            <a:extLst>
              <a:ext uri="{FF2B5EF4-FFF2-40B4-BE49-F238E27FC236}">
                <a16:creationId xmlns:a16="http://schemas.microsoft.com/office/drawing/2014/main" xmlns="" id="{B08DC322-B86F-49CF-A55D-3F38A51AF7D9}"/>
              </a:ext>
            </a:extLst>
          </p:cNvPr>
          <p:cNvGrpSpPr/>
          <p:nvPr/>
        </p:nvGrpSpPr>
        <p:grpSpPr>
          <a:xfrm>
            <a:off x="2413000" y="2892425"/>
            <a:ext cx="3070225" cy="1209675"/>
            <a:chOff x="2413000" y="2892425"/>
            <a:chExt cx="3070225" cy="1209675"/>
          </a:xfrm>
        </p:grpSpPr>
        <p:sp>
          <p:nvSpPr>
            <p:cNvPr id="9" name="矩形: 圆角 8">
              <a:extLst>
                <a:ext uri="{FF2B5EF4-FFF2-40B4-BE49-F238E27FC236}">
                  <a16:creationId xmlns:a16="http://schemas.microsoft.com/office/drawing/2014/main" xmlns="" id="{0300F17D-1285-4564-BC4D-2411CC2781DD}"/>
                </a:ext>
              </a:extLst>
            </p:cNvPr>
            <p:cNvSpPr/>
            <p:nvPr/>
          </p:nvSpPr>
          <p:spPr>
            <a:xfrm>
              <a:off x="2413000" y="31019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A698DF12-8364-4504-9249-9C7D2A746862}"/>
                </a:ext>
              </a:extLst>
            </p:cNvPr>
            <p:cNvSpPr/>
            <p:nvPr/>
          </p:nvSpPr>
          <p:spPr>
            <a:xfrm>
              <a:off x="3251200" y="28924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552C564A-1DE3-4C86-B8FF-5B29EA7C1AF0}"/>
                </a:ext>
              </a:extLst>
            </p:cNvPr>
            <p:cNvSpPr txBox="1"/>
            <p:nvPr/>
          </p:nvSpPr>
          <p:spPr>
            <a:xfrm>
              <a:off x="3408362" y="2960171"/>
              <a:ext cx="1619250" cy="369332"/>
            </a:xfrm>
            <a:prstGeom prst="rect">
              <a:avLst/>
            </a:prstGeom>
            <a:noFill/>
          </p:spPr>
          <p:txBody>
            <a:bodyPr wrap="square">
              <a:spAutoFit/>
            </a:bodyPr>
            <a:lstStyle/>
            <a:p>
              <a:pPr algn="ctr"/>
              <a:r>
                <a:rPr lang="zh-CN" altLang="en-US" dirty="0">
                  <a:solidFill>
                    <a:schemeClr val="bg1"/>
                  </a:solidFill>
                </a:rPr>
                <a:t>上半年总营收</a:t>
              </a:r>
            </a:p>
          </p:txBody>
        </p:sp>
        <p:cxnSp>
          <p:nvCxnSpPr>
            <p:cNvPr id="17" name="直接连接符 16">
              <a:extLst>
                <a:ext uri="{FF2B5EF4-FFF2-40B4-BE49-F238E27FC236}">
                  <a16:creationId xmlns:a16="http://schemas.microsoft.com/office/drawing/2014/main" xmlns="" id="{D1592B6A-51C6-4562-886B-3BDDB8CDC9A7}"/>
                </a:ext>
              </a:extLst>
            </p:cNvPr>
            <p:cNvCxnSpPr>
              <a:cxnSpLocks/>
            </p:cNvCxnSpPr>
            <p:nvPr/>
          </p:nvCxnSpPr>
          <p:spPr>
            <a:xfrm>
              <a:off x="3870325" y="37973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a:extLst>
              <a:ext uri="{FF2B5EF4-FFF2-40B4-BE49-F238E27FC236}">
                <a16:creationId xmlns:a16="http://schemas.microsoft.com/office/drawing/2014/main" xmlns="" id="{1B857E23-F931-43E7-86E5-D2E2602A434B}"/>
              </a:ext>
            </a:extLst>
          </p:cNvPr>
          <p:cNvCxnSpPr>
            <a:cxnSpLocks/>
          </p:cNvCxnSpPr>
          <p:nvPr/>
        </p:nvCxnSpPr>
        <p:spPr>
          <a:xfrm>
            <a:off x="6267450" y="3429000"/>
            <a:ext cx="0" cy="393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xmlns="" id="{5044ADEA-D6F2-48A4-A227-4326F81AD7A0}"/>
              </a:ext>
            </a:extLst>
          </p:cNvPr>
          <p:cNvGrpSpPr/>
          <p:nvPr/>
        </p:nvGrpSpPr>
        <p:grpSpPr>
          <a:xfrm>
            <a:off x="7210425" y="2892425"/>
            <a:ext cx="3070225" cy="1209675"/>
            <a:chOff x="7210425" y="2892425"/>
            <a:chExt cx="3070225" cy="1209675"/>
          </a:xfrm>
        </p:grpSpPr>
        <p:sp>
          <p:nvSpPr>
            <p:cNvPr id="24" name="矩形: 圆角 23">
              <a:extLst>
                <a:ext uri="{FF2B5EF4-FFF2-40B4-BE49-F238E27FC236}">
                  <a16:creationId xmlns:a16="http://schemas.microsoft.com/office/drawing/2014/main" xmlns="" id="{CA498F9E-825B-4364-8C48-9A67471B8E00}"/>
                </a:ext>
              </a:extLst>
            </p:cNvPr>
            <p:cNvSpPr/>
            <p:nvPr/>
          </p:nvSpPr>
          <p:spPr>
            <a:xfrm>
              <a:off x="7210425" y="31019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xmlns="" id="{E9186D96-2AB1-4D12-A940-277DAE809583}"/>
                </a:ext>
              </a:extLst>
            </p:cNvPr>
            <p:cNvSpPr/>
            <p:nvPr/>
          </p:nvSpPr>
          <p:spPr>
            <a:xfrm>
              <a:off x="8048625" y="28924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D07FB0C5-63AD-429C-A844-C2585CB95D33}"/>
                </a:ext>
              </a:extLst>
            </p:cNvPr>
            <p:cNvSpPr txBox="1"/>
            <p:nvPr/>
          </p:nvSpPr>
          <p:spPr>
            <a:xfrm>
              <a:off x="8205787" y="2960171"/>
              <a:ext cx="1619250" cy="369332"/>
            </a:xfrm>
            <a:prstGeom prst="rect">
              <a:avLst/>
            </a:prstGeom>
            <a:noFill/>
          </p:spPr>
          <p:txBody>
            <a:bodyPr wrap="square">
              <a:spAutoFit/>
            </a:bodyPr>
            <a:lstStyle/>
            <a:p>
              <a:pPr algn="ctr"/>
              <a:r>
                <a:rPr lang="zh-CN" altLang="en-US" dirty="0">
                  <a:solidFill>
                    <a:schemeClr val="bg1"/>
                  </a:solidFill>
                </a:rPr>
                <a:t>时间进度</a:t>
              </a:r>
            </a:p>
          </p:txBody>
        </p:sp>
        <p:cxnSp>
          <p:nvCxnSpPr>
            <p:cNvPr id="28" name="直接连接符 27">
              <a:extLst>
                <a:ext uri="{FF2B5EF4-FFF2-40B4-BE49-F238E27FC236}">
                  <a16:creationId xmlns:a16="http://schemas.microsoft.com/office/drawing/2014/main" xmlns="" id="{B97323D6-149B-4F4C-8D2D-8162A21551EA}"/>
                </a:ext>
              </a:extLst>
            </p:cNvPr>
            <p:cNvCxnSpPr>
              <a:cxnSpLocks/>
            </p:cNvCxnSpPr>
            <p:nvPr/>
          </p:nvCxnSpPr>
          <p:spPr>
            <a:xfrm>
              <a:off x="8667750" y="37973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xmlns="" id="{619BA70E-1F8F-440C-95C7-75BF5A7F2907}"/>
              </a:ext>
            </a:extLst>
          </p:cNvPr>
          <p:cNvGrpSpPr/>
          <p:nvPr/>
        </p:nvGrpSpPr>
        <p:grpSpPr>
          <a:xfrm>
            <a:off x="2413000" y="4530725"/>
            <a:ext cx="3070225" cy="1209675"/>
            <a:chOff x="2413000" y="4530725"/>
            <a:chExt cx="3070225" cy="1209675"/>
          </a:xfrm>
        </p:grpSpPr>
        <p:sp>
          <p:nvSpPr>
            <p:cNvPr id="30" name="矩形: 圆角 29">
              <a:extLst>
                <a:ext uri="{FF2B5EF4-FFF2-40B4-BE49-F238E27FC236}">
                  <a16:creationId xmlns:a16="http://schemas.microsoft.com/office/drawing/2014/main" xmlns="" id="{520CD53B-7D20-46D8-8CF7-7AC4F3171934}"/>
                </a:ext>
              </a:extLst>
            </p:cNvPr>
            <p:cNvSpPr/>
            <p:nvPr/>
          </p:nvSpPr>
          <p:spPr>
            <a:xfrm>
              <a:off x="2413000" y="47402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xmlns="" id="{9E5479D0-668C-4C2A-8AC6-FC32AE3690F0}"/>
                </a:ext>
              </a:extLst>
            </p:cNvPr>
            <p:cNvSpPr/>
            <p:nvPr/>
          </p:nvSpPr>
          <p:spPr>
            <a:xfrm>
              <a:off x="3251200" y="45307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E6509DE7-255E-4BB0-90DE-D681DFBD6A09}"/>
                </a:ext>
              </a:extLst>
            </p:cNvPr>
            <p:cNvSpPr txBox="1"/>
            <p:nvPr/>
          </p:nvSpPr>
          <p:spPr>
            <a:xfrm>
              <a:off x="3408362" y="4598471"/>
              <a:ext cx="1619250" cy="369332"/>
            </a:xfrm>
            <a:prstGeom prst="rect">
              <a:avLst/>
            </a:prstGeom>
            <a:noFill/>
          </p:spPr>
          <p:txBody>
            <a:bodyPr wrap="square">
              <a:spAutoFit/>
            </a:bodyPr>
            <a:lstStyle/>
            <a:p>
              <a:pPr algn="ctr"/>
              <a:r>
                <a:rPr lang="zh-CN" altLang="en-US" dirty="0">
                  <a:solidFill>
                    <a:schemeClr val="bg1"/>
                  </a:solidFill>
                </a:rPr>
                <a:t>目标完成进度</a:t>
              </a:r>
            </a:p>
          </p:txBody>
        </p:sp>
        <p:cxnSp>
          <p:nvCxnSpPr>
            <p:cNvPr id="34" name="直接连接符 33">
              <a:extLst>
                <a:ext uri="{FF2B5EF4-FFF2-40B4-BE49-F238E27FC236}">
                  <a16:creationId xmlns:a16="http://schemas.microsoft.com/office/drawing/2014/main" xmlns="" id="{4882A158-B4E7-45BD-A179-9E43975D4425}"/>
                </a:ext>
              </a:extLst>
            </p:cNvPr>
            <p:cNvCxnSpPr>
              <a:cxnSpLocks/>
            </p:cNvCxnSpPr>
            <p:nvPr/>
          </p:nvCxnSpPr>
          <p:spPr>
            <a:xfrm>
              <a:off x="3870325" y="54356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cxnSp>
        <p:nvCxnSpPr>
          <p:cNvPr id="35" name="直接连接符 34">
            <a:extLst>
              <a:ext uri="{FF2B5EF4-FFF2-40B4-BE49-F238E27FC236}">
                <a16:creationId xmlns:a16="http://schemas.microsoft.com/office/drawing/2014/main" xmlns="" id="{F26E2AE7-0B90-49AA-B101-EB58B0C58EC3}"/>
              </a:ext>
            </a:extLst>
          </p:cNvPr>
          <p:cNvCxnSpPr>
            <a:cxnSpLocks/>
          </p:cNvCxnSpPr>
          <p:nvPr/>
        </p:nvCxnSpPr>
        <p:spPr>
          <a:xfrm>
            <a:off x="6267450" y="5067300"/>
            <a:ext cx="0" cy="393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xmlns="" id="{15C93FD7-917B-4797-930F-39B373300A62}"/>
              </a:ext>
            </a:extLst>
          </p:cNvPr>
          <p:cNvGrpSpPr/>
          <p:nvPr/>
        </p:nvGrpSpPr>
        <p:grpSpPr>
          <a:xfrm>
            <a:off x="7210425" y="4530725"/>
            <a:ext cx="3070225" cy="1209675"/>
            <a:chOff x="7210425" y="4530725"/>
            <a:chExt cx="3070225" cy="1209675"/>
          </a:xfrm>
        </p:grpSpPr>
        <p:sp>
          <p:nvSpPr>
            <p:cNvPr id="37" name="矩形: 圆角 36">
              <a:extLst>
                <a:ext uri="{FF2B5EF4-FFF2-40B4-BE49-F238E27FC236}">
                  <a16:creationId xmlns:a16="http://schemas.microsoft.com/office/drawing/2014/main" xmlns="" id="{3EDC5CF6-30E4-4417-A3E4-B52C1467BDEB}"/>
                </a:ext>
              </a:extLst>
            </p:cNvPr>
            <p:cNvSpPr/>
            <p:nvPr/>
          </p:nvSpPr>
          <p:spPr>
            <a:xfrm>
              <a:off x="7210425" y="4740275"/>
              <a:ext cx="2428875" cy="1000125"/>
            </a:xfrm>
            <a:prstGeom prst="roundRect">
              <a:avLst/>
            </a:prstGeom>
            <a:solidFill>
              <a:schemeClr val="bg1"/>
            </a:solidFill>
            <a:ln>
              <a:noFill/>
            </a:ln>
            <a:effectLst>
              <a:outerShdw blurRad="469900" dist="419100" dir="8160000" sx="102000" sy="102000" algn="ctr" rotWithShape="0">
                <a:schemeClr val="bg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xmlns="" id="{BD1CFF80-7B19-4C8A-AFB9-98F18F539E0B}"/>
                </a:ext>
              </a:extLst>
            </p:cNvPr>
            <p:cNvSpPr/>
            <p:nvPr/>
          </p:nvSpPr>
          <p:spPr>
            <a:xfrm>
              <a:off x="8048625" y="4530725"/>
              <a:ext cx="1933575" cy="504825"/>
            </a:xfrm>
            <a:prstGeom prst="roundRect">
              <a:avLst>
                <a:gd name="adj" fmla="val 21698"/>
              </a:avLst>
            </a:prstGeom>
            <a:ln>
              <a:noFill/>
            </a:ln>
            <a:effectLst>
              <a:outerShdw blurRad="3048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DF04A968-2E2A-4B90-BF09-6913AA82A15E}"/>
                </a:ext>
              </a:extLst>
            </p:cNvPr>
            <p:cNvSpPr txBox="1"/>
            <p:nvPr/>
          </p:nvSpPr>
          <p:spPr>
            <a:xfrm>
              <a:off x="8205787" y="4598471"/>
              <a:ext cx="1619250" cy="369332"/>
            </a:xfrm>
            <a:prstGeom prst="rect">
              <a:avLst/>
            </a:prstGeom>
            <a:noFill/>
          </p:spPr>
          <p:txBody>
            <a:bodyPr wrap="square">
              <a:spAutoFit/>
            </a:bodyPr>
            <a:lstStyle/>
            <a:p>
              <a:pPr algn="ctr"/>
              <a:r>
                <a:rPr lang="zh-CN" altLang="en-US" dirty="0">
                  <a:solidFill>
                    <a:schemeClr val="bg1"/>
                  </a:solidFill>
                </a:rPr>
                <a:t>同比增长</a:t>
              </a:r>
            </a:p>
          </p:txBody>
        </p:sp>
        <p:cxnSp>
          <p:nvCxnSpPr>
            <p:cNvPr id="41" name="直接连接符 40">
              <a:extLst>
                <a:ext uri="{FF2B5EF4-FFF2-40B4-BE49-F238E27FC236}">
                  <a16:creationId xmlns:a16="http://schemas.microsoft.com/office/drawing/2014/main" xmlns="" id="{9D933AC0-962A-439C-AA2D-2847BAADA3B4}"/>
                </a:ext>
              </a:extLst>
            </p:cNvPr>
            <p:cNvCxnSpPr>
              <a:cxnSpLocks/>
            </p:cNvCxnSpPr>
            <p:nvPr/>
          </p:nvCxnSpPr>
          <p:spPr>
            <a:xfrm>
              <a:off x="8667750" y="5435600"/>
              <a:ext cx="1612900" cy="0"/>
            </a:xfrm>
            <a:prstGeom prst="line">
              <a:avLst/>
            </a:prstGeom>
            <a:ln>
              <a:solidFill>
                <a:schemeClr val="tx1">
                  <a:lumMod val="50000"/>
                  <a:lumOff val="50000"/>
                  <a:alpha val="66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xmlns="" id="{381B9AC7-B544-41EE-90BC-11B33CF039F2}"/>
              </a:ext>
            </a:extLst>
          </p:cNvPr>
          <p:cNvGrpSpPr/>
          <p:nvPr/>
        </p:nvGrpSpPr>
        <p:grpSpPr>
          <a:xfrm>
            <a:off x="2105025" y="2676525"/>
            <a:ext cx="676275" cy="676275"/>
            <a:chOff x="2105025" y="2676525"/>
            <a:chExt cx="676275" cy="676275"/>
          </a:xfrm>
        </p:grpSpPr>
        <p:sp>
          <p:nvSpPr>
            <p:cNvPr id="2" name="椭圆 1">
              <a:extLst>
                <a:ext uri="{FF2B5EF4-FFF2-40B4-BE49-F238E27FC236}">
                  <a16:creationId xmlns:a16="http://schemas.microsoft.com/office/drawing/2014/main" xmlns="" id="{0F270C33-6191-4529-92F3-9AD3A3732240}"/>
                </a:ext>
              </a:extLst>
            </p:cNvPr>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invesment-purse_73104">
              <a:extLst>
                <a:ext uri="{FF2B5EF4-FFF2-40B4-BE49-F238E27FC236}">
                  <a16:creationId xmlns:a16="http://schemas.microsoft.com/office/drawing/2014/main" xmlns="" id="{08602742-38D9-42E9-829D-2D59141D8AB6}"/>
                </a:ext>
              </a:extLst>
            </p:cNvPr>
            <p:cNvSpPr/>
            <p:nvPr/>
          </p:nvSpPr>
          <p:spPr>
            <a:xfrm>
              <a:off x="2239571" y="2831492"/>
              <a:ext cx="407182" cy="366341"/>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 name="T80" fmla="*/ 121763 h 600884"/>
                <a:gd name="T81" fmla="*/ 121763 h 600884"/>
                <a:gd name="T82" fmla="*/ 121763 h 600884"/>
                <a:gd name="T83"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5" h="2149">
                  <a:moveTo>
                    <a:pt x="1611" y="1622"/>
                  </a:moveTo>
                  <a:cubicBezTo>
                    <a:pt x="1507" y="1622"/>
                    <a:pt x="1421" y="1536"/>
                    <a:pt x="1421" y="1432"/>
                  </a:cubicBezTo>
                  <a:lnTo>
                    <a:pt x="1421" y="1132"/>
                  </a:lnTo>
                  <a:cubicBezTo>
                    <a:pt x="1421" y="1027"/>
                    <a:pt x="1507" y="942"/>
                    <a:pt x="1611" y="942"/>
                  </a:cubicBezTo>
                  <a:lnTo>
                    <a:pt x="2322" y="942"/>
                  </a:lnTo>
                  <a:lnTo>
                    <a:pt x="2322" y="625"/>
                  </a:lnTo>
                  <a:cubicBezTo>
                    <a:pt x="2322" y="509"/>
                    <a:pt x="2228" y="415"/>
                    <a:pt x="2112" y="415"/>
                  </a:cubicBezTo>
                  <a:lnTo>
                    <a:pt x="1970" y="415"/>
                  </a:lnTo>
                  <a:lnTo>
                    <a:pt x="1932" y="176"/>
                  </a:lnTo>
                  <a:cubicBezTo>
                    <a:pt x="1929" y="157"/>
                    <a:pt x="1919" y="141"/>
                    <a:pt x="1903" y="131"/>
                  </a:cubicBezTo>
                  <a:cubicBezTo>
                    <a:pt x="1888" y="120"/>
                    <a:pt x="1868" y="117"/>
                    <a:pt x="1850" y="121"/>
                  </a:cubicBezTo>
                  <a:lnTo>
                    <a:pt x="1691" y="160"/>
                  </a:lnTo>
                  <a:lnTo>
                    <a:pt x="1634" y="41"/>
                  </a:lnTo>
                  <a:cubicBezTo>
                    <a:pt x="1626" y="24"/>
                    <a:pt x="1612" y="12"/>
                    <a:pt x="1595" y="6"/>
                  </a:cubicBezTo>
                  <a:cubicBezTo>
                    <a:pt x="1578" y="0"/>
                    <a:pt x="1559" y="2"/>
                    <a:pt x="1543" y="10"/>
                  </a:cubicBezTo>
                  <a:lnTo>
                    <a:pt x="773" y="415"/>
                  </a:lnTo>
                  <a:lnTo>
                    <a:pt x="210" y="415"/>
                  </a:lnTo>
                  <a:cubicBezTo>
                    <a:pt x="94" y="415"/>
                    <a:pt x="0" y="509"/>
                    <a:pt x="0" y="625"/>
                  </a:cubicBezTo>
                  <a:lnTo>
                    <a:pt x="0" y="1939"/>
                  </a:lnTo>
                  <a:cubicBezTo>
                    <a:pt x="0" y="2054"/>
                    <a:pt x="94" y="2149"/>
                    <a:pt x="210" y="2149"/>
                  </a:cubicBezTo>
                  <a:lnTo>
                    <a:pt x="2112" y="2149"/>
                  </a:lnTo>
                  <a:cubicBezTo>
                    <a:pt x="2228" y="2149"/>
                    <a:pt x="2322" y="2054"/>
                    <a:pt x="2322" y="1939"/>
                  </a:cubicBezTo>
                  <a:lnTo>
                    <a:pt x="2322" y="1622"/>
                  </a:lnTo>
                  <a:lnTo>
                    <a:pt x="1611" y="1622"/>
                  </a:lnTo>
                  <a:close/>
                  <a:moveTo>
                    <a:pt x="1812" y="268"/>
                  </a:moveTo>
                  <a:lnTo>
                    <a:pt x="1835" y="415"/>
                  </a:lnTo>
                  <a:lnTo>
                    <a:pt x="1812" y="415"/>
                  </a:lnTo>
                  <a:lnTo>
                    <a:pt x="1749" y="283"/>
                  </a:lnTo>
                  <a:lnTo>
                    <a:pt x="1812" y="268"/>
                  </a:lnTo>
                  <a:close/>
                  <a:moveTo>
                    <a:pt x="1543" y="161"/>
                  </a:moveTo>
                  <a:lnTo>
                    <a:pt x="1664" y="415"/>
                  </a:lnTo>
                  <a:lnTo>
                    <a:pt x="1060" y="415"/>
                  </a:lnTo>
                  <a:lnTo>
                    <a:pt x="1543" y="161"/>
                  </a:lnTo>
                  <a:close/>
                  <a:moveTo>
                    <a:pt x="1611" y="1075"/>
                  </a:moveTo>
                  <a:lnTo>
                    <a:pt x="2329" y="1075"/>
                  </a:lnTo>
                  <a:cubicBezTo>
                    <a:pt x="2360" y="1075"/>
                    <a:pt x="2385" y="1100"/>
                    <a:pt x="2385" y="1132"/>
                  </a:cubicBezTo>
                  <a:lnTo>
                    <a:pt x="2385" y="1432"/>
                  </a:lnTo>
                  <a:cubicBezTo>
                    <a:pt x="2385" y="1463"/>
                    <a:pt x="2360" y="1488"/>
                    <a:pt x="2329" y="1488"/>
                  </a:cubicBezTo>
                  <a:lnTo>
                    <a:pt x="1611" y="1488"/>
                  </a:lnTo>
                  <a:cubicBezTo>
                    <a:pt x="1580" y="1488"/>
                    <a:pt x="1555" y="1463"/>
                    <a:pt x="1555" y="1432"/>
                  </a:cubicBezTo>
                  <a:lnTo>
                    <a:pt x="1555" y="1132"/>
                  </a:lnTo>
                  <a:cubicBezTo>
                    <a:pt x="1555" y="1100"/>
                    <a:pt x="1580" y="1075"/>
                    <a:pt x="1611" y="10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Group 42">
            <a:extLst>
              <a:ext uri="{FF2B5EF4-FFF2-40B4-BE49-F238E27FC236}">
                <a16:creationId xmlns:a16="http://schemas.microsoft.com/office/drawing/2014/main" xmlns="" id="{C571400B-40DB-4FB1-922C-43244792DFFF}"/>
              </a:ext>
            </a:extLst>
          </p:cNvPr>
          <p:cNvGrpSpPr/>
          <p:nvPr/>
        </p:nvGrpSpPr>
        <p:grpSpPr>
          <a:xfrm>
            <a:off x="2105025" y="4381500"/>
            <a:ext cx="676275" cy="676275"/>
            <a:chOff x="2105025" y="2676525"/>
            <a:chExt cx="676275" cy="676275"/>
          </a:xfrm>
        </p:grpSpPr>
        <p:sp>
          <p:nvSpPr>
            <p:cNvPr id="62" name="椭圆 61">
              <a:extLst>
                <a:ext uri="{FF2B5EF4-FFF2-40B4-BE49-F238E27FC236}">
                  <a16:creationId xmlns:a16="http://schemas.microsoft.com/office/drawing/2014/main" xmlns="" id="{D0341BF1-A66B-42A1-A400-6F44E3534D6B}"/>
                </a:ext>
              </a:extLst>
            </p:cNvPr>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invesment-purse_73104">
              <a:extLst>
                <a:ext uri="{FF2B5EF4-FFF2-40B4-BE49-F238E27FC236}">
                  <a16:creationId xmlns:a16="http://schemas.microsoft.com/office/drawing/2014/main" xmlns="" id="{9394BFB2-F13D-4CEA-8A45-C79E98DCF661}"/>
                </a:ext>
              </a:extLst>
            </p:cNvPr>
            <p:cNvSpPr/>
            <p:nvPr/>
          </p:nvSpPr>
          <p:spPr>
            <a:xfrm>
              <a:off x="2263842" y="2835652"/>
              <a:ext cx="358640" cy="358020"/>
            </a:xfrm>
            <a:custGeom>
              <a:avLst/>
              <a:gdLst>
                <a:gd name="connsiteX0" fmla="*/ 424826 w 581459"/>
                <a:gd name="connsiteY0" fmla="*/ 466686 h 580454"/>
                <a:gd name="connsiteX1" fmla="*/ 400617 w 581459"/>
                <a:gd name="connsiteY1" fmla="*/ 490862 h 580454"/>
                <a:gd name="connsiteX2" fmla="*/ 424826 w 581459"/>
                <a:gd name="connsiteY2" fmla="*/ 515038 h 580454"/>
                <a:gd name="connsiteX3" fmla="*/ 463188 w 581459"/>
                <a:gd name="connsiteY3" fmla="*/ 515038 h 580454"/>
                <a:gd name="connsiteX4" fmla="*/ 487398 w 581459"/>
                <a:gd name="connsiteY4" fmla="*/ 490862 h 580454"/>
                <a:gd name="connsiteX5" fmla="*/ 463188 w 581459"/>
                <a:gd name="connsiteY5" fmla="*/ 466686 h 580454"/>
                <a:gd name="connsiteX6" fmla="*/ 241830 w 581459"/>
                <a:gd name="connsiteY6" fmla="*/ 466686 h 580454"/>
                <a:gd name="connsiteX7" fmla="*/ 217620 w 581459"/>
                <a:gd name="connsiteY7" fmla="*/ 490862 h 580454"/>
                <a:gd name="connsiteX8" fmla="*/ 241830 w 581459"/>
                <a:gd name="connsiteY8" fmla="*/ 515038 h 580454"/>
                <a:gd name="connsiteX9" fmla="*/ 339737 w 581459"/>
                <a:gd name="connsiteY9" fmla="*/ 515038 h 580454"/>
                <a:gd name="connsiteX10" fmla="*/ 363946 w 581459"/>
                <a:gd name="connsiteY10" fmla="*/ 490862 h 580454"/>
                <a:gd name="connsiteX11" fmla="*/ 339737 w 581459"/>
                <a:gd name="connsiteY11" fmla="*/ 466686 h 580454"/>
                <a:gd name="connsiteX12" fmla="*/ 118289 w 581459"/>
                <a:gd name="connsiteY12" fmla="*/ 466686 h 580454"/>
                <a:gd name="connsiteX13" fmla="*/ 94080 w 581459"/>
                <a:gd name="connsiteY13" fmla="*/ 490862 h 580454"/>
                <a:gd name="connsiteX14" fmla="*/ 118289 w 581459"/>
                <a:gd name="connsiteY14" fmla="*/ 515038 h 580454"/>
                <a:gd name="connsiteX15" fmla="*/ 156651 w 581459"/>
                <a:gd name="connsiteY15" fmla="*/ 515038 h 580454"/>
                <a:gd name="connsiteX16" fmla="*/ 180861 w 581459"/>
                <a:gd name="connsiteY16" fmla="*/ 490862 h 580454"/>
                <a:gd name="connsiteX17" fmla="*/ 156651 w 581459"/>
                <a:gd name="connsiteY17" fmla="*/ 466686 h 580454"/>
                <a:gd name="connsiteX18" fmla="*/ 424826 w 581459"/>
                <a:gd name="connsiteY18" fmla="*/ 377628 h 580454"/>
                <a:gd name="connsiteX19" fmla="*/ 400617 w 581459"/>
                <a:gd name="connsiteY19" fmla="*/ 401803 h 580454"/>
                <a:gd name="connsiteX20" fmla="*/ 424826 w 581459"/>
                <a:gd name="connsiteY20" fmla="*/ 425979 h 580454"/>
                <a:gd name="connsiteX21" fmla="*/ 463188 w 581459"/>
                <a:gd name="connsiteY21" fmla="*/ 425979 h 580454"/>
                <a:gd name="connsiteX22" fmla="*/ 487398 w 581459"/>
                <a:gd name="connsiteY22" fmla="*/ 401803 h 580454"/>
                <a:gd name="connsiteX23" fmla="*/ 463188 w 581459"/>
                <a:gd name="connsiteY23" fmla="*/ 377628 h 580454"/>
                <a:gd name="connsiteX24" fmla="*/ 271647 w 581459"/>
                <a:gd name="connsiteY24" fmla="*/ 377628 h 580454"/>
                <a:gd name="connsiteX25" fmla="*/ 247437 w 581459"/>
                <a:gd name="connsiteY25" fmla="*/ 401803 h 580454"/>
                <a:gd name="connsiteX26" fmla="*/ 271647 w 581459"/>
                <a:gd name="connsiteY26" fmla="*/ 425979 h 580454"/>
                <a:gd name="connsiteX27" fmla="*/ 309920 w 581459"/>
                <a:gd name="connsiteY27" fmla="*/ 425979 h 580454"/>
                <a:gd name="connsiteX28" fmla="*/ 334129 w 581459"/>
                <a:gd name="connsiteY28" fmla="*/ 401803 h 580454"/>
                <a:gd name="connsiteX29" fmla="*/ 309920 w 581459"/>
                <a:gd name="connsiteY29" fmla="*/ 377628 h 580454"/>
                <a:gd name="connsiteX30" fmla="*/ 118289 w 581459"/>
                <a:gd name="connsiteY30" fmla="*/ 377628 h 580454"/>
                <a:gd name="connsiteX31" fmla="*/ 94080 w 581459"/>
                <a:gd name="connsiteY31" fmla="*/ 401803 h 580454"/>
                <a:gd name="connsiteX32" fmla="*/ 118289 w 581459"/>
                <a:gd name="connsiteY32" fmla="*/ 425979 h 580454"/>
                <a:gd name="connsiteX33" fmla="*/ 156651 w 581459"/>
                <a:gd name="connsiteY33" fmla="*/ 425979 h 580454"/>
                <a:gd name="connsiteX34" fmla="*/ 180861 w 581459"/>
                <a:gd name="connsiteY34" fmla="*/ 401803 h 580454"/>
                <a:gd name="connsiteX35" fmla="*/ 156651 w 581459"/>
                <a:gd name="connsiteY35" fmla="*/ 377628 h 580454"/>
                <a:gd name="connsiteX36" fmla="*/ 424826 w 581459"/>
                <a:gd name="connsiteY36" fmla="*/ 288747 h 580454"/>
                <a:gd name="connsiteX37" fmla="*/ 400617 w 581459"/>
                <a:gd name="connsiteY37" fmla="*/ 312922 h 580454"/>
                <a:gd name="connsiteX38" fmla="*/ 424826 w 581459"/>
                <a:gd name="connsiteY38" fmla="*/ 337098 h 580454"/>
                <a:gd name="connsiteX39" fmla="*/ 463188 w 581459"/>
                <a:gd name="connsiteY39" fmla="*/ 337098 h 580454"/>
                <a:gd name="connsiteX40" fmla="*/ 487398 w 581459"/>
                <a:gd name="connsiteY40" fmla="*/ 312922 h 580454"/>
                <a:gd name="connsiteX41" fmla="*/ 463188 w 581459"/>
                <a:gd name="connsiteY41" fmla="*/ 288747 h 580454"/>
                <a:gd name="connsiteX42" fmla="*/ 118289 w 581459"/>
                <a:gd name="connsiteY42" fmla="*/ 288747 h 580454"/>
                <a:gd name="connsiteX43" fmla="*/ 94080 w 581459"/>
                <a:gd name="connsiteY43" fmla="*/ 312922 h 580454"/>
                <a:gd name="connsiteX44" fmla="*/ 118289 w 581459"/>
                <a:gd name="connsiteY44" fmla="*/ 337098 h 580454"/>
                <a:gd name="connsiteX45" fmla="*/ 156651 w 581459"/>
                <a:gd name="connsiteY45" fmla="*/ 337098 h 580454"/>
                <a:gd name="connsiteX46" fmla="*/ 180861 w 581459"/>
                <a:gd name="connsiteY46" fmla="*/ 312922 h 580454"/>
                <a:gd name="connsiteX47" fmla="*/ 156651 w 581459"/>
                <a:gd name="connsiteY47" fmla="*/ 288747 h 580454"/>
                <a:gd name="connsiteX48" fmla="*/ 271647 w 581459"/>
                <a:gd name="connsiteY48" fmla="*/ 288658 h 580454"/>
                <a:gd name="connsiteX49" fmla="*/ 247437 w 581459"/>
                <a:gd name="connsiteY49" fmla="*/ 312834 h 580454"/>
                <a:gd name="connsiteX50" fmla="*/ 271647 w 581459"/>
                <a:gd name="connsiteY50" fmla="*/ 337009 h 580454"/>
                <a:gd name="connsiteX51" fmla="*/ 309920 w 581459"/>
                <a:gd name="connsiteY51" fmla="*/ 337009 h 580454"/>
                <a:gd name="connsiteX52" fmla="*/ 334129 w 581459"/>
                <a:gd name="connsiteY52" fmla="*/ 312834 h 580454"/>
                <a:gd name="connsiteX53" fmla="*/ 309920 w 581459"/>
                <a:gd name="connsiteY53" fmla="*/ 288658 h 580454"/>
                <a:gd name="connsiteX54" fmla="*/ 0 w 581459"/>
                <a:gd name="connsiteY54" fmla="*/ 198977 h 580454"/>
                <a:gd name="connsiteX55" fmla="*/ 581388 w 581459"/>
                <a:gd name="connsiteY55" fmla="*/ 198977 h 580454"/>
                <a:gd name="connsiteX56" fmla="*/ 581388 w 581459"/>
                <a:gd name="connsiteY56" fmla="*/ 507927 h 580454"/>
                <a:gd name="connsiteX57" fmla="*/ 508759 w 581459"/>
                <a:gd name="connsiteY57" fmla="*/ 580454 h 580454"/>
                <a:gd name="connsiteX58" fmla="*/ 72629 w 581459"/>
                <a:gd name="connsiteY58" fmla="*/ 580454 h 580454"/>
                <a:gd name="connsiteX59" fmla="*/ 0 w 581459"/>
                <a:gd name="connsiteY59" fmla="*/ 507927 h 580454"/>
                <a:gd name="connsiteX60" fmla="*/ 72716 w 581459"/>
                <a:gd name="connsiteY60" fmla="*/ 1 h 580454"/>
                <a:gd name="connsiteX61" fmla="*/ 508832 w 581459"/>
                <a:gd name="connsiteY61" fmla="*/ 1 h 580454"/>
                <a:gd name="connsiteX62" fmla="*/ 581459 w 581459"/>
                <a:gd name="connsiteY62" fmla="*/ 72521 h 580454"/>
                <a:gd name="connsiteX63" fmla="*/ 581459 w 581459"/>
                <a:gd name="connsiteY63" fmla="*/ 150640 h 580454"/>
                <a:gd name="connsiteX64" fmla="*/ 0 w 581459"/>
                <a:gd name="connsiteY64" fmla="*/ 150640 h 580454"/>
                <a:gd name="connsiteX65" fmla="*/ 0 w 581459"/>
                <a:gd name="connsiteY65" fmla="*/ 72521 h 580454"/>
                <a:gd name="connsiteX66" fmla="*/ 72716 w 581459"/>
                <a:gd name="connsiteY66" fmla="*/ 1 h 58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81459" h="580454">
                  <a:moveTo>
                    <a:pt x="424826" y="466686"/>
                  </a:moveTo>
                  <a:cubicBezTo>
                    <a:pt x="411387" y="466686"/>
                    <a:pt x="400617" y="477441"/>
                    <a:pt x="400617" y="490862"/>
                  </a:cubicBezTo>
                  <a:cubicBezTo>
                    <a:pt x="400617" y="504194"/>
                    <a:pt x="411387" y="515038"/>
                    <a:pt x="424826" y="515038"/>
                  </a:cubicBezTo>
                  <a:lnTo>
                    <a:pt x="463188" y="515038"/>
                  </a:lnTo>
                  <a:cubicBezTo>
                    <a:pt x="476450" y="515038"/>
                    <a:pt x="487398" y="504194"/>
                    <a:pt x="487398" y="490862"/>
                  </a:cubicBezTo>
                  <a:cubicBezTo>
                    <a:pt x="487398" y="477441"/>
                    <a:pt x="476539" y="466686"/>
                    <a:pt x="463188" y="466686"/>
                  </a:cubicBezTo>
                  <a:close/>
                  <a:moveTo>
                    <a:pt x="241830" y="466686"/>
                  </a:moveTo>
                  <a:cubicBezTo>
                    <a:pt x="228390" y="466686"/>
                    <a:pt x="217620" y="477441"/>
                    <a:pt x="217620" y="490862"/>
                  </a:cubicBezTo>
                  <a:cubicBezTo>
                    <a:pt x="217620" y="504194"/>
                    <a:pt x="228390" y="515038"/>
                    <a:pt x="241830" y="515038"/>
                  </a:cubicBezTo>
                  <a:lnTo>
                    <a:pt x="339737" y="515038"/>
                  </a:lnTo>
                  <a:cubicBezTo>
                    <a:pt x="352999" y="515038"/>
                    <a:pt x="363946" y="504194"/>
                    <a:pt x="363946" y="490862"/>
                  </a:cubicBezTo>
                  <a:cubicBezTo>
                    <a:pt x="363946" y="477441"/>
                    <a:pt x="353177" y="466686"/>
                    <a:pt x="339737" y="466686"/>
                  </a:cubicBezTo>
                  <a:close/>
                  <a:moveTo>
                    <a:pt x="118289" y="466686"/>
                  </a:moveTo>
                  <a:cubicBezTo>
                    <a:pt x="104849" y="466686"/>
                    <a:pt x="94080" y="477441"/>
                    <a:pt x="94080" y="490862"/>
                  </a:cubicBezTo>
                  <a:cubicBezTo>
                    <a:pt x="94080" y="504194"/>
                    <a:pt x="104849" y="515038"/>
                    <a:pt x="118289" y="515038"/>
                  </a:cubicBezTo>
                  <a:lnTo>
                    <a:pt x="156651" y="515038"/>
                  </a:lnTo>
                  <a:cubicBezTo>
                    <a:pt x="170002" y="515038"/>
                    <a:pt x="180861" y="504194"/>
                    <a:pt x="180861" y="490862"/>
                  </a:cubicBezTo>
                  <a:cubicBezTo>
                    <a:pt x="180861" y="477441"/>
                    <a:pt x="170002" y="466686"/>
                    <a:pt x="156651" y="466686"/>
                  </a:cubicBezTo>
                  <a:close/>
                  <a:moveTo>
                    <a:pt x="424826" y="377628"/>
                  </a:moveTo>
                  <a:cubicBezTo>
                    <a:pt x="411387" y="377628"/>
                    <a:pt x="400617" y="388471"/>
                    <a:pt x="400617" y="401803"/>
                  </a:cubicBezTo>
                  <a:cubicBezTo>
                    <a:pt x="400617" y="415224"/>
                    <a:pt x="411387" y="425979"/>
                    <a:pt x="424826" y="425979"/>
                  </a:cubicBezTo>
                  <a:lnTo>
                    <a:pt x="463188" y="425979"/>
                  </a:lnTo>
                  <a:cubicBezTo>
                    <a:pt x="476450" y="425979"/>
                    <a:pt x="487398" y="415224"/>
                    <a:pt x="487398" y="401803"/>
                  </a:cubicBezTo>
                  <a:cubicBezTo>
                    <a:pt x="487398" y="388471"/>
                    <a:pt x="476539" y="377628"/>
                    <a:pt x="463188" y="377628"/>
                  </a:cubicBezTo>
                  <a:close/>
                  <a:moveTo>
                    <a:pt x="271647" y="377628"/>
                  </a:moveTo>
                  <a:cubicBezTo>
                    <a:pt x="258207" y="377628"/>
                    <a:pt x="247259" y="388471"/>
                    <a:pt x="247437" y="401803"/>
                  </a:cubicBezTo>
                  <a:cubicBezTo>
                    <a:pt x="247437" y="415224"/>
                    <a:pt x="258207" y="425979"/>
                    <a:pt x="271647" y="425979"/>
                  </a:cubicBezTo>
                  <a:lnTo>
                    <a:pt x="309920" y="425979"/>
                  </a:lnTo>
                  <a:cubicBezTo>
                    <a:pt x="323359" y="425979"/>
                    <a:pt x="334129" y="415224"/>
                    <a:pt x="334129" y="401803"/>
                  </a:cubicBezTo>
                  <a:cubicBezTo>
                    <a:pt x="334129" y="388471"/>
                    <a:pt x="323359" y="377628"/>
                    <a:pt x="309920" y="377628"/>
                  </a:cubicBezTo>
                  <a:close/>
                  <a:moveTo>
                    <a:pt x="118289" y="377628"/>
                  </a:moveTo>
                  <a:cubicBezTo>
                    <a:pt x="104849" y="377628"/>
                    <a:pt x="94080" y="388471"/>
                    <a:pt x="94080" y="401803"/>
                  </a:cubicBezTo>
                  <a:cubicBezTo>
                    <a:pt x="94080" y="415224"/>
                    <a:pt x="104849" y="425979"/>
                    <a:pt x="118289" y="425979"/>
                  </a:cubicBezTo>
                  <a:lnTo>
                    <a:pt x="156651" y="425979"/>
                  </a:lnTo>
                  <a:cubicBezTo>
                    <a:pt x="170002" y="425979"/>
                    <a:pt x="180861" y="415224"/>
                    <a:pt x="180861" y="401803"/>
                  </a:cubicBezTo>
                  <a:cubicBezTo>
                    <a:pt x="180861" y="388471"/>
                    <a:pt x="170002" y="377628"/>
                    <a:pt x="156651" y="377628"/>
                  </a:cubicBezTo>
                  <a:close/>
                  <a:moveTo>
                    <a:pt x="424826" y="288747"/>
                  </a:moveTo>
                  <a:cubicBezTo>
                    <a:pt x="411387" y="288747"/>
                    <a:pt x="400617" y="299590"/>
                    <a:pt x="400617" y="312922"/>
                  </a:cubicBezTo>
                  <a:cubicBezTo>
                    <a:pt x="400617" y="326343"/>
                    <a:pt x="411387" y="337098"/>
                    <a:pt x="424826" y="337098"/>
                  </a:cubicBezTo>
                  <a:lnTo>
                    <a:pt x="463188" y="337098"/>
                  </a:lnTo>
                  <a:cubicBezTo>
                    <a:pt x="476450" y="337098"/>
                    <a:pt x="487398" y="326255"/>
                    <a:pt x="487398" y="312922"/>
                  </a:cubicBezTo>
                  <a:cubicBezTo>
                    <a:pt x="487398" y="299590"/>
                    <a:pt x="476539" y="288747"/>
                    <a:pt x="463188" y="288747"/>
                  </a:cubicBezTo>
                  <a:close/>
                  <a:moveTo>
                    <a:pt x="118289" y="288747"/>
                  </a:moveTo>
                  <a:cubicBezTo>
                    <a:pt x="104849" y="288747"/>
                    <a:pt x="94080" y="299590"/>
                    <a:pt x="94080" y="312922"/>
                  </a:cubicBezTo>
                  <a:cubicBezTo>
                    <a:pt x="94080" y="326343"/>
                    <a:pt x="104849" y="337098"/>
                    <a:pt x="118289" y="337098"/>
                  </a:cubicBezTo>
                  <a:lnTo>
                    <a:pt x="156651" y="337098"/>
                  </a:lnTo>
                  <a:cubicBezTo>
                    <a:pt x="170002" y="337098"/>
                    <a:pt x="180861" y="326255"/>
                    <a:pt x="180861" y="312922"/>
                  </a:cubicBezTo>
                  <a:cubicBezTo>
                    <a:pt x="180861" y="299590"/>
                    <a:pt x="170002" y="288747"/>
                    <a:pt x="156651" y="288747"/>
                  </a:cubicBezTo>
                  <a:close/>
                  <a:moveTo>
                    <a:pt x="271647" y="288658"/>
                  </a:moveTo>
                  <a:cubicBezTo>
                    <a:pt x="258207" y="288658"/>
                    <a:pt x="247259" y="299590"/>
                    <a:pt x="247437" y="312834"/>
                  </a:cubicBezTo>
                  <a:cubicBezTo>
                    <a:pt x="247437" y="326255"/>
                    <a:pt x="258207" y="337009"/>
                    <a:pt x="271647" y="337009"/>
                  </a:cubicBezTo>
                  <a:lnTo>
                    <a:pt x="309920" y="337009"/>
                  </a:lnTo>
                  <a:cubicBezTo>
                    <a:pt x="323359" y="337009"/>
                    <a:pt x="334129" y="326255"/>
                    <a:pt x="334129" y="312834"/>
                  </a:cubicBezTo>
                  <a:cubicBezTo>
                    <a:pt x="334129" y="299412"/>
                    <a:pt x="323359" y="288658"/>
                    <a:pt x="309920" y="288658"/>
                  </a:cubicBezTo>
                  <a:close/>
                  <a:moveTo>
                    <a:pt x="0" y="198977"/>
                  </a:moveTo>
                  <a:lnTo>
                    <a:pt x="581388" y="198977"/>
                  </a:lnTo>
                  <a:lnTo>
                    <a:pt x="581388" y="507927"/>
                  </a:lnTo>
                  <a:cubicBezTo>
                    <a:pt x="581388" y="547835"/>
                    <a:pt x="548812" y="580454"/>
                    <a:pt x="508759" y="580454"/>
                  </a:cubicBezTo>
                  <a:lnTo>
                    <a:pt x="72629" y="580454"/>
                  </a:lnTo>
                  <a:cubicBezTo>
                    <a:pt x="32576" y="580454"/>
                    <a:pt x="0" y="547924"/>
                    <a:pt x="0" y="507927"/>
                  </a:cubicBezTo>
                  <a:close/>
                  <a:moveTo>
                    <a:pt x="72716" y="1"/>
                  </a:moveTo>
                  <a:lnTo>
                    <a:pt x="508832" y="1"/>
                  </a:lnTo>
                  <a:cubicBezTo>
                    <a:pt x="548795" y="1"/>
                    <a:pt x="581459" y="32439"/>
                    <a:pt x="581459" y="72521"/>
                  </a:cubicBezTo>
                  <a:lnTo>
                    <a:pt x="581459" y="150640"/>
                  </a:lnTo>
                  <a:lnTo>
                    <a:pt x="0" y="150640"/>
                  </a:lnTo>
                  <a:lnTo>
                    <a:pt x="0" y="72521"/>
                  </a:lnTo>
                  <a:cubicBezTo>
                    <a:pt x="0" y="32439"/>
                    <a:pt x="32575" y="-88"/>
                    <a:pt x="72716" y="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58" name="Group 51">
            <a:extLst>
              <a:ext uri="{FF2B5EF4-FFF2-40B4-BE49-F238E27FC236}">
                <a16:creationId xmlns:a16="http://schemas.microsoft.com/office/drawing/2014/main" xmlns="" id="{884F01BD-36A3-485B-A092-DF506720048A}"/>
              </a:ext>
            </a:extLst>
          </p:cNvPr>
          <p:cNvGrpSpPr/>
          <p:nvPr/>
        </p:nvGrpSpPr>
        <p:grpSpPr>
          <a:xfrm>
            <a:off x="6886575" y="2676525"/>
            <a:ext cx="676275" cy="676275"/>
            <a:chOff x="2105025" y="2676525"/>
            <a:chExt cx="676275" cy="676275"/>
          </a:xfrm>
        </p:grpSpPr>
        <p:sp>
          <p:nvSpPr>
            <p:cNvPr id="59" name="椭圆 58">
              <a:extLst>
                <a:ext uri="{FF2B5EF4-FFF2-40B4-BE49-F238E27FC236}">
                  <a16:creationId xmlns:a16="http://schemas.microsoft.com/office/drawing/2014/main" xmlns="" id="{0D437A98-0755-4DAD-9C06-7009DF90ED3C}"/>
                </a:ext>
              </a:extLst>
            </p:cNvPr>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invesment-purse_73104">
              <a:extLst>
                <a:ext uri="{FF2B5EF4-FFF2-40B4-BE49-F238E27FC236}">
                  <a16:creationId xmlns:a16="http://schemas.microsoft.com/office/drawing/2014/main" xmlns="" id="{D6BD0037-701C-46E8-9680-46087D6B5298}"/>
                </a:ext>
              </a:extLst>
            </p:cNvPr>
            <p:cNvSpPr/>
            <p:nvPr/>
          </p:nvSpPr>
          <p:spPr>
            <a:xfrm>
              <a:off x="2239571" y="2811109"/>
              <a:ext cx="407182" cy="407106"/>
            </a:xfrm>
            <a:custGeom>
              <a:avLst/>
              <a:gdLst>
                <a:gd name="T0" fmla="*/ 5601 w 11203"/>
                <a:gd name="T1" fmla="*/ 0 h 11202"/>
                <a:gd name="T2" fmla="*/ 0 w 11203"/>
                <a:gd name="T3" fmla="*/ 5601 h 11202"/>
                <a:gd name="T4" fmla="*/ 5603 w 11203"/>
                <a:gd name="T5" fmla="*/ 11202 h 11202"/>
                <a:gd name="T6" fmla="*/ 11203 w 11203"/>
                <a:gd name="T7" fmla="*/ 5601 h 11202"/>
                <a:gd name="T8" fmla="*/ 5601 w 11203"/>
                <a:gd name="T9" fmla="*/ 0 h 11202"/>
                <a:gd name="T10" fmla="*/ 8403 w 11203"/>
                <a:gd name="T11" fmla="*/ 6218 h 11202"/>
                <a:gd name="T12" fmla="*/ 5429 w 11203"/>
                <a:gd name="T13" fmla="*/ 6218 h 11202"/>
                <a:gd name="T14" fmla="*/ 5250 w 11203"/>
                <a:gd name="T15" fmla="*/ 6182 h 11202"/>
                <a:gd name="T16" fmla="*/ 4970 w 11203"/>
                <a:gd name="T17" fmla="*/ 5760 h 11202"/>
                <a:gd name="T18" fmla="*/ 4970 w 11203"/>
                <a:gd name="T19" fmla="*/ 2786 h 11202"/>
                <a:gd name="T20" fmla="*/ 5429 w 11203"/>
                <a:gd name="T21" fmla="*/ 2327 h 11202"/>
                <a:gd name="T22" fmla="*/ 5889 w 11203"/>
                <a:gd name="T23" fmla="*/ 2786 h 11202"/>
                <a:gd name="T24" fmla="*/ 5889 w 11203"/>
                <a:gd name="T25" fmla="*/ 5301 h 11202"/>
                <a:gd name="T26" fmla="*/ 8404 w 11203"/>
                <a:gd name="T27" fmla="*/ 5301 h 11202"/>
                <a:gd name="T28" fmla="*/ 8863 w 11203"/>
                <a:gd name="T29" fmla="*/ 5760 h 11202"/>
                <a:gd name="T30" fmla="*/ 8403 w 11203"/>
                <a:gd name="T31" fmla="*/ 6218 h 1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03" h="11202">
                  <a:moveTo>
                    <a:pt x="5601" y="0"/>
                  </a:moveTo>
                  <a:cubicBezTo>
                    <a:pt x="2507" y="0"/>
                    <a:pt x="0" y="2507"/>
                    <a:pt x="0" y="5601"/>
                  </a:cubicBezTo>
                  <a:cubicBezTo>
                    <a:pt x="0" y="8695"/>
                    <a:pt x="2509" y="11202"/>
                    <a:pt x="5603" y="11202"/>
                  </a:cubicBezTo>
                  <a:cubicBezTo>
                    <a:pt x="8695" y="11202"/>
                    <a:pt x="11203" y="8695"/>
                    <a:pt x="11203" y="5601"/>
                  </a:cubicBezTo>
                  <a:cubicBezTo>
                    <a:pt x="11203" y="2507"/>
                    <a:pt x="8695" y="0"/>
                    <a:pt x="5601" y="0"/>
                  </a:cubicBezTo>
                  <a:close/>
                  <a:moveTo>
                    <a:pt x="8403" y="6218"/>
                  </a:moveTo>
                  <a:lnTo>
                    <a:pt x="5429" y="6218"/>
                  </a:lnTo>
                  <a:cubicBezTo>
                    <a:pt x="5366" y="6218"/>
                    <a:pt x="5305" y="6206"/>
                    <a:pt x="5250" y="6182"/>
                  </a:cubicBezTo>
                  <a:cubicBezTo>
                    <a:pt x="5085" y="6112"/>
                    <a:pt x="4970" y="5950"/>
                    <a:pt x="4970" y="5760"/>
                  </a:cubicBezTo>
                  <a:lnTo>
                    <a:pt x="4970" y="2786"/>
                  </a:lnTo>
                  <a:cubicBezTo>
                    <a:pt x="4970" y="2532"/>
                    <a:pt x="5175" y="2327"/>
                    <a:pt x="5429" y="2327"/>
                  </a:cubicBezTo>
                  <a:cubicBezTo>
                    <a:pt x="5683" y="2327"/>
                    <a:pt x="5889" y="2532"/>
                    <a:pt x="5889" y="2786"/>
                  </a:cubicBezTo>
                  <a:lnTo>
                    <a:pt x="5889" y="5301"/>
                  </a:lnTo>
                  <a:lnTo>
                    <a:pt x="8404" y="5301"/>
                  </a:lnTo>
                  <a:cubicBezTo>
                    <a:pt x="8657" y="5301"/>
                    <a:pt x="8863" y="5506"/>
                    <a:pt x="8863" y="5760"/>
                  </a:cubicBezTo>
                  <a:cubicBezTo>
                    <a:pt x="8863" y="6013"/>
                    <a:pt x="8656" y="6218"/>
                    <a:pt x="8403" y="621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64" name="Group 54">
            <a:extLst>
              <a:ext uri="{FF2B5EF4-FFF2-40B4-BE49-F238E27FC236}">
                <a16:creationId xmlns:a16="http://schemas.microsoft.com/office/drawing/2014/main" xmlns="" id="{DE0246BB-26D0-4592-903A-0DE58E0EBA3F}"/>
              </a:ext>
            </a:extLst>
          </p:cNvPr>
          <p:cNvGrpSpPr/>
          <p:nvPr/>
        </p:nvGrpSpPr>
        <p:grpSpPr>
          <a:xfrm>
            <a:off x="6886575" y="4381500"/>
            <a:ext cx="676275" cy="676275"/>
            <a:chOff x="2105025" y="2676525"/>
            <a:chExt cx="676275" cy="676275"/>
          </a:xfrm>
        </p:grpSpPr>
        <p:sp>
          <p:nvSpPr>
            <p:cNvPr id="65" name="椭圆 64">
              <a:extLst>
                <a:ext uri="{FF2B5EF4-FFF2-40B4-BE49-F238E27FC236}">
                  <a16:creationId xmlns:a16="http://schemas.microsoft.com/office/drawing/2014/main" xmlns="" id="{439E1D3B-5C8A-4B01-8506-2D95D5B239DF}"/>
                </a:ext>
              </a:extLst>
            </p:cNvPr>
            <p:cNvSpPr/>
            <p:nvPr/>
          </p:nvSpPr>
          <p:spPr>
            <a:xfrm>
              <a:off x="2105025" y="2676525"/>
              <a:ext cx="676275" cy="676275"/>
            </a:xfrm>
            <a:prstGeom prst="ellipse">
              <a:avLst/>
            </a:prstGeom>
            <a:solidFill>
              <a:schemeClr val="bg1">
                <a:alpha val="65000"/>
              </a:schemeClr>
            </a:solidFill>
            <a:ln>
              <a:noFill/>
            </a:ln>
            <a:effectLst>
              <a:outerShdw blurRad="254000" dist="203200" dir="5400000" algn="t" rotWithShape="0">
                <a:schemeClr val="accent3">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invesment-purse_73104">
              <a:extLst>
                <a:ext uri="{FF2B5EF4-FFF2-40B4-BE49-F238E27FC236}">
                  <a16:creationId xmlns:a16="http://schemas.microsoft.com/office/drawing/2014/main" xmlns="" id="{49D485D7-6DD4-4930-8702-5C9FDD6B82B6}"/>
                </a:ext>
              </a:extLst>
            </p:cNvPr>
            <p:cNvSpPr/>
            <p:nvPr/>
          </p:nvSpPr>
          <p:spPr>
            <a:xfrm>
              <a:off x="2239571" y="2895288"/>
              <a:ext cx="407182" cy="238747"/>
            </a:xfrm>
            <a:custGeom>
              <a:avLst/>
              <a:gdLst>
                <a:gd name="T0" fmla="*/ 263525 w 607614"/>
                <a:gd name="T1" fmla="*/ 263525 w 607614"/>
                <a:gd name="T2" fmla="*/ 485433 h 606761"/>
                <a:gd name="T3" fmla="*/ 485433 h 606761"/>
                <a:gd name="T4" fmla="*/ 485433 h 606761"/>
                <a:gd name="T5" fmla="*/ 485433 h 606761"/>
                <a:gd name="T6" fmla="*/ 485433 h 606761"/>
                <a:gd name="T7" fmla="*/ 485433 h 606761"/>
                <a:gd name="T8" fmla="*/ 485433 h 606761"/>
                <a:gd name="T9" fmla="*/ 485433 h 606761"/>
                <a:gd name="T10" fmla="*/ 485433 h 606761"/>
                <a:gd name="T11" fmla="*/ 485433 h 606761"/>
                <a:gd name="T12" fmla="*/ 485433 h 606761"/>
                <a:gd name="T13" fmla="*/ 485433 h 606761"/>
                <a:gd name="T14" fmla="*/ 485433 h 606761"/>
                <a:gd name="T15" fmla="*/ 485433 h 606761"/>
                <a:gd name="T16" fmla="*/ 485433 h 606761"/>
                <a:gd name="T17" fmla="*/ 485433 h 606761"/>
                <a:gd name="T18" fmla="*/ 485433 h 606761"/>
                <a:gd name="T19" fmla="*/ 485433 h 606761"/>
                <a:gd name="T20" fmla="*/ 485433 h 606761"/>
                <a:gd name="T21" fmla="*/ 485433 h 606761"/>
                <a:gd name="T22" fmla="*/ 485433 h 606761"/>
                <a:gd name="T23" fmla="*/ 485433 h 606761"/>
                <a:gd name="T24" fmla="*/ 485433 h 606761"/>
                <a:gd name="T25" fmla="*/ 485433 h 606761"/>
                <a:gd name="T26" fmla="*/ 485433 h 606761"/>
                <a:gd name="T27" fmla="*/ 485433 h 606761"/>
                <a:gd name="T28" fmla="*/ 485433 h 606761"/>
                <a:gd name="T29" fmla="*/ 485433 h 606761"/>
                <a:gd name="T30" fmla="*/ 485433 h 606761"/>
                <a:gd name="T31" fmla="*/ 485433 h 606761"/>
                <a:gd name="T32" fmla="*/ 485433 h 606761"/>
                <a:gd name="T33" fmla="*/ 485433 h 606761"/>
                <a:gd name="T34" fmla="*/ 485433 h 606761"/>
                <a:gd name="T35" fmla="*/ 485433 h 606761"/>
                <a:gd name="T36" fmla="*/ 485433 h 606761"/>
                <a:gd name="T37" fmla="*/ 485433 h 606761"/>
                <a:gd name="T38" fmla="*/ 485433 h 606761"/>
                <a:gd name="T39" fmla="*/ 485433 h 606761"/>
                <a:gd name="T40" fmla="*/ 485433 h 606761"/>
                <a:gd name="T41" fmla="*/ 485433 h 606761"/>
                <a:gd name="T42" fmla="*/ 485433 h 606761"/>
                <a:gd name="T43" fmla="*/ 485433 h 606761"/>
                <a:gd name="T44" fmla="*/ 485433 h 606761"/>
                <a:gd name="T45" fmla="*/ 485433 h 606761"/>
                <a:gd name="T46" fmla="*/ 485433 h 606761"/>
                <a:gd name="T47" fmla="*/ 485433 h 606761"/>
                <a:gd name="T48" fmla="*/ 485433 h 606761"/>
                <a:gd name="T49" fmla="*/ 485433 h 606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27" h="4009">
                  <a:moveTo>
                    <a:pt x="6028" y="0"/>
                  </a:moveTo>
                  <a:cubicBezTo>
                    <a:pt x="5587" y="0"/>
                    <a:pt x="5229" y="358"/>
                    <a:pt x="5229" y="799"/>
                  </a:cubicBezTo>
                  <a:cubicBezTo>
                    <a:pt x="5229" y="985"/>
                    <a:pt x="5293" y="1157"/>
                    <a:pt x="5401" y="1293"/>
                  </a:cubicBezTo>
                  <a:lnTo>
                    <a:pt x="4559" y="2460"/>
                  </a:lnTo>
                  <a:cubicBezTo>
                    <a:pt x="4387" y="2396"/>
                    <a:pt x="4191" y="2393"/>
                    <a:pt x="4010" y="2460"/>
                  </a:cubicBezTo>
                  <a:lnTo>
                    <a:pt x="3169" y="1293"/>
                  </a:lnTo>
                  <a:cubicBezTo>
                    <a:pt x="3276" y="1157"/>
                    <a:pt x="3341" y="985"/>
                    <a:pt x="3341" y="799"/>
                  </a:cubicBezTo>
                  <a:cubicBezTo>
                    <a:pt x="3341" y="358"/>
                    <a:pt x="2982" y="0"/>
                    <a:pt x="2542" y="0"/>
                  </a:cubicBezTo>
                  <a:cubicBezTo>
                    <a:pt x="2101" y="0"/>
                    <a:pt x="1743" y="358"/>
                    <a:pt x="1743" y="799"/>
                  </a:cubicBezTo>
                  <a:cubicBezTo>
                    <a:pt x="1743" y="985"/>
                    <a:pt x="1807" y="1157"/>
                    <a:pt x="1915" y="1293"/>
                  </a:cubicBezTo>
                  <a:lnTo>
                    <a:pt x="1073" y="2460"/>
                  </a:lnTo>
                  <a:cubicBezTo>
                    <a:pt x="554" y="2269"/>
                    <a:pt x="0" y="2656"/>
                    <a:pt x="0" y="3210"/>
                  </a:cubicBezTo>
                  <a:cubicBezTo>
                    <a:pt x="0" y="3650"/>
                    <a:pt x="358" y="4009"/>
                    <a:pt x="799" y="4009"/>
                  </a:cubicBezTo>
                  <a:cubicBezTo>
                    <a:pt x="1239" y="4009"/>
                    <a:pt x="1598" y="3650"/>
                    <a:pt x="1598" y="3210"/>
                  </a:cubicBezTo>
                  <a:cubicBezTo>
                    <a:pt x="1598" y="3023"/>
                    <a:pt x="1533" y="2852"/>
                    <a:pt x="1426" y="2716"/>
                  </a:cubicBezTo>
                  <a:lnTo>
                    <a:pt x="2267" y="1549"/>
                  </a:lnTo>
                  <a:cubicBezTo>
                    <a:pt x="2439" y="1612"/>
                    <a:pt x="2635" y="1615"/>
                    <a:pt x="2816" y="1549"/>
                  </a:cubicBezTo>
                  <a:lnTo>
                    <a:pt x="3658" y="2716"/>
                  </a:lnTo>
                  <a:cubicBezTo>
                    <a:pt x="3550" y="2852"/>
                    <a:pt x="3486" y="3023"/>
                    <a:pt x="3486" y="3210"/>
                  </a:cubicBezTo>
                  <a:cubicBezTo>
                    <a:pt x="3486" y="3650"/>
                    <a:pt x="3844" y="4009"/>
                    <a:pt x="4285" y="4009"/>
                  </a:cubicBezTo>
                  <a:cubicBezTo>
                    <a:pt x="4725" y="4009"/>
                    <a:pt x="5084" y="3650"/>
                    <a:pt x="5084" y="3210"/>
                  </a:cubicBezTo>
                  <a:cubicBezTo>
                    <a:pt x="5084" y="3023"/>
                    <a:pt x="5019" y="2852"/>
                    <a:pt x="4912" y="2716"/>
                  </a:cubicBezTo>
                  <a:lnTo>
                    <a:pt x="5753" y="1549"/>
                  </a:lnTo>
                  <a:cubicBezTo>
                    <a:pt x="6273" y="1740"/>
                    <a:pt x="6827" y="1353"/>
                    <a:pt x="6827" y="799"/>
                  </a:cubicBezTo>
                  <a:cubicBezTo>
                    <a:pt x="6827" y="358"/>
                    <a:pt x="6468" y="0"/>
                    <a:pt x="602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5" name="文本框 14">
            <a:extLst>
              <a:ext uri="{FF2B5EF4-FFF2-40B4-BE49-F238E27FC236}">
                <a16:creationId xmlns:a16="http://schemas.microsoft.com/office/drawing/2014/main" xmlns="" id="{6E595331-D3E1-490B-A72D-4B86655C2787}"/>
              </a:ext>
            </a:extLst>
          </p:cNvPr>
          <p:cNvSpPr txBox="1"/>
          <p:nvPr/>
        </p:nvSpPr>
        <p:spPr>
          <a:xfrm>
            <a:off x="2564534" y="3318225"/>
            <a:ext cx="1676400" cy="769441"/>
          </a:xfrm>
          <a:prstGeom prst="rect">
            <a:avLst/>
          </a:prstGeom>
          <a:noFill/>
        </p:spPr>
        <p:txBody>
          <a:bodyPr wrap="square">
            <a:spAutoFit/>
          </a:bodyPr>
          <a:lstStyle/>
          <a:p>
            <a:r>
              <a:rPr lang="en-US" altLang="zh-CN" sz="4400" dirty="0"/>
              <a:t>88</a:t>
            </a:r>
            <a:r>
              <a:rPr lang="en-US" altLang="zh-CN" sz="2000" dirty="0"/>
              <a:t>W</a:t>
            </a:r>
            <a:endParaRPr lang="zh-CN" altLang="en-US" sz="2000" dirty="0"/>
          </a:p>
        </p:txBody>
      </p:sp>
      <p:sp>
        <p:nvSpPr>
          <p:cNvPr id="27" name="文本框 26">
            <a:extLst>
              <a:ext uri="{FF2B5EF4-FFF2-40B4-BE49-F238E27FC236}">
                <a16:creationId xmlns:a16="http://schemas.microsoft.com/office/drawing/2014/main" xmlns="" id="{A7000AF9-74E2-4CA1-9390-D22D0920FEA9}"/>
              </a:ext>
            </a:extLst>
          </p:cNvPr>
          <p:cNvSpPr txBox="1"/>
          <p:nvPr/>
        </p:nvSpPr>
        <p:spPr>
          <a:xfrm>
            <a:off x="7361959" y="3318225"/>
            <a:ext cx="1676400" cy="769441"/>
          </a:xfrm>
          <a:prstGeom prst="rect">
            <a:avLst/>
          </a:prstGeom>
          <a:noFill/>
        </p:spPr>
        <p:txBody>
          <a:bodyPr wrap="square">
            <a:spAutoFit/>
          </a:bodyPr>
          <a:lstStyle/>
          <a:p>
            <a:r>
              <a:rPr lang="en-US" altLang="zh-CN" sz="4400" dirty="0"/>
              <a:t>95</a:t>
            </a:r>
            <a:r>
              <a:rPr lang="en-US" altLang="zh-CN" sz="2000" dirty="0"/>
              <a:t>%</a:t>
            </a:r>
            <a:endParaRPr lang="zh-CN" altLang="en-US" sz="2000" dirty="0"/>
          </a:p>
        </p:txBody>
      </p:sp>
      <p:sp>
        <p:nvSpPr>
          <p:cNvPr id="33" name="文本框 32">
            <a:extLst>
              <a:ext uri="{FF2B5EF4-FFF2-40B4-BE49-F238E27FC236}">
                <a16:creationId xmlns:a16="http://schemas.microsoft.com/office/drawing/2014/main" xmlns="" id="{34D38D34-DF8C-4A88-95F1-D9A14E54CEE6}"/>
              </a:ext>
            </a:extLst>
          </p:cNvPr>
          <p:cNvSpPr txBox="1"/>
          <p:nvPr/>
        </p:nvSpPr>
        <p:spPr>
          <a:xfrm>
            <a:off x="2564534" y="4956525"/>
            <a:ext cx="1676400" cy="769441"/>
          </a:xfrm>
          <a:prstGeom prst="rect">
            <a:avLst/>
          </a:prstGeom>
          <a:noFill/>
        </p:spPr>
        <p:txBody>
          <a:bodyPr wrap="square">
            <a:spAutoFit/>
          </a:bodyPr>
          <a:lstStyle/>
          <a:p>
            <a:r>
              <a:rPr lang="en-US" altLang="zh-CN" sz="4400" dirty="0"/>
              <a:t>120</a:t>
            </a:r>
            <a:r>
              <a:rPr lang="en-US" altLang="zh-CN" sz="2000" dirty="0"/>
              <a:t>%</a:t>
            </a:r>
            <a:endParaRPr lang="zh-CN" altLang="en-US" sz="2000" dirty="0"/>
          </a:p>
        </p:txBody>
      </p:sp>
      <p:sp>
        <p:nvSpPr>
          <p:cNvPr id="40" name="文本框 39">
            <a:extLst>
              <a:ext uri="{FF2B5EF4-FFF2-40B4-BE49-F238E27FC236}">
                <a16:creationId xmlns:a16="http://schemas.microsoft.com/office/drawing/2014/main" xmlns="" id="{B600C3B7-EA9D-45D7-B5F3-B2134B96C5B7}"/>
              </a:ext>
            </a:extLst>
          </p:cNvPr>
          <p:cNvSpPr txBox="1"/>
          <p:nvPr/>
        </p:nvSpPr>
        <p:spPr>
          <a:xfrm>
            <a:off x="7361959" y="4956525"/>
            <a:ext cx="1676400" cy="769441"/>
          </a:xfrm>
          <a:prstGeom prst="rect">
            <a:avLst/>
          </a:prstGeom>
          <a:noFill/>
        </p:spPr>
        <p:txBody>
          <a:bodyPr wrap="square">
            <a:spAutoFit/>
          </a:bodyPr>
          <a:lstStyle/>
          <a:p>
            <a:r>
              <a:rPr lang="en-US" altLang="zh-CN" sz="4400" dirty="0"/>
              <a:t>40</a:t>
            </a:r>
            <a:r>
              <a:rPr lang="en-US" altLang="zh-CN" sz="2000" dirty="0"/>
              <a:t>%</a:t>
            </a:r>
            <a:endParaRPr lang="zh-CN" altLang="en-US" sz="2000" dirty="0"/>
          </a:p>
        </p:txBody>
      </p:sp>
    </p:spTree>
    <p:custDataLst>
      <p:tags r:id="rId1"/>
    </p:custDataLst>
    <p:extLst>
      <p:ext uri="{BB962C8B-B14F-4D97-AF65-F5344CB8AC3E}">
        <p14:creationId xmlns:p14="http://schemas.microsoft.com/office/powerpoint/2010/main" val="354137355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900" fill="hold">
                                          <p:stCondLst>
                                            <p:cond delay="0"/>
                                          </p:stCondLst>
                                        </p:cTn>
                                        <p:tgtEl>
                                          <p:spTgt spid="5"/>
                                        </p:tgtEl>
                                        <p:attrNameLst>
                                          <p:attrName>style.opacity</p:attrName>
                                        </p:attrNameLst>
                                      </p:cBhvr>
                                      <p:tavLst>
                                        <p:tav tm="0">
                                          <p:val>
                                            <p:strVal val="0"/>
                                          </p:val>
                                        </p:tav>
                                        <p:tav tm="100000">
                                          <p:val>
                                            <p:strVal val="1"/>
                                          </p:val>
                                        </p:tav>
                                      </p:tavLst>
                                    </p:anim>
                                    <p:animScale>
                                      <p:cBhvr>
                                        <p:cTn id="8" dur="900" fill="hold">
                                          <p:stCondLst>
                                            <p:cond delay="0"/>
                                          </p:stCondLst>
                                        </p:cTn>
                                        <p:tgtEl>
                                          <p:spTgt spid="5"/>
                                        </p:tgtEl>
                                      </p:cBhvr>
                                      <p:from x="0" y="0"/>
                                      <p:to x="110000" y="110000"/>
                                    </p:animScale>
                                    <p:animScale>
                                      <p:cBhvr>
                                        <p:cTn id="9" dur="600" fill="hold">
                                          <p:stCondLst>
                                            <p:cond delay="900"/>
                                          </p:stCondLst>
                                        </p:cTn>
                                        <p:tgtEl>
                                          <p:spTgt spid="5"/>
                                        </p:tgtEl>
                                      </p:cBhvr>
                                      <p:from x="110000" y="110000"/>
                                      <p:to x="100000" y="100000"/>
                                    </p:animScale>
                                  </p:childTnLst>
                                </p:cTn>
                              </p:par>
                            </p:childTnLst>
                          </p:cTn>
                        </p:par>
                      </p:childTnLst>
                    </p:cTn>
                  </p:par>
                  <p:par>
                    <p:cTn id="10" fill="hold">
                      <p:stCondLst>
                        <p:cond delay="indefinite"/>
                      </p:stCondLst>
                      <p:childTnLst>
                        <p:par>
                          <p:cTn id="11" fill="hold">
                            <p:stCondLst>
                              <p:cond delay="0"/>
                            </p:stCondLst>
                            <p:childTnLst>
                              <p:par>
                                <p:cTn id="12" presetID="23" presetClass="entr" presetSubtype="16" decel="10000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par>
                                <p:cTn id="16" presetID="10" presetClass="entr" presetSubtype="0" fill="hold"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35" presetClass="path" presetSubtype="0" decel="100000" fill="hold" nodeType="withEffect">
                                  <p:stCondLst>
                                    <p:cond delay="250"/>
                                  </p:stCondLst>
                                  <p:childTnLst>
                                    <p:animMotion origin="layout" path="M 1.875E-6 -3.7037E-6 L -0.17982 -3.7037E-6 " pathEditMode="relative" rAng="0" ptsTypes="AA">
                                      <p:cBhvr>
                                        <p:cTn id="20" dur="1000" spd="-100000" fill="hold"/>
                                        <p:tgtEl>
                                          <p:spTgt spid="10"/>
                                        </p:tgtEl>
                                        <p:attrNameLst>
                                          <p:attrName>ppt_x</p:attrName>
                                          <p:attrName>ppt_y</p:attrName>
                                        </p:attrNameLst>
                                      </p:cBhvr>
                                      <p:rCtr x="-8997" y="0"/>
                                    </p:animMotion>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26" presetClass="emph" presetSubtype="0" fill="hold" grpId="1" nodeType="withEffect">
                                  <p:stCondLst>
                                    <p:cond delay="0"/>
                                  </p:stCondLst>
                                  <p:childTnLst>
                                    <p:animEffect transition="out" filter="fade">
                                      <p:cBhvr>
                                        <p:cTn id="26" dur="500" tmFilter="0, 0; .2, .5; .8, .5; 1, 0"/>
                                        <p:tgtEl>
                                          <p:spTgt spid="15"/>
                                        </p:tgtEl>
                                      </p:cBhvr>
                                    </p:animEffect>
                                    <p:animScale>
                                      <p:cBhvr>
                                        <p:cTn id="27" dur="250" autoRev="1" fill="hold"/>
                                        <p:tgtEl>
                                          <p:spTgt spid="15"/>
                                        </p:tgtEl>
                                      </p:cBhvr>
                                      <p:by x="105000" y="105000"/>
                                    </p:animScale>
                                  </p:childTnLst>
                                </p:cTn>
                              </p:par>
                              <p:par>
                                <p:cTn id="28" presetID="10" presetClass="entr" presetSubtype="0"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250"/>
                                        <p:tgtEl>
                                          <p:spTgt spid="20"/>
                                        </p:tgtEl>
                                      </p:cBhvr>
                                    </p:animEffect>
                                  </p:childTnLst>
                                </p:cTn>
                              </p:par>
                            </p:childTnLst>
                          </p:cTn>
                        </p:par>
                        <p:par>
                          <p:cTn id="31" fill="hold">
                            <p:stCondLst>
                              <p:cond delay="1750"/>
                            </p:stCondLst>
                            <p:childTnLst>
                              <p:par>
                                <p:cTn id="32" presetID="23" presetClass="entr" presetSubtype="16" decel="100000" fill="hold" nodeType="after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p:cTn id="34" dur="500" fill="hold"/>
                                        <p:tgtEl>
                                          <p:spTgt spid="58"/>
                                        </p:tgtEl>
                                        <p:attrNameLst>
                                          <p:attrName>ppt_w</p:attrName>
                                        </p:attrNameLst>
                                      </p:cBhvr>
                                      <p:tavLst>
                                        <p:tav tm="0">
                                          <p:val>
                                            <p:fltVal val="0"/>
                                          </p:val>
                                        </p:tav>
                                        <p:tav tm="100000">
                                          <p:val>
                                            <p:strVal val="#ppt_w"/>
                                          </p:val>
                                        </p:tav>
                                      </p:tavLst>
                                    </p:anim>
                                    <p:anim calcmode="lin" valueType="num">
                                      <p:cBhvr>
                                        <p:cTn id="35" dur="500" fill="hold"/>
                                        <p:tgtEl>
                                          <p:spTgt spid="58"/>
                                        </p:tgtEl>
                                        <p:attrNameLst>
                                          <p:attrName>ppt_h</p:attrName>
                                        </p:attrNameLst>
                                      </p:cBhvr>
                                      <p:tavLst>
                                        <p:tav tm="0">
                                          <p:val>
                                            <p:fltVal val="0"/>
                                          </p:val>
                                        </p:tav>
                                        <p:tav tm="100000">
                                          <p:val>
                                            <p:strVal val="#ppt_h"/>
                                          </p:val>
                                        </p:tav>
                                      </p:tavLst>
                                    </p:anim>
                                  </p:childTnLst>
                                </p:cTn>
                              </p:par>
                              <p:par>
                                <p:cTn id="36" presetID="10" presetClass="entr" presetSubtype="0" fill="hold" nodeType="withEffect">
                                  <p:stCondLst>
                                    <p:cond delay="25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35" presetClass="path" presetSubtype="0" decel="100000" fill="hold" nodeType="withEffect">
                                  <p:stCondLst>
                                    <p:cond delay="250"/>
                                  </p:stCondLst>
                                  <p:childTnLst>
                                    <p:animMotion origin="layout" path="M 1.875E-6 -3.7037E-6 L -0.17982 -3.7037E-6 " pathEditMode="relative" rAng="0" ptsTypes="AA">
                                      <p:cBhvr>
                                        <p:cTn id="40" dur="1000" spd="-100000" fill="hold"/>
                                        <p:tgtEl>
                                          <p:spTgt spid="12"/>
                                        </p:tgtEl>
                                        <p:attrNameLst>
                                          <p:attrName>ppt_x</p:attrName>
                                          <p:attrName>ppt_y</p:attrName>
                                        </p:attrNameLst>
                                      </p:cBhvr>
                                      <p:rCtr x="-8997" y="0"/>
                                    </p:animMotion>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26" presetClass="emph" presetSubtype="0" fill="hold" grpId="1" nodeType="withEffect">
                                  <p:stCondLst>
                                    <p:cond delay="0"/>
                                  </p:stCondLst>
                                  <p:childTnLst>
                                    <p:animEffect transition="out" filter="fade">
                                      <p:cBhvr>
                                        <p:cTn id="46" dur="500" tmFilter="0, 0; .2, .5; .8, .5; 1, 0"/>
                                        <p:tgtEl>
                                          <p:spTgt spid="27"/>
                                        </p:tgtEl>
                                      </p:cBhvr>
                                    </p:animEffect>
                                    <p:animScale>
                                      <p:cBhvr>
                                        <p:cTn id="47" dur="250" autoRev="1" fill="hold"/>
                                        <p:tgtEl>
                                          <p:spTgt spid="27"/>
                                        </p:tgtEl>
                                      </p:cBhvr>
                                      <p:by x="105000" y="105000"/>
                                    </p:animScale>
                                  </p:childTnLst>
                                </p:cTn>
                              </p:par>
                            </p:childTnLst>
                          </p:cTn>
                        </p:par>
                        <p:par>
                          <p:cTn id="48" fill="hold">
                            <p:stCondLst>
                              <p:cond delay="3500"/>
                            </p:stCondLst>
                            <p:childTnLst>
                              <p:par>
                                <p:cTn id="49" presetID="23" presetClass="entr" presetSubtype="16" decel="100000"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ppt_w</p:attrName>
                                        </p:attrNameLst>
                                      </p:cBhvr>
                                      <p:tavLst>
                                        <p:tav tm="0">
                                          <p:val>
                                            <p:fltVal val="0"/>
                                          </p:val>
                                        </p:tav>
                                        <p:tav tm="100000">
                                          <p:val>
                                            <p:strVal val="#ppt_w"/>
                                          </p:val>
                                        </p:tav>
                                      </p:tavLst>
                                    </p:anim>
                                    <p:anim calcmode="lin" valueType="num">
                                      <p:cBhvr>
                                        <p:cTn id="52" dur="500" fill="hold"/>
                                        <p:tgtEl>
                                          <p:spTgt spid="61"/>
                                        </p:tgtEl>
                                        <p:attrNameLst>
                                          <p:attrName>ppt_h</p:attrName>
                                        </p:attrNameLst>
                                      </p:cBhvr>
                                      <p:tavLst>
                                        <p:tav tm="0">
                                          <p:val>
                                            <p:fltVal val="0"/>
                                          </p:val>
                                        </p:tav>
                                        <p:tav tm="100000">
                                          <p:val>
                                            <p:strVal val="#ppt_h"/>
                                          </p:val>
                                        </p:tav>
                                      </p:tavLst>
                                    </p:anim>
                                  </p:childTnLst>
                                </p:cTn>
                              </p:par>
                              <p:par>
                                <p:cTn id="53" presetID="10" presetClass="entr" presetSubtype="0" fill="hold" nodeType="withEffect">
                                  <p:stCondLst>
                                    <p:cond delay="25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35" presetClass="path" presetSubtype="0" decel="100000" fill="hold" nodeType="withEffect">
                                  <p:stCondLst>
                                    <p:cond delay="250"/>
                                  </p:stCondLst>
                                  <p:childTnLst>
                                    <p:animMotion origin="layout" path="M 1.875E-6 -3.7037E-6 L -0.17982 -3.7037E-6 " pathEditMode="relative" rAng="0" ptsTypes="AA">
                                      <p:cBhvr>
                                        <p:cTn id="57" dur="1000" spd="-100000" fill="hold"/>
                                        <p:tgtEl>
                                          <p:spTgt spid="14"/>
                                        </p:tgtEl>
                                        <p:attrNameLst>
                                          <p:attrName>ppt_x</p:attrName>
                                          <p:attrName>ppt_y</p:attrName>
                                        </p:attrNameLst>
                                      </p:cBhvr>
                                      <p:rCtr x="-8997" y="0"/>
                                    </p:animMotion>
                                  </p:childTnLst>
                                </p:cTn>
                              </p:par>
                            </p:childTnLst>
                          </p:cTn>
                        </p:par>
                        <p:par>
                          <p:cTn id="58" fill="hold">
                            <p:stCondLst>
                              <p:cond delay="475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26" presetClass="emph" presetSubtype="0" fill="hold" grpId="1" nodeType="withEffect">
                                  <p:stCondLst>
                                    <p:cond delay="0"/>
                                  </p:stCondLst>
                                  <p:childTnLst>
                                    <p:animEffect transition="out" filter="fade">
                                      <p:cBhvr>
                                        <p:cTn id="63" dur="500" tmFilter="0, 0; .2, .5; .8, .5; 1, 0"/>
                                        <p:tgtEl>
                                          <p:spTgt spid="33"/>
                                        </p:tgtEl>
                                      </p:cBhvr>
                                    </p:animEffect>
                                    <p:animScale>
                                      <p:cBhvr>
                                        <p:cTn id="64" dur="250" autoRev="1" fill="hold"/>
                                        <p:tgtEl>
                                          <p:spTgt spid="33"/>
                                        </p:tgtEl>
                                      </p:cBhvr>
                                      <p:by x="105000" y="105000"/>
                                    </p:animScale>
                                  </p:childTnLst>
                                </p:cTn>
                              </p:par>
                              <p:par>
                                <p:cTn id="65" presetID="10" presetClass="entr" presetSubtype="0" fill="hold" nodeType="withEffect">
                                  <p:stCondLst>
                                    <p:cond delay="5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250"/>
                                        <p:tgtEl>
                                          <p:spTgt spid="35"/>
                                        </p:tgtEl>
                                      </p:cBhvr>
                                    </p:animEffect>
                                  </p:childTnLst>
                                </p:cTn>
                              </p:par>
                            </p:childTnLst>
                          </p:cTn>
                        </p:par>
                        <p:par>
                          <p:cTn id="68" fill="hold">
                            <p:stCondLst>
                              <p:cond delay="5500"/>
                            </p:stCondLst>
                            <p:childTnLst>
                              <p:par>
                                <p:cTn id="69" presetID="23" presetClass="entr" presetSubtype="16" decel="100000" fill="hold" nodeType="after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p:cTn id="71" dur="500" fill="hold"/>
                                        <p:tgtEl>
                                          <p:spTgt spid="64"/>
                                        </p:tgtEl>
                                        <p:attrNameLst>
                                          <p:attrName>ppt_w</p:attrName>
                                        </p:attrNameLst>
                                      </p:cBhvr>
                                      <p:tavLst>
                                        <p:tav tm="0">
                                          <p:val>
                                            <p:fltVal val="0"/>
                                          </p:val>
                                        </p:tav>
                                        <p:tav tm="100000">
                                          <p:val>
                                            <p:strVal val="#ppt_w"/>
                                          </p:val>
                                        </p:tav>
                                      </p:tavLst>
                                    </p:anim>
                                    <p:anim calcmode="lin" valueType="num">
                                      <p:cBhvr>
                                        <p:cTn id="72" dur="500" fill="hold"/>
                                        <p:tgtEl>
                                          <p:spTgt spid="64"/>
                                        </p:tgtEl>
                                        <p:attrNameLst>
                                          <p:attrName>ppt_h</p:attrName>
                                        </p:attrNameLst>
                                      </p:cBhvr>
                                      <p:tavLst>
                                        <p:tav tm="0">
                                          <p:val>
                                            <p:fltVal val="0"/>
                                          </p:val>
                                        </p:tav>
                                        <p:tav tm="100000">
                                          <p:val>
                                            <p:strVal val="#ppt_h"/>
                                          </p:val>
                                        </p:tav>
                                      </p:tavLst>
                                    </p:anim>
                                  </p:childTnLst>
                                </p:cTn>
                              </p:par>
                              <p:par>
                                <p:cTn id="73" presetID="10" presetClass="entr" presetSubtype="0" fill="hold" nodeType="withEffect">
                                  <p:stCondLst>
                                    <p:cond delay="25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par>
                                <p:cTn id="76" presetID="35" presetClass="path" presetSubtype="0" decel="100000" fill="hold" nodeType="withEffect">
                                  <p:stCondLst>
                                    <p:cond delay="250"/>
                                  </p:stCondLst>
                                  <p:childTnLst>
                                    <p:animMotion origin="layout" path="M 1.875E-6 -3.7037E-6 L -0.17982 -3.7037E-6 " pathEditMode="relative" rAng="0" ptsTypes="AA">
                                      <p:cBhvr>
                                        <p:cTn id="77" dur="1000" spd="-100000" fill="hold"/>
                                        <p:tgtEl>
                                          <p:spTgt spid="18"/>
                                        </p:tgtEl>
                                        <p:attrNameLst>
                                          <p:attrName>ppt_x</p:attrName>
                                          <p:attrName>ppt_y</p:attrName>
                                        </p:attrNameLst>
                                      </p:cBhvr>
                                      <p:rCtr x="-8997" y="0"/>
                                    </p:animMotion>
                                  </p:childTnLst>
                                </p:cTn>
                              </p:par>
                            </p:childTnLst>
                          </p:cTn>
                        </p:par>
                        <p:par>
                          <p:cTn id="78" fill="hold">
                            <p:stCondLst>
                              <p:cond delay="67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par>
                                <p:cTn id="82" presetID="26" presetClass="emph" presetSubtype="0" fill="hold" grpId="1" nodeType="withEffect">
                                  <p:stCondLst>
                                    <p:cond delay="0"/>
                                  </p:stCondLst>
                                  <p:childTnLst>
                                    <p:animEffect transition="out" filter="fade">
                                      <p:cBhvr>
                                        <p:cTn id="83" dur="500" tmFilter="0, 0; .2, .5; .8, .5; 1, 0"/>
                                        <p:tgtEl>
                                          <p:spTgt spid="40"/>
                                        </p:tgtEl>
                                      </p:cBhvr>
                                    </p:animEffect>
                                    <p:animScale>
                                      <p:cBhvr>
                                        <p:cTn id="84"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5" grpId="1"/>
      <p:bldP spid="27" grpId="0"/>
      <p:bldP spid="27" grpId="1"/>
      <p:bldP spid="33" grpId="0"/>
      <p:bldP spid="33" grpId="1"/>
      <p:bldP spid="40" grpId="0"/>
      <p:bldP spid="4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descr="蓝色的天空和建筑&#10;&#10;描述已自动生成">
            <a:extLst>
              <a:ext uri="{FF2B5EF4-FFF2-40B4-BE49-F238E27FC236}">
                <a16:creationId xmlns:a16="http://schemas.microsoft.com/office/drawing/2014/main" xmlns="" id="{837B7215-937C-432B-B796-D928928C4127}"/>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8DE59C6D-08DF-40D4-88AA-C2DE0A755724}"/>
              </a:ext>
            </a:extLst>
          </p:cNvPr>
          <p:cNvSpPr/>
          <p:nvPr/>
        </p:nvSpPr>
        <p:spPr>
          <a:xfrm>
            <a:off x="0" y="0"/>
            <a:ext cx="12192000" cy="6858000"/>
          </a:xfrm>
          <a:prstGeom prst="rect">
            <a:avLst/>
          </a:prstGeom>
          <a:gradFill flip="none" rotWithShape="1">
            <a:gsLst>
              <a:gs pos="20000">
                <a:schemeClr val="bg1"/>
              </a:gs>
              <a:gs pos="100000">
                <a:schemeClr val="accent4">
                  <a:alpha val="88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任意多边形: 形状 49">
            <a:extLst>
              <a:ext uri="{FF2B5EF4-FFF2-40B4-BE49-F238E27FC236}">
                <a16:creationId xmlns:a16="http://schemas.microsoft.com/office/drawing/2014/main" xmlns="" id="{2EE48B7C-0D87-4B92-8EB1-3B8BFE3F0779}"/>
              </a:ext>
            </a:extLst>
          </p:cNvPr>
          <p:cNvSpPr/>
          <p:nvPr/>
        </p:nvSpPr>
        <p:spPr>
          <a:xfrm>
            <a:off x="0" y="5696857"/>
            <a:ext cx="12192000" cy="1161143"/>
          </a:xfrm>
          <a:custGeom>
            <a:avLst/>
            <a:gdLst>
              <a:gd name="connsiteX0" fmla="*/ 0 w 12192000"/>
              <a:gd name="connsiteY0" fmla="*/ 13186 h 512232"/>
              <a:gd name="connsiteX1" fmla="*/ 53842 w 12192000"/>
              <a:gd name="connsiteY1" fmla="*/ 25414 h 512232"/>
              <a:gd name="connsiteX2" fmla="*/ 6066972 w 12192000"/>
              <a:gd name="connsiteY2" fmla="*/ 512232 h 512232"/>
              <a:gd name="connsiteX3" fmla="*/ 0 w 12192000"/>
              <a:gd name="connsiteY3" fmla="*/ 512232 h 512232"/>
              <a:gd name="connsiteX4" fmla="*/ 12192000 w 12192000"/>
              <a:gd name="connsiteY4" fmla="*/ 0 h 512232"/>
              <a:gd name="connsiteX5" fmla="*/ 12192000 w 12192000"/>
              <a:gd name="connsiteY5" fmla="*/ 512232 h 512232"/>
              <a:gd name="connsiteX6" fmla="*/ 6066972 w 12192000"/>
              <a:gd name="connsiteY6" fmla="*/ 512232 h 512232"/>
              <a:gd name="connsiteX7" fmla="*/ 12080102 w 12192000"/>
              <a:gd name="connsiteY7" fmla="*/ 25414 h 51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232">
                <a:moveTo>
                  <a:pt x="0" y="13186"/>
                </a:moveTo>
                <a:lnTo>
                  <a:pt x="53842" y="25414"/>
                </a:lnTo>
                <a:cubicBezTo>
                  <a:pt x="1422267" y="320943"/>
                  <a:pt x="3606305" y="512232"/>
                  <a:pt x="6066972" y="512232"/>
                </a:cubicBezTo>
                <a:lnTo>
                  <a:pt x="0" y="512232"/>
                </a:lnTo>
                <a:close/>
                <a:moveTo>
                  <a:pt x="12192000" y="0"/>
                </a:moveTo>
                <a:lnTo>
                  <a:pt x="12192000" y="512232"/>
                </a:lnTo>
                <a:lnTo>
                  <a:pt x="6066972" y="512232"/>
                </a:lnTo>
                <a:cubicBezTo>
                  <a:pt x="8527639" y="512232"/>
                  <a:pt x="10711677" y="320943"/>
                  <a:pt x="12080102" y="25414"/>
                </a:cubicBezTo>
                <a:close/>
              </a:path>
            </a:pathLst>
          </a:custGeom>
          <a:solidFill>
            <a:schemeClr val="accent2">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椭圆 2">
            <a:extLst>
              <a:ext uri="{FF2B5EF4-FFF2-40B4-BE49-F238E27FC236}">
                <a16:creationId xmlns:a16="http://schemas.microsoft.com/office/drawing/2014/main" xmlns="" id="{E136DC50-2DFB-4BF8-BB0D-382EE93BBAC9}"/>
              </a:ext>
            </a:extLst>
          </p:cNvPr>
          <p:cNvSpPr/>
          <p:nvPr/>
        </p:nvSpPr>
        <p:spPr>
          <a:xfrm>
            <a:off x="4359234" y="116378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E9A0400-52CF-4D6C-9481-9F74D5B54ADE}"/>
              </a:ext>
            </a:extLst>
          </p:cNvPr>
          <p:cNvSpPr/>
          <p:nvPr/>
        </p:nvSpPr>
        <p:spPr>
          <a:xfrm rot="5400000" flipH="1">
            <a:off x="6330579" y="-216854"/>
            <a:ext cx="326734" cy="2586603"/>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xmlns="" id="{628BCE40-453F-4560-92AE-9DB2594EF76B}"/>
              </a:ext>
            </a:extLst>
          </p:cNvPr>
          <p:cNvSpPr txBox="1"/>
          <p:nvPr/>
        </p:nvSpPr>
        <p:spPr>
          <a:xfrm>
            <a:off x="3048000" y="8948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核心工作内容</a:t>
            </a:r>
          </a:p>
        </p:txBody>
      </p:sp>
      <p:grpSp>
        <p:nvGrpSpPr>
          <p:cNvPr id="7" name="组合 6">
            <a:extLst>
              <a:ext uri="{FF2B5EF4-FFF2-40B4-BE49-F238E27FC236}">
                <a16:creationId xmlns:a16="http://schemas.microsoft.com/office/drawing/2014/main" xmlns="" id="{A6BC2259-796A-4FBC-A510-D68D04E6AB01}"/>
              </a:ext>
            </a:extLst>
          </p:cNvPr>
          <p:cNvGrpSpPr/>
          <p:nvPr/>
        </p:nvGrpSpPr>
        <p:grpSpPr>
          <a:xfrm>
            <a:off x="1190172" y="2062843"/>
            <a:ext cx="2801257" cy="3938238"/>
            <a:chOff x="1190172" y="2062843"/>
            <a:chExt cx="2801257" cy="3938238"/>
          </a:xfrm>
        </p:grpSpPr>
        <p:sp>
          <p:nvSpPr>
            <p:cNvPr id="8" name="矩形: 圆角 7">
              <a:extLst>
                <a:ext uri="{FF2B5EF4-FFF2-40B4-BE49-F238E27FC236}">
                  <a16:creationId xmlns:a16="http://schemas.microsoft.com/office/drawing/2014/main" xmlns="" id="{6405DF3F-0B26-429C-B429-123FE995C982}"/>
                </a:ext>
              </a:extLst>
            </p:cNvPr>
            <p:cNvSpPr/>
            <p:nvPr/>
          </p:nvSpPr>
          <p:spPr>
            <a:xfrm>
              <a:off x="1190172" y="2062843"/>
              <a:ext cx="2801257" cy="3938238"/>
            </a:xfrm>
            <a:prstGeom prst="roundRect">
              <a:avLst>
                <a:gd name="adj" fmla="val 11961"/>
              </a:avLst>
            </a:prstGeom>
            <a:blipFill dpi="0" rotWithShape="1">
              <a:blip r:embed="rId4"/>
              <a:srcRect/>
              <a:tile tx="0" ty="0" sx="100000" sy="100000" flip="none" algn="tl"/>
            </a:blipFill>
            <a:ln w="15875">
              <a:gradFill flip="none" rotWithShape="1">
                <a:gsLst>
                  <a:gs pos="0">
                    <a:schemeClr val="bg1"/>
                  </a:gs>
                  <a:gs pos="100000">
                    <a:schemeClr val="accent4">
                      <a:alpha val="32000"/>
                    </a:schemeClr>
                  </a:gs>
                </a:gsLst>
                <a:lin ang="2700000" scaled="1"/>
                <a:tileRect/>
              </a:gradFill>
            </a:ln>
            <a:effectLst>
              <a:outerShdw blurRad="254000" dist="266700" dir="3720000" algn="tl" rotWithShape="0">
                <a:schemeClr val="accent3">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ounded Rectangle 7+">
              <a:extLst>
                <a:ext uri="{FF2B5EF4-FFF2-40B4-BE49-F238E27FC236}">
                  <a16:creationId xmlns:a16="http://schemas.microsoft.com/office/drawing/2014/main" xmlns="" id="{EC8B80C6-D5D7-4876-87AC-165690BE5C63}"/>
                </a:ext>
              </a:extLst>
            </p:cNvPr>
            <p:cNvSpPr/>
            <p:nvPr/>
          </p:nvSpPr>
          <p:spPr>
            <a:xfrm>
              <a:off x="1190172" y="2062843"/>
              <a:ext cx="2801257" cy="3938238"/>
            </a:xfrm>
            <a:prstGeom prst="roundRect">
              <a:avLst>
                <a:gd name="adj" fmla="val 11961"/>
              </a:avLst>
            </a:prstGeom>
            <a:gradFill flip="none" rotWithShape="1">
              <a:gsLst>
                <a:gs pos="21000">
                  <a:schemeClr val="bg1">
                    <a:alpha val="0"/>
                  </a:schemeClr>
                </a:gs>
                <a:gs pos="100000">
                  <a:schemeClr val="bg1">
                    <a:alpha val="94000"/>
                  </a:schemeClr>
                </a:gs>
              </a:gsLst>
              <a:lin ang="5400000" scaled="1"/>
              <a:tileRect/>
            </a:gradFill>
            <a:ln w="15875">
              <a:gradFill flip="none" rotWithShape="1">
                <a:gsLst>
                  <a:gs pos="0">
                    <a:schemeClr val="accent1">
                      <a:lumMod val="5000"/>
                      <a:lumOff val="95000"/>
                    </a:schemeClr>
                  </a:gs>
                  <a:gs pos="100000">
                    <a:schemeClr val="bg1">
                      <a:alpha val="40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a:extLst>
                <a:ext uri="{FF2B5EF4-FFF2-40B4-BE49-F238E27FC236}">
                  <a16:creationId xmlns:a16="http://schemas.microsoft.com/office/drawing/2014/main" xmlns="" id="{4B6D0155-8774-462F-A56F-1AB4060D8E45}"/>
                </a:ext>
              </a:extLst>
            </p:cNvPr>
            <p:cNvSpPr/>
            <p:nvPr/>
          </p:nvSpPr>
          <p:spPr>
            <a:xfrm>
              <a:off x="1331658" y="3754934"/>
              <a:ext cx="2432562" cy="2027507"/>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no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EFADE8C8-B998-4D65-9C59-828956017AB1}"/>
                </a:ext>
              </a:extLst>
            </p:cNvPr>
            <p:cNvSpPr txBox="1"/>
            <p:nvPr/>
          </p:nvSpPr>
          <p:spPr>
            <a:xfrm>
              <a:off x="1509507" y="4056608"/>
              <a:ext cx="2070819" cy="400110"/>
            </a:xfrm>
            <a:prstGeom prst="rect">
              <a:avLst/>
            </a:prstGeom>
            <a:noFill/>
          </p:spPr>
          <p:txBody>
            <a:bodyPr wrap="square">
              <a:spAutoFit/>
            </a:bodyPr>
            <a:lstStyle/>
            <a:p>
              <a:r>
                <a:rPr lang="zh-CN" altLang="en-US" sz="2000" dirty="0">
                  <a:solidFill>
                    <a:schemeClr val="accent1"/>
                  </a:solidFill>
                  <a:latin typeface="+mj-ea"/>
                  <a:ea typeface="+mj-ea"/>
                </a:rPr>
                <a:t>组建招商团队</a:t>
              </a:r>
            </a:p>
          </p:txBody>
        </p:sp>
        <p:sp>
          <p:nvSpPr>
            <p:cNvPr id="13" name="文本框 12">
              <a:extLst>
                <a:ext uri="{FF2B5EF4-FFF2-40B4-BE49-F238E27FC236}">
                  <a16:creationId xmlns:a16="http://schemas.microsoft.com/office/drawing/2014/main" xmlns="" id="{DB6F59D8-743A-4F8E-BFB4-29D611CFD24A}"/>
                </a:ext>
              </a:extLst>
            </p:cNvPr>
            <p:cNvSpPr txBox="1"/>
            <p:nvPr/>
          </p:nvSpPr>
          <p:spPr>
            <a:xfrm>
              <a:off x="1509507" y="4483005"/>
              <a:ext cx="2173166" cy="1113895"/>
            </a:xfrm>
            <a:prstGeom prst="rect">
              <a:avLst/>
            </a:prstGeom>
            <a:noFill/>
          </p:spPr>
          <p:txBody>
            <a:bodyPr wrap="square">
              <a:spAutoFit/>
            </a:bodyPr>
            <a:lstStyle/>
            <a:p>
              <a:pPr>
                <a:lnSpc>
                  <a:spcPct val="120000"/>
                </a:lnSpc>
              </a:pPr>
              <a:r>
                <a:rPr lang="zh-CN" altLang="en-US" sz="1400" dirty="0">
                  <a:solidFill>
                    <a:schemeClr val="tx1">
                      <a:lumMod val="65000"/>
                      <a:lumOff val="35000"/>
                    </a:schemeClr>
                  </a:solidFill>
                </a:rPr>
                <a:t>优化组织结构和岗位设置、以岗位责任制为核心制度；完善和落实考评和激励机制；建立负责培训体系。</a:t>
              </a:r>
            </a:p>
          </p:txBody>
        </p:sp>
      </p:grpSp>
      <p:grpSp>
        <p:nvGrpSpPr>
          <p:cNvPr id="12" name="组合 11">
            <a:extLst>
              <a:ext uri="{FF2B5EF4-FFF2-40B4-BE49-F238E27FC236}">
                <a16:creationId xmlns:a16="http://schemas.microsoft.com/office/drawing/2014/main" xmlns="" id="{64EB0EF8-0F10-4372-A565-BAAF104AD306}"/>
              </a:ext>
            </a:extLst>
          </p:cNvPr>
          <p:cNvGrpSpPr/>
          <p:nvPr/>
        </p:nvGrpSpPr>
        <p:grpSpPr>
          <a:xfrm>
            <a:off x="4695372" y="2062843"/>
            <a:ext cx="2801257" cy="3938238"/>
            <a:chOff x="4695372" y="2062843"/>
            <a:chExt cx="2801257" cy="3938238"/>
          </a:xfrm>
        </p:grpSpPr>
        <p:sp>
          <p:nvSpPr>
            <p:cNvPr id="20" name="矩形: 圆角 19">
              <a:extLst>
                <a:ext uri="{FF2B5EF4-FFF2-40B4-BE49-F238E27FC236}">
                  <a16:creationId xmlns:a16="http://schemas.microsoft.com/office/drawing/2014/main" xmlns="" id="{0E9EA10C-68B9-4F29-BE76-FF04E9356297}"/>
                </a:ext>
              </a:extLst>
            </p:cNvPr>
            <p:cNvSpPr/>
            <p:nvPr/>
          </p:nvSpPr>
          <p:spPr>
            <a:xfrm>
              <a:off x="4695372" y="2062843"/>
              <a:ext cx="2801257" cy="3938238"/>
            </a:xfrm>
            <a:prstGeom prst="roundRect">
              <a:avLst>
                <a:gd name="adj" fmla="val 11961"/>
              </a:avLst>
            </a:prstGeom>
            <a:blipFill dpi="0" rotWithShape="1">
              <a:blip r:embed="rId5"/>
              <a:srcRect/>
              <a:tile tx="806450" ty="0" sx="100000" sy="100000" flip="none" algn="r"/>
            </a:blipFill>
            <a:ln w="15875">
              <a:gradFill flip="none" rotWithShape="1">
                <a:gsLst>
                  <a:gs pos="0">
                    <a:schemeClr val="bg1"/>
                  </a:gs>
                  <a:gs pos="100000">
                    <a:schemeClr val="accent4">
                      <a:alpha val="32000"/>
                    </a:schemeClr>
                  </a:gs>
                </a:gsLst>
                <a:lin ang="2700000" scaled="1"/>
                <a:tileRect/>
              </a:gradFill>
            </a:ln>
            <a:effectLst>
              <a:outerShdw blurRad="254000" dist="266700" dir="3720000" algn="tl" rotWithShape="0">
                <a:schemeClr val="accent3">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ounded Rectangle 7+">
              <a:extLst>
                <a:ext uri="{FF2B5EF4-FFF2-40B4-BE49-F238E27FC236}">
                  <a16:creationId xmlns:a16="http://schemas.microsoft.com/office/drawing/2014/main" xmlns="" id="{DDA2D868-A863-49B8-9885-6FF7453B8812}"/>
                </a:ext>
              </a:extLst>
            </p:cNvPr>
            <p:cNvSpPr/>
            <p:nvPr/>
          </p:nvSpPr>
          <p:spPr>
            <a:xfrm>
              <a:off x="4695372" y="2062843"/>
              <a:ext cx="2801257" cy="3938238"/>
            </a:xfrm>
            <a:prstGeom prst="roundRect">
              <a:avLst>
                <a:gd name="adj" fmla="val 11961"/>
              </a:avLst>
            </a:prstGeom>
            <a:gradFill flip="none" rotWithShape="1">
              <a:gsLst>
                <a:gs pos="21000">
                  <a:schemeClr val="bg1">
                    <a:alpha val="0"/>
                  </a:schemeClr>
                </a:gs>
                <a:gs pos="100000">
                  <a:schemeClr val="bg1">
                    <a:alpha val="94000"/>
                  </a:schemeClr>
                </a:gs>
              </a:gsLst>
              <a:lin ang="5400000" scaled="1"/>
              <a:tileRect/>
            </a:gradFill>
            <a:ln w="15875">
              <a:gradFill flip="none" rotWithShape="1">
                <a:gsLst>
                  <a:gs pos="0">
                    <a:schemeClr val="accent1">
                      <a:lumMod val="5000"/>
                      <a:lumOff val="95000"/>
                    </a:schemeClr>
                  </a:gs>
                  <a:gs pos="100000">
                    <a:schemeClr val="bg1">
                      <a:alpha val="40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a:extLst>
                <a:ext uri="{FF2B5EF4-FFF2-40B4-BE49-F238E27FC236}">
                  <a16:creationId xmlns:a16="http://schemas.microsoft.com/office/drawing/2014/main" xmlns="" id="{AB1BE878-71EC-42C0-AC25-6D5AB7F98CBF}"/>
                </a:ext>
              </a:extLst>
            </p:cNvPr>
            <p:cNvSpPr/>
            <p:nvPr/>
          </p:nvSpPr>
          <p:spPr>
            <a:xfrm>
              <a:off x="4836858" y="3754934"/>
              <a:ext cx="2432562" cy="2027507"/>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no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5F3DBFB5-C7ED-4552-B0CB-F7E708963836}"/>
                </a:ext>
              </a:extLst>
            </p:cNvPr>
            <p:cNvSpPr txBox="1"/>
            <p:nvPr/>
          </p:nvSpPr>
          <p:spPr>
            <a:xfrm>
              <a:off x="5014707" y="4056608"/>
              <a:ext cx="2070819" cy="400110"/>
            </a:xfrm>
            <a:prstGeom prst="rect">
              <a:avLst/>
            </a:prstGeom>
            <a:noFill/>
          </p:spPr>
          <p:txBody>
            <a:bodyPr wrap="square">
              <a:spAutoFit/>
            </a:bodyPr>
            <a:lstStyle/>
            <a:p>
              <a:r>
                <a:rPr lang="zh-CN" altLang="en-US" sz="2000" dirty="0">
                  <a:solidFill>
                    <a:schemeClr val="accent1"/>
                  </a:solidFill>
                  <a:latin typeface="+mj-ea"/>
                  <a:ea typeface="+mj-ea"/>
                </a:rPr>
                <a:t>参与策划工作</a:t>
              </a:r>
            </a:p>
          </p:txBody>
        </p:sp>
        <p:sp>
          <p:nvSpPr>
            <p:cNvPr id="24" name="文本框 23">
              <a:extLst>
                <a:ext uri="{FF2B5EF4-FFF2-40B4-BE49-F238E27FC236}">
                  <a16:creationId xmlns:a16="http://schemas.microsoft.com/office/drawing/2014/main" xmlns="" id="{E078345E-02A5-468D-BF0A-2EDB74D60555}"/>
                </a:ext>
              </a:extLst>
            </p:cNvPr>
            <p:cNvSpPr txBox="1"/>
            <p:nvPr/>
          </p:nvSpPr>
          <p:spPr>
            <a:xfrm>
              <a:off x="5014707" y="4483005"/>
              <a:ext cx="2173166" cy="855362"/>
            </a:xfrm>
            <a:prstGeom prst="rect">
              <a:avLst/>
            </a:prstGeom>
            <a:noFill/>
          </p:spPr>
          <p:txBody>
            <a:bodyPr wrap="square">
              <a:spAutoFit/>
            </a:bodyPr>
            <a:lstStyle/>
            <a:p>
              <a:pPr>
                <a:lnSpc>
                  <a:spcPct val="120000"/>
                </a:lnSpc>
              </a:pPr>
              <a:r>
                <a:rPr lang="zh-CN" altLang="en-US" sz="1400" dirty="0">
                  <a:solidFill>
                    <a:schemeClr val="tx1">
                      <a:lumMod val="65000"/>
                      <a:lumOff val="35000"/>
                    </a:schemeClr>
                  </a:solidFill>
                </a:rPr>
                <a:t>负责并审核围观市场研究、营销策划方案，推广计划的实施、调整。</a:t>
              </a:r>
            </a:p>
          </p:txBody>
        </p:sp>
      </p:grpSp>
      <p:grpSp>
        <p:nvGrpSpPr>
          <p:cNvPr id="16" name="组合 15">
            <a:extLst>
              <a:ext uri="{FF2B5EF4-FFF2-40B4-BE49-F238E27FC236}">
                <a16:creationId xmlns:a16="http://schemas.microsoft.com/office/drawing/2014/main" xmlns="" id="{15F3AB9B-8711-4858-B26A-D835988D48BE}"/>
              </a:ext>
            </a:extLst>
          </p:cNvPr>
          <p:cNvGrpSpPr/>
          <p:nvPr/>
        </p:nvGrpSpPr>
        <p:grpSpPr>
          <a:xfrm>
            <a:off x="8200572" y="2062843"/>
            <a:ext cx="2801257" cy="3938238"/>
            <a:chOff x="8200572" y="2062843"/>
            <a:chExt cx="2801257" cy="3938238"/>
          </a:xfrm>
        </p:grpSpPr>
        <p:sp>
          <p:nvSpPr>
            <p:cNvPr id="26" name="矩形: 圆角 25">
              <a:extLst>
                <a:ext uri="{FF2B5EF4-FFF2-40B4-BE49-F238E27FC236}">
                  <a16:creationId xmlns:a16="http://schemas.microsoft.com/office/drawing/2014/main" xmlns="" id="{165944EC-6355-4BB0-AD86-7F44248A8BCD}"/>
                </a:ext>
              </a:extLst>
            </p:cNvPr>
            <p:cNvSpPr/>
            <p:nvPr/>
          </p:nvSpPr>
          <p:spPr>
            <a:xfrm>
              <a:off x="8200572" y="2062843"/>
              <a:ext cx="2801257" cy="3938238"/>
            </a:xfrm>
            <a:prstGeom prst="roundRect">
              <a:avLst>
                <a:gd name="adj" fmla="val 11961"/>
              </a:avLst>
            </a:prstGeom>
            <a:blipFill dpi="0" rotWithShape="1">
              <a:blip r:embed="rId6"/>
              <a:srcRect/>
              <a:tile tx="0" ty="0" sx="100000" sy="100000" flip="none" algn="ctr"/>
            </a:blipFill>
            <a:ln w="15875">
              <a:gradFill flip="none" rotWithShape="1">
                <a:gsLst>
                  <a:gs pos="0">
                    <a:schemeClr val="bg1"/>
                  </a:gs>
                  <a:gs pos="100000">
                    <a:schemeClr val="accent4">
                      <a:alpha val="32000"/>
                    </a:schemeClr>
                  </a:gs>
                </a:gsLst>
                <a:lin ang="2700000" scaled="1"/>
                <a:tileRect/>
              </a:gradFill>
            </a:ln>
            <a:effectLst>
              <a:outerShdw blurRad="254000" dist="266700" dir="3720000" algn="tl" rotWithShape="0">
                <a:schemeClr val="accent3">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Rounded Rectangle 7+">
              <a:extLst>
                <a:ext uri="{FF2B5EF4-FFF2-40B4-BE49-F238E27FC236}">
                  <a16:creationId xmlns:a16="http://schemas.microsoft.com/office/drawing/2014/main" xmlns="" id="{04045AC1-60EE-471A-B11B-0C3AD27CA093}"/>
                </a:ext>
              </a:extLst>
            </p:cNvPr>
            <p:cNvSpPr/>
            <p:nvPr/>
          </p:nvSpPr>
          <p:spPr>
            <a:xfrm>
              <a:off x="8200572" y="2062843"/>
              <a:ext cx="2801257" cy="3938238"/>
            </a:xfrm>
            <a:prstGeom prst="roundRect">
              <a:avLst>
                <a:gd name="adj" fmla="val 11961"/>
              </a:avLst>
            </a:prstGeom>
            <a:gradFill flip="none" rotWithShape="1">
              <a:gsLst>
                <a:gs pos="21000">
                  <a:schemeClr val="bg1">
                    <a:alpha val="0"/>
                  </a:schemeClr>
                </a:gs>
                <a:gs pos="100000">
                  <a:schemeClr val="bg1">
                    <a:alpha val="9400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圆角 27">
              <a:extLst>
                <a:ext uri="{FF2B5EF4-FFF2-40B4-BE49-F238E27FC236}">
                  <a16:creationId xmlns:a16="http://schemas.microsoft.com/office/drawing/2014/main" xmlns="" id="{35ED547C-AA08-4744-ABAD-93B6DD260286}"/>
                </a:ext>
              </a:extLst>
            </p:cNvPr>
            <p:cNvSpPr/>
            <p:nvPr/>
          </p:nvSpPr>
          <p:spPr>
            <a:xfrm>
              <a:off x="8342058" y="3754934"/>
              <a:ext cx="2432562" cy="2027507"/>
            </a:xfrm>
            <a:prstGeom prst="roundRect">
              <a:avLst>
                <a:gd name="adj" fmla="val 11961"/>
              </a:avLst>
            </a:prstGeom>
            <a:gradFill flip="none" rotWithShape="1">
              <a:gsLst>
                <a:gs pos="38899">
                  <a:srgbClr val="FFFFFF"/>
                </a:gs>
                <a:gs pos="7000">
                  <a:schemeClr val="bg1">
                    <a:alpha val="94000"/>
                  </a:schemeClr>
                </a:gs>
                <a:gs pos="100000">
                  <a:schemeClr val="bg1">
                    <a:alpha val="78000"/>
                  </a:schemeClr>
                </a:gs>
              </a:gsLst>
              <a:lin ang="0" scaled="1"/>
              <a:tileRect/>
            </a:gradFill>
            <a:ln>
              <a:noFill/>
            </a:ln>
            <a:effectLst>
              <a:outerShdw blurRad="457200" dist="63500" dir="3720000" algn="tl" rotWithShape="0">
                <a:schemeClr val="bg1">
                  <a:alpha val="6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a16="http://schemas.microsoft.com/office/drawing/2014/main" xmlns="" id="{DCB18708-2042-4D31-8ECA-DA2E7CF0CC81}"/>
                </a:ext>
              </a:extLst>
            </p:cNvPr>
            <p:cNvSpPr txBox="1"/>
            <p:nvPr/>
          </p:nvSpPr>
          <p:spPr>
            <a:xfrm>
              <a:off x="8519907" y="4056608"/>
              <a:ext cx="2070819" cy="400110"/>
            </a:xfrm>
            <a:prstGeom prst="rect">
              <a:avLst/>
            </a:prstGeom>
            <a:noFill/>
          </p:spPr>
          <p:txBody>
            <a:bodyPr wrap="square">
              <a:spAutoFit/>
            </a:bodyPr>
            <a:lstStyle/>
            <a:p>
              <a:r>
                <a:rPr lang="zh-CN" altLang="en-US" sz="2000" dirty="0">
                  <a:solidFill>
                    <a:schemeClr val="accent1"/>
                  </a:solidFill>
                  <a:latin typeface="+mj-ea"/>
                  <a:ea typeface="+mj-ea"/>
                </a:rPr>
                <a:t>组织开展培训</a:t>
              </a:r>
            </a:p>
          </p:txBody>
        </p:sp>
        <p:sp>
          <p:nvSpPr>
            <p:cNvPr id="30" name="文本框 29">
              <a:extLst>
                <a:ext uri="{FF2B5EF4-FFF2-40B4-BE49-F238E27FC236}">
                  <a16:creationId xmlns:a16="http://schemas.microsoft.com/office/drawing/2014/main" xmlns="" id="{417E45A6-DE94-4E9F-BF1D-B99A805E6F06}"/>
                </a:ext>
              </a:extLst>
            </p:cNvPr>
            <p:cNvSpPr txBox="1"/>
            <p:nvPr/>
          </p:nvSpPr>
          <p:spPr>
            <a:xfrm>
              <a:off x="8519907" y="4483005"/>
              <a:ext cx="2173166" cy="1113895"/>
            </a:xfrm>
            <a:prstGeom prst="rect">
              <a:avLst/>
            </a:prstGeom>
            <a:noFill/>
          </p:spPr>
          <p:txBody>
            <a:bodyPr wrap="square">
              <a:spAutoFit/>
            </a:bodyPr>
            <a:lstStyle/>
            <a:p>
              <a:pPr>
                <a:lnSpc>
                  <a:spcPct val="120000"/>
                </a:lnSpc>
              </a:pPr>
              <a:r>
                <a:rPr lang="zh-CN" altLang="en-US" sz="1400" dirty="0">
                  <a:solidFill>
                    <a:schemeClr val="tx1">
                      <a:lumMod val="65000"/>
                      <a:lumOff val="35000"/>
                    </a:schemeClr>
                  </a:solidFill>
                </a:rPr>
                <a:t>有规划地对团队内部进行集中培训，提升公司人员素质和修养</a:t>
              </a:r>
              <a:r>
                <a:rPr lang="en-US" altLang="zh-CN" sz="1400" dirty="0">
                  <a:solidFill>
                    <a:schemeClr val="tx1">
                      <a:lumMod val="65000"/>
                      <a:lumOff val="35000"/>
                    </a:schemeClr>
                  </a:solidFill>
                </a:rPr>
                <a:t>,</a:t>
              </a:r>
              <a:r>
                <a:rPr lang="zh-CN" altLang="en-US" sz="1400" dirty="0">
                  <a:solidFill>
                    <a:schemeClr val="tx1">
                      <a:lumMod val="65000"/>
                      <a:lumOff val="35000"/>
                    </a:schemeClr>
                  </a:solidFill>
                </a:rPr>
                <a:t>强化工作技能和责任担当。</a:t>
              </a:r>
            </a:p>
          </p:txBody>
        </p:sp>
      </p:grpSp>
      <p:sp>
        <p:nvSpPr>
          <p:cNvPr id="47" name="任意多边形: 形状 46">
            <a:extLst>
              <a:ext uri="{FF2B5EF4-FFF2-40B4-BE49-F238E27FC236}">
                <a16:creationId xmlns:a16="http://schemas.microsoft.com/office/drawing/2014/main" xmlns="" id="{6CDB0C6B-6968-4569-8A94-CE7B1D7359D1}"/>
              </a:ext>
            </a:extLst>
          </p:cNvPr>
          <p:cNvSpPr/>
          <p:nvPr/>
        </p:nvSpPr>
        <p:spPr>
          <a:xfrm>
            <a:off x="0" y="6023429"/>
            <a:ext cx="12192000" cy="834571"/>
          </a:xfrm>
          <a:custGeom>
            <a:avLst/>
            <a:gdLst>
              <a:gd name="connsiteX0" fmla="*/ 0 w 12192000"/>
              <a:gd name="connsiteY0" fmla="*/ 13186 h 512232"/>
              <a:gd name="connsiteX1" fmla="*/ 53842 w 12192000"/>
              <a:gd name="connsiteY1" fmla="*/ 25414 h 512232"/>
              <a:gd name="connsiteX2" fmla="*/ 6066972 w 12192000"/>
              <a:gd name="connsiteY2" fmla="*/ 512232 h 512232"/>
              <a:gd name="connsiteX3" fmla="*/ 0 w 12192000"/>
              <a:gd name="connsiteY3" fmla="*/ 512232 h 512232"/>
              <a:gd name="connsiteX4" fmla="*/ 12192000 w 12192000"/>
              <a:gd name="connsiteY4" fmla="*/ 0 h 512232"/>
              <a:gd name="connsiteX5" fmla="*/ 12192000 w 12192000"/>
              <a:gd name="connsiteY5" fmla="*/ 512232 h 512232"/>
              <a:gd name="connsiteX6" fmla="*/ 6066972 w 12192000"/>
              <a:gd name="connsiteY6" fmla="*/ 512232 h 512232"/>
              <a:gd name="connsiteX7" fmla="*/ 12080102 w 12192000"/>
              <a:gd name="connsiteY7" fmla="*/ 25414 h 51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12232">
                <a:moveTo>
                  <a:pt x="0" y="13186"/>
                </a:moveTo>
                <a:lnTo>
                  <a:pt x="53842" y="25414"/>
                </a:lnTo>
                <a:cubicBezTo>
                  <a:pt x="1422267" y="320943"/>
                  <a:pt x="3606305" y="512232"/>
                  <a:pt x="6066972" y="512232"/>
                </a:cubicBezTo>
                <a:lnTo>
                  <a:pt x="0" y="512232"/>
                </a:lnTo>
                <a:close/>
                <a:moveTo>
                  <a:pt x="12192000" y="0"/>
                </a:moveTo>
                <a:lnTo>
                  <a:pt x="12192000" y="512232"/>
                </a:lnTo>
                <a:lnTo>
                  <a:pt x="6066972" y="512232"/>
                </a:lnTo>
                <a:cubicBezTo>
                  <a:pt x="8527639" y="512232"/>
                  <a:pt x="10711677" y="320943"/>
                  <a:pt x="12080102" y="25414"/>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a:extLst>
              <a:ext uri="{FF2B5EF4-FFF2-40B4-BE49-F238E27FC236}">
                <a16:creationId xmlns:a16="http://schemas.microsoft.com/office/drawing/2014/main" xmlns="" id="{64D5E1F3-0421-4B01-94CE-3641FB49E7D1}"/>
              </a:ext>
            </a:extLst>
          </p:cNvPr>
          <p:cNvGrpSpPr/>
          <p:nvPr/>
        </p:nvGrpSpPr>
        <p:grpSpPr>
          <a:xfrm>
            <a:off x="3305175" y="1714500"/>
            <a:ext cx="1028700" cy="1028700"/>
            <a:chOff x="3305175" y="1714500"/>
            <a:chExt cx="1028700" cy="1028700"/>
          </a:xfrm>
        </p:grpSpPr>
        <p:sp>
          <p:nvSpPr>
            <p:cNvPr id="52" name="椭圆 51">
              <a:extLst>
                <a:ext uri="{FF2B5EF4-FFF2-40B4-BE49-F238E27FC236}">
                  <a16:creationId xmlns:a16="http://schemas.microsoft.com/office/drawing/2014/main" xmlns="" id="{2F19DC44-AAE0-4D81-BC6D-8C930FB9EF3A}"/>
                </a:ext>
              </a:extLst>
            </p:cNvPr>
            <p:cNvSpPr/>
            <p:nvPr/>
          </p:nvSpPr>
          <p:spPr>
            <a:xfrm>
              <a:off x="3305175" y="1714500"/>
              <a:ext cx="1028700" cy="1028700"/>
            </a:xfrm>
            <a:prstGeom prst="ellipse">
              <a:avLst/>
            </a:prstGeom>
            <a:solidFill>
              <a:srgbClr val="FFFFFF">
                <a:alpha val="93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invesment-purse_73104">
              <a:extLst>
                <a:ext uri="{FF2B5EF4-FFF2-40B4-BE49-F238E27FC236}">
                  <a16:creationId xmlns:a16="http://schemas.microsoft.com/office/drawing/2014/main" xmlns="" id="{44933D34-F638-4A5C-AE44-376672BC27F9}"/>
                </a:ext>
              </a:extLst>
            </p:cNvPr>
            <p:cNvSpPr/>
            <p:nvPr/>
          </p:nvSpPr>
          <p:spPr>
            <a:xfrm>
              <a:off x="3550986" y="1987246"/>
              <a:ext cx="537078" cy="483208"/>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 name="T80" fmla="*/ 121763 h 600884"/>
                <a:gd name="T81" fmla="*/ 121763 h 600884"/>
                <a:gd name="T82" fmla="*/ 121763 h 600884"/>
                <a:gd name="T83"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5" h="2149">
                  <a:moveTo>
                    <a:pt x="1611" y="1622"/>
                  </a:moveTo>
                  <a:cubicBezTo>
                    <a:pt x="1507" y="1622"/>
                    <a:pt x="1421" y="1536"/>
                    <a:pt x="1421" y="1432"/>
                  </a:cubicBezTo>
                  <a:lnTo>
                    <a:pt x="1421" y="1132"/>
                  </a:lnTo>
                  <a:cubicBezTo>
                    <a:pt x="1421" y="1027"/>
                    <a:pt x="1507" y="942"/>
                    <a:pt x="1611" y="942"/>
                  </a:cubicBezTo>
                  <a:lnTo>
                    <a:pt x="2322" y="942"/>
                  </a:lnTo>
                  <a:lnTo>
                    <a:pt x="2322" y="625"/>
                  </a:lnTo>
                  <a:cubicBezTo>
                    <a:pt x="2322" y="509"/>
                    <a:pt x="2228" y="415"/>
                    <a:pt x="2112" y="415"/>
                  </a:cubicBezTo>
                  <a:lnTo>
                    <a:pt x="1970" y="415"/>
                  </a:lnTo>
                  <a:lnTo>
                    <a:pt x="1932" y="176"/>
                  </a:lnTo>
                  <a:cubicBezTo>
                    <a:pt x="1929" y="157"/>
                    <a:pt x="1919" y="141"/>
                    <a:pt x="1903" y="131"/>
                  </a:cubicBezTo>
                  <a:cubicBezTo>
                    <a:pt x="1888" y="120"/>
                    <a:pt x="1868" y="117"/>
                    <a:pt x="1850" y="121"/>
                  </a:cubicBezTo>
                  <a:lnTo>
                    <a:pt x="1691" y="160"/>
                  </a:lnTo>
                  <a:lnTo>
                    <a:pt x="1634" y="41"/>
                  </a:lnTo>
                  <a:cubicBezTo>
                    <a:pt x="1626" y="24"/>
                    <a:pt x="1612" y="12"/>
                    <a:pt x="1595" y="6"/>
                  </a:cubicBezTo>
                  <a:cubicBezTo>
                    <a:pt x="1578" y="0"/>
                    <a:pt x="1559" y="2"/>
                    <a:pt x="1543" y="10"/>
                  </a:cubicBezTo>
                  <a:lnTo>
                    <a:pt x="773" y="415"/>
                  </a:lnTo>
                  <a:lnTo>
                    <a:pt x="210" y="415"/>
                  </a:lnTo>
                  <a:cubicBezTo>
                    <a:pt x="94" y="415"/>
                    <a:pt x="0" y="509"/>
                    <a:pt x="0" y="625"/>
                  </a:cubicBezTo>
                  <a:lnTo>
                    <a:pt x="0" y="1939"/>
                  </a:lnTo>
                  <a:cubicBezTo>
                    <a:pt x="0" y="2054"/>
                    <a:pt x="94" y="2149"/>
                    <a:pt x="210" y="2149"/>
                  </a:cubicBezTo>
                  <a:lnTo>
                    <a:pt x="2112" y="2149"/>
                  </a:lnTo>
                  <a:cubicBezTo>
                    <a:pt x="2228" y="2149"/>
                    <a:pt x="2322" y="2054"/>
                    <a:pt x="2322" y="1939"/>
                  </a:cubicBezTo>
                  <a:lnTo>
                    <a:pt x="2322" y="1622"/>
                  </a:lnTo>
                  <a:lnTo>
                    <a:pt x="1611" y="1622"/>
                  </a:lnTo>
                  <a:close/>
                  <a:moveTo>
                    <a:pt x="1812" y="268"/>
                  </a:moveTo>
                  <a:lnTo>
                    <a:pt x="1835" y="415"/>
                  </a:lnTo>
                  <a:lnTo>
                    <a:pt x="1812" y="415"/>
                  </a:lnTo>
                  <a:lnTo>
                    <a:pt x="1749" y="283"/>
                  </a:lnTo>
                  <a:lnTo>
                    <a:pt x="1812" y="268"/>
                  </a:lnTo>
                  <a:close/>
                  <a:moveTo>
                    <a:pt x="1543" y="161"/>
                  </a:moveTo>
                  <a:lnTo>
                    <a:pt x="1664" y="415"/>
                  </a:lnTo>
                  <a:lnTo>
                    <a:pt x="1060" y="415"/>
                  </a:lnTo>
                  <a:lnTo>
                    <a:pt x="1543" y="161"/>
                  </a:lnTo>
                  <a:close/>
                  <a:moveTo>
                    <a:pt x="1611" y="1075"/>
                  </a:moveTo>
                  <a:lnTo>
                    <a:pt x="2329" y="1075"/>
                  </a:lnTo>
                  <a:cubicBezTo>
                    <a:pt x="2360" y="1075"/>
                    <a:pt x="2385" y="1100"/>
                    <a:pt x="2385" y="1132"/>
                  </a:cubicBezTo>
                  <a:lnTo>
                    <a:pt x="2385" y="1432"/>
                  </a:lnTo>
                  <a:cubicBezTo>
                    <a:pt x="2385" y="1463"/>
                    <a:pt x="2360" y="1488"/>
                    <a:pt x="2329" y="1488"/>
                  </a:cubicBezTo>
                  <a:lnTo>
                    <a:pt x="1611" y="1488"/>
                  </a:lnTo>
                  <a:cubicBezTo>
                    <a:pt x="1580" y="1488"/>
                    <a:pt x="1555" y="1463"/>
                    <a:pt x="1555" y="1432"/>
                  </a:cubicBezTo>
                  <a:lnTo>
                    <a:pt x="1555" y="1132"/>
                  </a:lnTo>
                  <a:cubicBezTo>
                    <a:pt x="1555" y="1100"/>
                    <a:pt x="1580" y="1075"/>
                    <a:pt x="1611" y="10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 name="组合 5">
            <a:extLst>
              <a:ext uri="{FF2B5EF4-FFF2-40B4-BE49-F238E27FC236}">
                <a16:creationId xmlns:a16="http://schemas.microsoft.com/office/drawing/2014/main" xmlns="" id="{C9C49B7E-3B0D-4B53-B070-CC239A6A1A14}"/>
              </a:ext>
            </a:extLst>
          </p:cNvPr>
          <p:cNvGrpSpPr/>
          <p:nvPr/>
        </p:nvGrpSpPr>
        <p:grpSpPr>
          <a:xfrm>
            <a:off x="3286126" y="1691668"/>
            <a:ext cx="1049482" cy="1073297"/>
            <a:chOff x="1133019" y="2388447"/>
            <a:chExt cx="1613394" cy="1650008"/>
          </a:xfrm>
        </p:grpSpPr>
        <p:sp>
          <p:nvSpPr>
            <p:cNvPr id="31" name="弧形 30">
              <a:extLst>
                <a:ext uri="{FF2B5EF4-FFF2-40B4-BE49-F238E27FC236}">
                  <a16:creationId xmlns:a16="http://schemas.microsoft.com/office/drawing/2014/main" xmlns="" id="{B74F3E56-ED90-44E7-AEEC-3D4D363296E0}"/>
                </a:ext>
              </a:extLst>
            </p:cNvPr>
            <p:cNvSpPr/>
            <p:nvPr/>
          </p:nvSpPr>
          <p:spPr>
            <a:xfrm rot="18364987">
              <a:off x="1133018" y="2425060"/>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32" name="弧形 31">
              <a:extLst>
                <a:ext uri="{FF2B5EF4-FFF2-40B4-BE49-F238E27FC236}">
                  <a16:creationId xmlns:a16="http://schemas.microsoft.com/office/drawing/2014/main" xmlns="" id="{FAFA1FDA-4B86-4D29-B6B0-0EE980114F71}"/>
                </a:ext>
              </a:extLst>
            </p:cNvPr>
            <p:cNvSpPr/>
            <p:nvPr/>
          </p:nvSpPr>
          <p:spPr>
            <a:xfrm rot="7564987">
              <a:off x="1133018" y="2388450"/>
              <a:ext cx="1613397" cy="1613392"/>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nvGrpSpPr>
          <p:cNvPr id="19" name="组合 18">
            <a:extLst>
              <a:ext uri="{FF2B5EF4-FFF2-40B4-BE49-F238E27FC236}">
                <a16:creationId xmlns:a16="http://schemas.microsoft.com/office/drawing/2014/main" xmlns="" id="{F3516034-CE78-4944-A663-F6BDD3269685}"/>
              </a:ext>
            </a:extLst>
          </p:cNvPr>
          <p:cNvGrpSpPr/>
          <p:nvPr/>
        </p:nvGrpSpPr>
        <p:grpSpPr>
          <a:xfrm>
            <a:off x="6867525" y="1714500"/>
            <a:ext cx="1028700" cy="1028700"/>
            <a:chOff x="6867525" y="1714500"/>
            <a:chExt cx="1028700" cy="1028700"/>
          </a:xfrm>
        </p:grpSpPr>
        <p:sp>
          <p:nvSpPr>
            <p:cNvPr id="56" name="椭圆 55">
              <a:extLst>
                <a:ext uri="{FF2B5EF4-FFF2-40B4-BE49-F238E27FC236}">
                  <a16:creationId xmlns:a16="http://schemas.microsoft.com/office/drawing/2014/main" xmlns="" id="{BAFCA009-8AC1-4CD4-AC58-49C656AB3300}"/>
                </a:ext>
              </a:extLst>
            </p:cNvPr>
            <p:cNvSpPr/>
            <p:nvPr/>
          </p:nvSpPr>
          <p:spPr>
            <a:xfrm>
              <a:off x="6867525" y="1714500"/>
              <a:ext cx="1028700" cy="1028700"/>
            </a:xfrm>
            <a:prstGeom prst="ellipse">
              <a:avLst/>
            </a:prstGeom>
            <a:solidFill>
              <a:srgbClr val="FFFFFF">
                <a:alpha val="93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invesment-purse_73104">
              <a:extLst>
                <a:ext uri="{FF2B5EF4-FFF2-40B4-BE49-F238E27FC236}">
                  <a16:creationId xmlns:a16="http://schemas.microsoft.com/office/drawing/2014/main" xmlns="" id="{66FA2364-9997-4A95-826C-97880848E965}"/>
                </a:ext>
              </a:extLst>
            </p:cNvPr>
            <p:cNvSpPr/>
            <p:nvPr/>
          </p:nvSpPr>
          <p:spPr>
            <a:xfrm>
              <a:off x="7126386" y="1960311"/>
              <a:ext cx="510978" cy="537078"/>
            </a:xfrm>
            <a:custGeom>
              <a:avLst/>
              <a:gdLst>
                <a:gd name="connsiteX0" fmla="*/ 511866 w 577276"/>
                <a:gd name="connsiteY0" fmla="*/ 416436 h 606761"/>
                <a:gd name="connsiteX1" fmla="*/ 514903 w 577276"/>
                <a:gd name="connsiteY1" fmla="*/ 430845 h 606761"/>
                <a:gd name="connsiteX2" fmla="*/ 451884 w 577276"/>
                <a:gd name="connsiteY2" fmla="*/ 521093 h 606761"/>
                <a:gd name="connsiteX3" fmla="*/ 445051 w 577276"/>
                <a:gd name="connsiteY3" fmla="*/ 524885 h 606761"/>
                <a:gd name="connsiteX4" fmla="*/ 443533 w 577276"/>
                <a:gd name="connsiteY4" fmla="*/ 524885 h 606761"/>
                <a:gd name="connsiteX5" fmla="*/ 436699 w 577276"/>
                <a:gd name="connsiteY5" fmla="*/ 522610 h 606761"/>
                <a:gd name="connsiteX6" fmla="*/ 388866 w 577276"/>
                <a:gd name="connsiteY6" fmla="*/ 483174 h 606761"/>
                <a:gd name="connsiteX7" fmla="*/ 387347 w 577276"/>
                <a:gd name="connsiteY7" fmla="*/ 468764 h 606761"/>
                <a:gd name="connsiteX8" fmla="*/ 401014 w 577276"/>
                <a:gd name="connsiteY8" fmla="*/ 467248 h 606761"/>
                <a:gd name="connsiteX9" fmla="*/ 441255 w 577276"/>
                <a:gd name="connsiteY9" fmla="*/ 500617 h 606761"/>
                <a:gd name="connsiteX10" fmla="*/ 498199 w 577276"/>
                <a:gd name="connsiteY10" fmla="*/ 418711 h 606761"/>
                <a:gd name="connsiteX11" fmla="*/ 511866 w 577276"/>
                <a:gd name="connsiteY11" fmla="*/ 416436 h 606761"/>
                <a:gd name="connsiteX12" fmla="*/ 445825 w 577276"/>
                <a:gd name="connsiteY12" fmla="*/ 364065 h 606761"/>
                <a:gd name="connsiteX13" fmla="*/ 334130 w 577276"/>
                <a:gd name="connsiteY13" fmla="*/ 475554 h 606761"/>
                <a:gd name="connsiteX14" fmla="*/ 445825 w 577276"/>
                <a:gd name="connsiteY14" fmla="*/ 586284 h 606761"/>
                <a:gd name="connsiteX15" fmla="*/ 556761 w 577276"/>
                <a:gd name="connsiteY15" fmla="*/ 475554 h 606761"/>
                <a:gd name="connsiteX16" fmla="*/ 445825 w 577276"/>
                <a:gd name="connsiteY16" fmla="*/ 364065 h 606761"/>
                <a:gd name="connsiteX17" fmla="*/ 445825 w 577276"/>
                <a:gd name="connsiteY17" fmla="*/ 343588 h 606761"/>
                <a:gd name="connsiteX18" fmla="*/ 577276 w 577276"/>
                <a:gd name="connsiteY18" fmla="*/ 475554 h 606761"/>
                <a:gd name="connsiteX19" fmla="*/ 445825 w 577276"/>
                <a:gd name="connsiteY19" fmla="*/ 606761 h 606761"/>
                <a:gd name="connsiteX20" fmla="*/ 313615 w 577276"/>
                <a:gd name="connsiteY20" fmla="*/ 475554 h 606761"/>
                <a:gd name="connsiteX21" fmla="*/ 445825 w 577276"/>
                <a:gd name="connsiteY21" fmla="*/ 343588 h 606761"/>
                <a:gd name="connsiteX22" fmla="*/ 111633 w 577276"/>
                <a:gd name="connsiteY22" fmla="*/ 303381 h 606761"/>
                <a:gd name="connsiteX23" fmla="*/ 101001 w 577276"/>
                <a:gd name="connsiteY23" fmla="*/ 313240 h 606761"/>
                <a:gd name="connsiteX24" fmla="*/ 111633 w 577276"/>
                <a:gd name="connsiteY24" fmla="*/ 323859 h 606761"/>
                <a:gd name="connsiteX25" fmla="*/ 364516 w 577276"/>
                <a:gd name="connsiteY25" fmla="*/ 323859 h 606761"/>
                <a:gd name="connsiteX26" fmla="*/ 374388 w 577276"/>
                <a:gd name="connsiteY26" fmla="*/ 313240 h 606761"/>
                <a:gd name="connsiteX27" fmla="*/ 364516 w 577276"/>
                <a:gd name="connsiteY27" fmla="*/ 303381 h 606761"/>
                <a:gd name="connsiteX28" fmla="*/ 111633 w 577276"/>
                <a:gd name="connsiteY28" fmla="*/ 222226 h 606761"/>
                <a:gd name="connsiteX29" fmla="*/ 101001 w 577276"/>
                <a:gd name="connsiteY29" fmla="*/ 232845 h 606761"/>
                <a:gd name="connsiteX30" fmla="*/ 111633 w 577276"/>
                <a:gd name="connsiteY30" fmla="*/ 242704 h 606761"/>
                <a:gd name="connsiteX31" fmla="*/ 364516 w 577276"/>
                <a:gd name="connsiteY31" fmla="*/ 242704 h 606761"/>
                <a:gd name="connsiteX32" fmla="*/ 374388 w 577276"/>
                <a:gd name="connsiteY32" fmla="*/ 232845 h 606761"/>
                <a:gd name="connsiteX33" fmla="*/ 364516 w 577276"/>
                <a:gd name="connsiteY33" fmla="*/ 222226 h 606761"/>
                <a:gd name="connsiteX34" fmla="*/ 111633 w 577276"/>
                <a:gd name="connsiteY34" fmla="*/ 141830 h 606761"/>
                <a:gd name="connsiteX35" fmla="*/ 101001 w 577276"/>
                <a:gd name="connsiteY35" fmla="*/ 151690 h 606761"/>
                <a:gd name="connsiteX36" fmla="*/ 111633 w 577276"/>
                <a:gd name="connsiteY36" fmla="*/ 161550 h 606761"/>
                <a:gd name="connsiteX37" fmla="*/ 212634 w 577276"/>
                <a:gd name="connsiteY37" fmla="*/ 161550 h 606761"/>
                <a:gd name="connsiteX38" fmla="*/ 222507 w 577276"/>
                <a:gd name="connsiteY38" fmla="*/ 151690 h 606761"/>
                <a:gd name="connsiteX39" fmla="*/ 212634 w 577276"/>
                <a:gd name="connsiteY39" fmla="*/ 141830 h 606761"/>
                <a:gd name="connsiteX40" fmla="*/ 334140 w 577276"/>
                <a:gd name="connsiteY40" fmla="*/ 40198 h 606761"/>
                <a:gd name="connsiteX41" fmla="*/ 334140 w 577276"/>
                <a:gd name="connsiteY41" fmla="*/ 141830 h 606761"/>
                <a:gd name="connsiteX42" fmla="*/ 435141 w 577276"/>
                <a:gd name="connsiteY42" fmla="*/ 141830 h 606761"/>
                <a:gd name="connsiteX43" fmla="*/ 0 w 577276"/>
                <a:gd name="connsiteY43" fmla="*/ 0 h 606761"/>
                <a:gd name="connsiteX44" fmla="*/ 328064 w 577276"/>
                <a:gd name="connsiteY44" fmla="*/ 0 h 606761"/>
                <a:gd name="connsiteX45" fmla="*/ 476149 w 577276"/>
                <a:gd name="connsiteY45" fmla="*/ 147140 h 606761"/>
                <a:gd name="connsiteX46" fmla="*/ 476149 w 577276"/>
                <a:gd name="connsiteY46" fmla="*/ 316274 h 606761"/>
                <a:gd name="connsiteX47" fmla="*/ 445773 w 577276"/>
                <a:gd name="connsiteY47" fmla="*/ 313240 h 606761"/>
                <a:gd name="connsiteX48" fmla="*/ 311357 w 577276"/>
                <a:gd name="connsiteY48" fmla="*/ 384535 h 606761"/>
                <a:gd name="connsiteX49" fmla="*/ 111633 w 577276"/>
                <a:gd name="connsiteY49" fmla="*/ 384535 h 606761"/>
                <a:gd name="connsiteX50" fmla="*/ 101001 w 577276"/>
                <a:gd name="connsiteY50" fmla="*/ 394395 h 606761"/>
                <a:gd name="connsiteX51" fmla="*/ 111633 w 577276"/>
                <a:gd name="connsiteY51" fmla="*/ 404255 h 606761"/>
                <a:gd name="connsiteX52" fmla="*/ 299966 w 577276"/>
                <a:gd name="connsiteY52" fmla="*/ 404255 h 606761"/>
                <a:gd name="connsiteX53" fmla="*/ 284019 w 577276"/>
                <a:gd name="connsiteY53" fmla="*/ 464931 h 606761"/>
                <a:gd name="connsiteX54" fmla="*/ 111633 w 577276"/>
                <a:gd name="connsiteY54" fmla="*/ 464931 h 606761"/>
                <a:gd name="connsiteX55" fmla="*/ 101001 w 577276"/>
                <a:gd name="connsiteY55" fmla="*/ 475549 h 606761"/>
                <a:gd name="connsiteX56" fmla="*/ 111633 w 577276"/>
                <a:gd name="connsiteY56" fmla="*/ 485409 h 606761"/>
                <a:gd name="connsiteX57" fmla="*/ 284019 w 577276"/>
                <a:gd name="connsiteY57" fmla="*/ 485409 h 606761"/>
                <a:gd name="connsiteX58" fmla="*/ 351606 w 577276"/>
                <a:gd name="connsiteY58" fmla="*/ 606761 h 606761"/>
                <a:gd name="connsiteX59" fmla="*/ 0 w 577276"/>
                <a:gd name="connsiteY59" fmla="*/ 606761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77276" h="606761">
                  <a:moveTo>
                    <a:pt x="511866" y="416436"/>
                  </a:moveTo>
                  <a:cubicBezTo>
                    <a:pt x="516421" y="419469"/>
                    <a:pt x="517940" y="426295"/>
                    <a:pt x="514903" y="430845"/>
                  </a:cubicBezTo>
                  <a:lnTo>
                    <a:pt x="451884" y="521093"/>
                  </a:lnTo>
                  <a:cubicBezTo>
                    <a:pt x="450366" y="523368"/>
                    <a:pt x="447329" y="524885"/>
                    <a:pt x="445051" y="524885"/>
                  </a:cubicBezTo>
                  <a:cubicBezTo>
                    <a:pt x="444292" y="524885"/>
                    <a:pt x="443533" y="524885"/>
                    <a:pt x="443533" y="524885"/>
                  </a:cubicBezTo>
                  <a:cubicBezTo>
                    <a:pt x="441255" y="524885"/>
                    <a:pt x="438977" y="524127"/>
                    <a:pt x="436699" y="522610"/>
                  </a:cubicBezTo>
                  <a:lnTo>
                    <a:pt x="388866" y="483174"/>
                  </a:lnTo>
                  <a:cubicBezTo>
                    <a:pt x="384310" y="479382"/>
                    <a:pt x="383551" y="473315"/>
                    <a:pt x="387347" y="468764"/>
                  </a:cubicBezTo>
                  <a:cubicBezTo>
                    <a:pt x="390384" y="464972"/>
                    <a:pt x="397218" y="464214"/>
                    <a:pt x="401014" y="467248"/>
                  </a:cubicBezTo>
                  <a:lnTo>
                    <a:pt x="441255" y="500617"/>
                  </a:lnTo>
                  <a:lnTo>
                    <a:pt x="498199" y="418711"/>
                  </a:lnTo>
                  <a:cubicBezTo>
                    <a:pt x="501236" y="414160"/>
                    <a:pt x="507310" y="413402"/>
                    <a:pt x="511866" y="416436"/>
                  </a:cubicBezTo>
                  <a:close/>
                  <a:moveTo>
                    <a:pt x="445825" y="364065"/>
                  </a:moveTo>
                  <a:cubicBezTo>
                    <a:pt x="384279" y="364065"/>
                    <a:pt x="334130" y="414121"/>
                    <a:pt x="334130" y="475554"/>
                  </a:cubicBezTo>
                  <a:cubicBezTo>
                    <a:pt x="334130" y="536986"/>
                    <a:pt x="384279" y="586284"/>
                    <a:pt x="445825" y="586284"/>
                  </a:cubicBezTo>
                  <a:cubicBezTo>
                    <a:pt x="507372" y="586284"/>
                    <a:pt x="556761" y="536986"/>
                    <a:pt x="556761" y="475554"/>
                  </a:cubicBezTo>
                  <a:cubicBezTo>
                    <a:pt x="556761" y="414121"/>
                    <a:pt x="507372" y="364065"/>
                    <a:pt x="445825" y="364065"/>
                  </a:cubicBezTo>
                  <a:close/>
                  <a:moveTo>
                    <a:pt x="445825" y="343588"/>
                  </a:moveTo>
                  <a:cubicBezTo>
                    <a:pt x="518009" y="343588"/>
                    <a:pt x="577276" y="402745"/>
                    <a:pt x="577276" y="475554"/>
                  </a:cubicBezTo>
                  <a:cubicBezTo>
                    <a:pt x="577276" y="547604"/>
                    <a:pt x="518009" y="606761"/>
                    <a:pt x="445825" y="606761"/>
                  </a:cubicBezTo>
                  <a:cubicBezTo>
                    <a:pt x="372882" y="606761"/>
                    <a:pt x="313615" y="547604"/>
                    <a:pt x="313615" y="475554"/>
                  </a:cubicBezTo>
                  <a:cubicBezTo>
                    <a:pt x="313615" y="402745"/>
                    <a:pt x="372882" y="343588"/>
                    <a:pt x="445825" y="343588"/>
                  </a:cubicBezTo>
                  <a:close/>
                  <a:moveTo>
                    <a:pt x="111633" y="303381"/>
                  </a:moveTo>
                  <a:cubicBezTo>
                    <a:pt x="105558" y="303381"/>
                    <a:pt x="101001" y="307931"/>
                    <a:pt x="101001" y="313240"/>
                  </a:cubicBezTo>
                  <a:cubicBezTo>
                    <a:pt x="101001" y="319308"/>
                    <a:pt x="105558" y="323859"/>
                    <a:pt x="111633" y="323859"/>
                  </a:cubicBezTo>
                  <a:lnTo>
                    <a:pt x="364516" y="323859"/>
                  </a:lnTo>
                  <a:cubicBezTo>
                    <a:pt x="369832" y="323859"/>
                    <a:pt x="374388" y="319308"/>
                    <a:pt x="374388" y="313240"/>
                  </a:cubicBezTo>
                  <a:cubicBezTo>
                    <a:pt x="374388" y="307931"/>
                    <a:pt x="369832" y="303381"/>
                    <a:pt x="364516" y="303381"/>
                  </a:cubicBezTo>
                  <a:close/>
                  <a:moveTo>
                    <a:pt x="111633" y="222226"/>
                  </a:moveTo>
                  <a:cubicBezTo>
                    <a:pt x="105558" y="222226"/>
                    <a:pt x="101001" y="226777"/>
                    <a:pt x="101001" y="232845"/>
                  </a:cubicBezTo>
                  <a:cubicBezTo>
                    <a:pt x="101001" y="238154"/>
                    <a:pt x="105558" y="242704"/>
                    <a:pt x="111633" y="242704"/>
                  </a:cubicBezTo>
                  <a:lnTo>
                    <a:pt x="364516" y="242704"/>
                  </a:lnTo>
                  <a:cubicBezTo>
                    <a:pt x="369832" y="242704"/>
                    <a:pt x="374388" y="238154"/>
                    <a:pt x="374388" y="232845"/>
                  </a:cubicBezTo>
                  <a:cubicBezTo>
                    <a:pt x="374388" y="226777"/>
                    <a:pt x="369832" y="222226"/>
                    <a:pt x="364516" y="222226"/>
                  </a:cubicBezTo>
                  <a:close/>
                  <a:moveTo>
                    <a:pt x="111633" y="141830"/>
                  </a:moveTo>
                  <a:cubicBezTo>
                    <a:pt x="105558" y="141830"/>
                    <a:pt x="101001" y="146381"/>
                    <a:pt x="101001" y="151690"/>
                  </a:cubicBezTo>
                  <a:cubicBezTo>
                    <a:pt x="101001" y="156999"/>
                    <a:pt x="105558" y="161550"/>
                    <a:pt x="111633" y="161550"/>
                  </a:cubicBezTo>
                  <a:lnTo>
                    <a:pt x="212634" y="161550"/>
                  </a:lnTo>
                  <a:cubicBezTo>
                    <a:pt x="217950" y="161550"/>
                    <a:pt x="222507" y="156999"/>
                    <a:pt x="222507" y="151690"/>
                  </a:cubicBezTo>
                  <a:cubicBezTo>
                    <a:pt x="222507" y="146381"/>
                    <a:pt x="217950" y="141830"/>
                    <a:pt x="212634" y="141830"/>
                  </a:cubicBezTo>
                  <a:close/>
                  <a:moveTo>
                    <a:pt x="334140" y="40198"/>
                  </a:moveTo>
                  <a:lnTo>
                    <a:pt x="334140" y="141830"/>
                  </a:lnTo>
                  <a:lnTo>
                    <a:pt x="435141" y="141830"/>
                  </a:lnTo>
                  <a:close/>
                  <a:moveTo>
                    <a:pt x="0" y="0"/>
                  </a:moveTo>
                  <a:lnTo>
                    <a:pt x="328064" y="0"/>
                  </a:lnTo>
                  <a:lnTo>
                    <a:pt x="476149" y="147140"/>
                  </a:lnTo>
                  <a:lnTo>
                    <a:pt x="476149" y="316274"/>
                  </a:lnTo>
                  <a:cubicBezTo>
                    <a:pt x="466277" y="314757"/>
                    <a:pt x="455645" y="313240"/>
                    <a:pt x="445773" y="313240"/>
                  </a:cubicBezTo>
                  <a:cubicBezTo>
                    <a:pt x="390336" y="313240"/>
                    <a:pt x="340974" y="341303"/>
                    <a:pt x="311357" y="384535"/>
                  </a:cubicBezTo>
                  <a:lnTo>
                    <a:pt x="111633" y="384535"/>
                  </a:lnTo>
                  <a:cubicBezTo>
                    <a:pt x="105558" y="384535"/>
                    <a:pt x="101001" y="389085"/>
                    <a:pt x="101001" y="394395"/>
                  </a:cubicBezTo>
                  <a:cubicBezTo>
                    <a:pt x="101001" y="399704"/>
                    <a:pt x="105558" y="404255"/>
                    <a:pt x="111633" y="404255"/>
                  </a:cubicBezTo>
                  <a:lnTo>
                    <a:pt x="299966" y="404255"/>
                  </a:lnTo>
                  <a:cubicBezTo>
                    <a:pt x="290853" y="423216"/>
                    <a:pt x="285538" y="443694"/>
                    <a:pt x="284019" y="464931"/>
                  </a:cubicBezTo>
                  <a:lnTo>
                    <a:pt x="111633" y="464931"/>
                  </a:lnTo>
                  <a:cubicBezTo>
                    <a:pt x="105558" y="464931"/>
                    <a:pt x="101001" y="469481"/>
                    <a:pt x="101001" y="475549"/>
                  </a:cubicBezTo>
                  <a:cubicBezTo>
                    <a:pt x="101001" y="480858"/>
                    <a:pt x="105558" y="485409"/>
                    <a:pt x="111633" y="485409"/>
                  </a:cubicBezTo>
                  <a:lnTo>
                    <a:pt x="284019" y="485409"/>
                  </a:lnTo>
                  <a:cubicBezTo>
                    <a:pt x="287056" y="535467"/>
                    <a:pt x="312876" y="579457"/>
                    <a:pt x="351606" y="606761"/>
                  </a:cubicBezTo>
                  <a:lnTo>
                    <a:pt x="0" y="6067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34" name="组合 33">
            <a:extLst>
              <a:ext uri="{FF2B5EF4-FFF2-40B4-BE49-F238E27FC236}">
                <a16:creationId xmlns:a16="http://schemas.microsoft.com/office/drawing/2014/main" xmlns="" id="{37477E7D-2406-44CD-A964-79810E0D4716}"/>
              </a:ext>
            </a:extLst>
          </p:cNvPr>
          <p:cNvGrpSpPr/>
          <p:nvPr/>
        </p:nvGrpSpPr>
        <p:grpSpPr>
          <a:xfrm rot="18501585">
            <a:off x="6867526" y="1691668"/>
            <a:ext cx="1049482" cy="1073297"/>
            <a:chOff x="1133019" y="2388447"/>
            <a:chExt cx="1613394" cy="1650008"/>
          </a:xfrm>
        </p:grpSpPr>
        <p:sp>
          <p:nvSpPr>
            <p:cNvPr id="35" name="弧形 34">
              <a:extLst>
                <a:ext uri="{FF2B5EF4-FFF2-40B4-BE49-F238E27FC236}">
                  <a16:creationId xmlns:a16="http://schemas.microsoft.com/office/drawing/2014/main" xmlns="" id="{EEA7DB33-9D74-4722-AEB4-7D9B6266AC07}"/>
                </a:ext>
              </a:extLst>
            </p:cNvPr>
            <p:cNvSpPr/>
            <p:nvPr/>
          </p:nvSpPr>
          <p:spPr>
            <a:xfrm rot="18364987">
              <a:off x="1133018" y="2425060"/>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36" name="弧形 35">
              <a:extLst>
                <a:ext uri="{FF2B5EF4-FFF2-40B4-BE49-F238E27FC236}">
                  <a16:creationId xmlns:a16="http://schemas.microsoft.com/office/drawing/2014/main" xmlns="" id="{A223704E-83D7-4A63-9E37-6446544CD2BA}"/>
                </a:ext>
              </a:extLst>
            </p:cNvPr>
            <p:cNvSpPr/>
            <p:nvPr/>
          </p:nvSpPr>
          <p:spPr>
            <a:xfrm rot="7564987">
              <a:off x="1133018" y="2388450"/>
              <a:ext cx="1613397" cy="1613392"/>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nvGrpSpPr>
          <p:cNvPr id="25" name="组合 24">
            <a:extLst>
              <a:ext uri="{FF2B5EF4-FFF2-40B4-BE49-F238E27FC236}">
                <a16:creationId xmlns:a16="http://schemas.microsoft.com/office/drawing/2014/main" xmlns="" id="{9EF1CAC8-7977-4E62-A10A-7022CEDA00CD}"/>
              </a:ext>
            </a:extLst>
          </p:cNvPr>
          <p:cNvGrpSpPr/>
          <p:nvPr/>
        </p:nvGrpSpPr>
        <p:grpSpPr>
          <a:xfrm>
            <a:off x="10410825" y="1714500"/>
            <a:ext cx="1028700" cy="1028700"/>
            <a:chOff x="10410825" y="1714500"/>
            <a:chExt cx="1028700" cy="1028700"/>
          </a:xfrm>
        </p:grpSpPr>
        <p:sp>
          <p:nvSpPr>
            <p:cNvPr id="59" name="椭圆 58">
              <a:extLst>
                <a:ext uri="{FF2B5EF4-FFF2-40B4-BE49-F238E27FC236}">
                  <a16:creationId xmlns:a16="http://schemas.microsoft.com/office/drawing/2014/main" xmlns="" id="{E5BA7FAE-FF15-42E2-952C-70535896F0D7}"/>
                </a:ext>
              </a:extLst>
            </p:cNvPr>
            <p:cNvSpPr/>
            <p:nvPr/>
          </p:nvSpPr>
          <p:spPr>
            <a:xfrm>
              <a:off x="10410825" y="1714500"/>
              <a:ext cx="1028700" cy="1028700"/>
            </a:xfrm>
            <a:prstGeom prst="ellipse">
              <a:avLst/>
            </a:prstGeom>
            <a:solidFill>
              <a:srgbClr val="FFFFFF">
                <a:alpha val="93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invesment-purse_73104">
              <a:extLst>
                <a:ext uri="{FF2B5EF4-FFF2-40B4-BE49-F238E27FC236}">
                  <a16:creationId xmlns:a16="http://schemas.microsoft.com/office/drawing/2014/main" xmlns="" id="{7F362FAD-0E1E-4590-852F-986FA329AC1C}"/>
                </a:ext>
              </a:extLst>
            </p:cNvPr>
            <p:cNvSpPr/>
            <p:nvPr/>
          </p:nvSpPr>
          <p:spPr>
            <a:xfrm>
              <a:off x="10702237" y="1960311"/>
              <a:ext cx="445875" cy="537078"/>
            </a:xfrm>
            <a:custGeom>
              <a:avLst/>
              <a:gdLst>
                <a:gd name="connsiteX0" fmla="*/ 184112 w 502990"/>
                <a:gd name="connsiteY0" fmla="*/ 423559 h 605874"/>
                <a:gd name="connsiteX1" fmla="*/ 168886 w 502990"/>
                <a:gd name="connsiteY1" fmla="*/ 438669 h 605874"/>
                <a:gd name="connsiteX2" fmla="*/ 184112 w 502990"/>
                <a:gd name="connsiteY2" fmla="*/ 453780 h 605874"/>
                <a:gd name="connsiteX3" fmla="*/ 343991 w 502990"/>
                <a:gd name="connsiteY3" fmla="*/ 453780 h 605874"/>
                <a:gd name="connsiteX4" fmla="*/ 359125 w 502990"/>
                <a:gd name="connsiteY4" fmla="*/ 438669 h 605874"/>
                <a:gd name="connsiteX5" fmla="*/ 343991 w 502990"/>
                <a:gd name="connsiteY5" fmla="*/ 423559 h 605874"/>
                <a:gd name="connsiteX6" fmla="*/ 184112 w 502990"/>
                <a:gd name="connsiteY6" fmla="*/ 352734 h 605874"/>
                <a:gd name="connsiteX7" fmla="*/ 168886 w 502990"/>
                <a:gd name="connsiteY7" fmla="*/ 367845 h 605874"/>
                <a:gd name="connsiteX8" fmla="*/ 184112 w 502990"/>
                <a:gd name="connsiteY8" fmla="*/ 383048 h 605874"/>
                <a:gd name="connsiteX9" fmla="*/ 251518 w 502990"/>
                <a:gd name="connsiteY9" fmla="*/ 383048 h 605874"/>
                <a:gd name="connsiteX10" fmla="*/ 266651 w 502990"/>
                <a:gd name="connsiteY10" fmla="*/ 367845 h 605874"/>
                <a:gd name="connsiteX11" fmla="*/ 251518 w 502990"/>
                <a:gd name="connsiteY11" fmla="*/ 352734 h 605874"/>
                <a:gd name="connsiteX12" fmla="*/ 457036 w 502990"/>
                <a:gd name="connsiteY12" fmla="*/ 51160 h 605874"/>
                <a:gd name="connsiteX13" fmla="*/ 485908 w 502990"/>
                <a:gd name="connsiteY13" fmla="*/ 51160 h 605874"/>
                <a:gd name="connsiteX14" fmla="*/ 502990 w 502990"/>
                <a:gd name="connsiteY14" fmla="*/ 68217 h 605874"/>
                <a:gd name="connsiteX15" fmla="*/ 502990 w 502990"/>
                <a:gd name="connsiteY15" fmla="*/ 543951 h 605874"/>
                <a:gd name="connsiteX16" fmla="*/ 440975 w 502990"/>
                <a:gd name="connsiteY16" fmla="*/ 605874 h 605874"/>
                <a:gd name="connsiteX17" fmla="*/ 17082 w 502990"/>
                <a:gd name="connsiteY17" fmla="*/ 605874 h 605874"/>
                <a:gd name="connsiteX18" fmla="*/ 0 w 502990"/>
                <a:gd name="connsiteY18" fmla="*/ 588818 h 605874"/>
                <a:gd name="connsiteX19" fmla="*/ 0 w 502990"/>
                <a:gd name="connsiteY19" fmla="*/ 557207 h 605874"/>
                <a:gd name="connsiteX20" fmla="*/ 17082 w 502990"/>
                <a:gd name="connsiteY20" fmla="*/ 560081 h 605874"/>
                <a:gd name="connsiteX21" fmla="*/ 399570 w 502990"/>
                <a:gd name="connsiteY21" fmla="*/ 560081 h 605874"/>
                <a:gd name="connsiteX22" fmla="*/ 457036 w 502990"/>
                <a:gd name="connsiteY22" fmla="*/ 502700 h 605874"/>
                <a:gd name="connsiteX23" fmla="*/ 17084 w 502990"/>
                <a:gd name="connsiteY23" fmla="*/ 0 h 605874"/>
                <a:gd name="connsiteX24" fmla="*/ 399606 w 502990"/>
                <a:gd name="connsiteY24" fmla="*/ 0 h 605874"/>
                <a:gd name="connsiteX25" fmla="*/ 416689 w 502990"/>
                <a:gd name="connsiteY25" fmla="*/ 17058 h 605874"/>
                <a:gd name="connsiteX26" fmla="*/ 416689 w 502990"/>
                <a:gd name="connsiteY26" fmla="*/ 502634 h 605874"/>
                <a:gd name="connsiteX27" fmla="*/ 399606 w 502990"/>
                <a:gd name="connsiteY27" fmla="*/ 519784 h 605874"/>
                <a:gd name="connsiteX28" fmla="*/ 17084 w 502990"/>
                <a:gd name="connsiteY28" fmla="*/ 519784 h 605874"/>
                <a:gd name="connsiteX29" fmla="*/ 0 w 502990"/>
                <a:gd name="connsiteY29" fmla="*/ 502634 h 605874"/>
                <a:gd name="connsiteX30" fmla="*/ 0 w 502990"/>
                <a:gd name="connsiteY30" fmla="*/ 453502 h 605874"/>
                <a:gd name="connsiteX31" fmla="*/ 40574 w 502990"/>
                <a:gd name="connsiteY31" fmla="*/ 453502 h 605874"/>
                <a:gd name="connsiteX32" fmla="*/ 52643 w 502990"/>
                <a:gd name="connsiteY32" fmla="*/ 441543 h 605874"/>
                <a:gd name="connsiteX33" fmla="*/ 52643 w 502990"/>
                <a:gd name="connsiteY33" fmla="*/ 379896 h 605874"/>
                <a:gd name="connsiteX34" fmla="*/ 40574 w 502990"/>
                <a:gd name="connsiteY34" fmla="*/ 367845 h 605874"/>
                <a:gd name="connsiteX35" fmla="*/ 0 w 502990"/>
                <a:gd name="connsiteY35" fmla="*/ 367845 h 605874"/>
                <a:gd name="connsiteX36" fmla="*/ 0 w 502990"/>
                <a:gd name="connsiteY36" fmla="*/ 302675 h 605874"/>
                <a:gd name="connsiteX37" fmla="*/ 40574 w 502990"/>
                <a:gd name="connsiteY37" fmla="*/ 302675 h 605874"/>
                <a:gd name="connsiteX38" fmla="*/ 52643 w 502990"/>
                <a:gd name="connsiteY38" fmla="*/ 290716 h 605874"/>
                <a:gd name="connsiteX39" fmla="*/ 52643 w 502990"/>
                <a:gd name="connsiteY39" fmla="*/ 229069 h 605874"/>
                <a:gd name="connsiteX40" fmla="*/ 40574 w 502990"/>
                <a:gd name="connsiteY40" fmla="*/ 217110 h 605874"/>
                <a:gd name="connsiteX41" fmla="*/ 0 w 502990"/>
                <a:gd name="connsiteY41" fmla="*/ 217110 h 605874"/>
                <a:gd name="connsiteX42" fmla="*/ 0 w 502990"/>
                <a:gd name="connsiteY42" fmla="*/ 151847 h 605874"/>
                <a:gd name="connsiteX43" fmla="*/ 40574 w 502990"/>
                <a:gd name="connsiteY43" fmla="*/ 151847 h 605874"/>
                <a:gd name="connsiteX44" fmla="*/ 52643 w 502990"/>
                <a:gd name="connsiteY44" fmla="*/ 139889 h 605874"/>
                <a:gd name="connsiteX45" fmla="*/ 52643 w 502990"/>
                <a:gd name="connsiteY45" fmla="*/ 78241 h 605874"/>
                <a:gd name="connsiteX46" fmla="*/ 40574 w 502990"/>
                <a:gd name="connsiteY46" fmla="*/ 66283 h 605874"/>
                <a:gd name="connsiteX47" fmla="*/ 0 w 502990"/>
                <a:gd name="connsiteY47" fmla="*/ 66283 h 605874"/>
                <a:gd name="connsiteX48" fmla="*/ 0 w 502990"/>
                <a:gd name="connsiteY48" fmla="*/ 51172 h 605874"/>
                <a:gd name="connsiteX49" fmla="*/ 0 w 502990"/>
                <a:gd name="connsiteY49" fmla="*/ 17058 h 605874"/>
                <a:gd name="connsiteX50" fmla="*/ 17084 w 502990"/>
                <a:gd name="connsiteY50" fmla="*/ 0 h 6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02990" h="605874">
                  <a:moveTo>
                    <a:pt x="184112" y="423559"/>
                  </a:moveTo>
                  <a:cubicBezTo>
                    <a:pt x="175663" y="423559"/>
                    <a:pt x="168886" y="430326"/>
                    <a:pt x="168886" y="438669"/>
                  </a:cubicBezTo>
                  <a:cubicBezTo>
                    <a:pt x="168886" y="447013"/>
                    <a:pt x="175663" y="453780"/>
                    <a:pt x="184112" y="453780"/>
                  </a:cubicBezTo>
                  <a:lnTo>
                    <a:pt x="343991" y="453780"/>
                  </a:lnTo>
                  <a:cubicBezTo>
                    <a:pt x="352348" y="453780"/>
                    <a:pt x="359125" y="447013"/>
                    <a:pt x="359125" y="438669"/>
                  </a:cubicBezTo>
                  <a:cubicBezTo>
                    <a:pt x="359125" y="430326"/>
                    <a:pt x="352348" y="423559"/>
                    <a:pt x="343991" y="423559"/>
                  </a:cubicBezTo>
                  <a:close/>
                  <a:moveTo>
                    <a:pt x="184112" y="352734"/>
                  </a:moveTo>
                  <a:cubicBezTo>
                    <a:pt x="175663" y="352734"/>
                    <a:pt x="168886" y="359501"/>
                    <a:pt x="168886" y="367845"/>
                  </a:cubicBezTo>
                  <a:cubicBezTo>
                    <a:pt x="168886" y="376280"/>
                    <a:pt x="175663" y="383048"/>
                    <a:pt x="184112" y="383048"/>
                  </a:cubicBezTo>
                  <a:lnTo>
                    <a:pt x="251518" y="383048"/>
                  </a:lnTo>
                  <a:cubicBezTo>
                    <a:pt x="259874" y="383048"/>
                    <a:pt x="266651" y="376280"/>
                    <a:pt x="266651" y="367845"/>
                  </a:cubicBezTo>
                  <a:cubicBezTo>
                    <a:pt x="266651" y="359501"/>
                    <a:pt x="259874" y="352734"/>
                    <a:pt x="251518" y="352734"/>
                  </a:cubicBezTo>
                  <a:close/>
                  <a:moveTo>
                    <a:pt x="457036" y="51160"/>
                  </a:moveTo>
                  <a:lnTo>
                    <a:pt x="485908" y="51160"/>
                  </a:lnTo>
                  <a:cubicBezTo>
                    <a:pt x="495378" y="51160"/>
                    <a:pt x="502990" y="58762"/>
                    <a:pt x="502990" y="68217"/>
                  </a:cubicBezTo>
                  <a:lnTo>
                    <a:pt x="502990" y="543951"/>
                  </a:lnTo>
                  <a:cubicBezTo>
                    <a:pt x="502990" y="578157"/>
                    <a:pt x="475232" y="605874"/>
                    <a:pt x="440975" y="605874"/>
                  </a:cubicBezTo>
                  <a:lnTo>
                    <a:pt x="17082" y="605874"/>
                  </a:lnTo>
                  <a:cubicBezTo>
                    <a:pt x="7706" y="605874"/>
                    <a:pt x="0" y="598273"/>
                    <a:pt x="0" y="588818"/>
                  </a:cubicBezTo>
                  <a:lnTo>
                    <a:pt x="0" y="557207"/>
                  </a:lnTo>
                  <a:cubicBezTo>
                    <a:pt x="5478" y="558876"/>
                    <a:pt x="11141" y="560081"/>
                    <a:pt x="17082" y="560081"/>
                  </a:cubicBezTo>
                  <a:lnTo>
                    <a:pt x="399570" y="560081"/>
                  </a:lnTo>
                  <a:cubicBezTo>
                    <a:pt x="431320" y="560081"/>
                    <a:pt x="457036" y="534310"/>
                    <a:pt x="457036" y="502700"/>
                  </a:cubicBezTo>
                  <a:close/>
                  <a:moveTo>
                    <a:pt x="17084" y="0"/>
                  </a:moveTo>
                  <a:lnTo>
                    <a:pt x="399606" y="0"/>
                  </a:lnTo>
                  <a:cubicBezTo>
                    <a:pt x="409076" y="0"/>
                    <a:pt x="416689" y="7602"/>
                    <a:pt x="416689" y="17058"/>
                  </a:cubicBezTo>
                  <a:lnTo>
                    <a:pt x="416689" y="502634"/>
                  </a:lnTo>
                  <a:cubicBezTo>
                    <a:pt x="416689" y="512090"/>
                    <a:pt x="409076" y="519784"/>
                    <a:pt x="399606" y="519784"/>
                  </a:cubicBezTo>
                  <a:lnTo>
                    <a:pt x="17084" y="519784"/>
                  </a:lnTo>
                  <a:cubicBezTo>
                    <a:pt x="7706" y="519784"/>
                    <a:pt x="0" y="512090"/>
                    <a:pt x="0" y="502634"/>
                  </a:cubicBezTo>
                  <a:lnTo>
                    <a:pt x="0" y="453502"/>
                  </a:lnTo>
                  <a:lnTo>
                    <a:pt x="40574" y="453502"/>
                  </a:lnTo>
                  <a:cubicBezTo>
                    <a:pt x="47258" y="453502"/>
                    <a:pt x="52643" y="448125"/>
                    <a:pt x="52643" y="441543"/>
                  </a:cubicBezTo>
                  <a:lnTo>
                    <a:pt x="52643" y="379896"/>
                  </a:lnTo>
                  <a:cubicBezTo>
                    <a:pt x="52643" y="373221"/>
                    <a:pt x="47258" y="367845"/>
                    <a:pt x="40574" y="367845"/>
                  </a:cubicBezTo>
                  <a:lnTo>
                    <a:pt x="0" y="367845"/>
                  </a:lnTo>
                  <a:lnTo>
                    <a:pt x="0" y="302675"/>
                  </a:lnTo>
                  <a:lnTo>
                    <a:pt x="40574" y="302675"/>
                  </a:lnTo>
                  <a:cubicBezTo>
                    <a:pt x="47258" y="302675"/>
                    <a:pt x="52643" y="297298"/>
                    <a:pt x="52643" y="290716"/>
                  </a:cubicBezTo>
                  <a:lnTo>
                    <a:pt x="52643" y="229069"/>
                  </a:lnTo>
                  <a:cubicBezTo>
                    <a:pt x="52643" y="222394"/>
                    <a:pt x="47258" y="217110"/>
                    <a:pt x="40574" y="217110"/>
                  </a:cubicBezTo>
                  <a:lnTo>
                    <a:pt x="0" y="217110"/>
                  </a:lnTo>
                  <a:lnTo>
                    <a:pt x="0" y="151847"/>
                  </a:lnTo>
                  <a:lnTo>
                    <a:pt x="40574" y="151847"/>
                  </a:lnTo>
                  <a:cubicBezTo>
                    <a:pt x="47258" y="151847"/>
                    <a:pt x="52643" y="146563"/>
                    <a:pt x="52643" y="139889"/>
                  </a:cubicBezTo>
                  <a:lnTo>
                    <a:pt x="52643" y="78241"/>
                  </a:lnTo>
                  <a:cubicBezTo>
                    <a:pt x="52643" y="71659"/>
                    <a:pt x="47258" y="66283"/>
                    <a:pt x="40574" y="66283"/>
                  </a:cubicBezTo>
                  <a:lnTo>
                    <a:pt x="0" y="66283"/>
                  </a:lnTo>
                  <a:lnTo>
                    <a:pt x="0" y="51172"/>
                  </a:lnTo>
                  <a:lnTo>
                    <a:pt x="0" y="17058"/>
                  </a:lnTo>
                  <a:cubicBezTo>
                    <a:pt x="0" y="7602"/>
                    <a:pt x="7706" y="0"/>
                    <a:pt x="1708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37" name="组合 36">
            <a:extLst>
              <a:ext uri="{FF2B5EF4-FFF2-40B4-BE49-F238E27FC236}">
                <a16:creationId xmlns:a16="http://schemas.microsoft.com/office/drawing/2014/main" xmlns="" id="{D2136982-D54A-4B07-93DB-8938745C61D4}"/>
              </a:ext>
            </a:extLst>
          </p:cNvPr>
          <p:cNvGrpSpPr/>
          <p:nvPr/>
        </p:nvGrpSpPr>
        <p:grpSpPr>
          <a:xfrm rot="1973037">
            <a:off x="10401301" y="1691668"/>
            <a:ext cx="1049482" cy="1073297"/>
            <a:chOff x="1133019" y="2388447"/>
            <a:chExt cx="1613394" cy="1650008"/>
          </a:xfrm>
        </p:grpSpPr>
        <p:sp>
          <p:nvSpPr>
            <p:cNvPr id="38" name="弧形 37">
              <a:extLst>
                <a:ext uri="{FF2B5EF4-FFF2-40B4-BE49-F238E27FC236}">
                  <a16:creationId xmlns:a16="http://schemas.microsoft.com/office/drawing/2014/main" xmlns="" id="{AFDA8C51-F37D-4427-8285-457ED92B061F}"/>
                </a:ext>
              </a:extLst>
            </p:cNvPr>
            <p:cNvSpPr/>
            <p:nvPr/>
          </p:nvSpPr>
          <p:spPr>
            <a:xfrm rot="18364987">
              <a:off x="1133018" y="2425060"/>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39" name="弧形 38">
              <a:extLst>
                <a:ext uri="{FF2B5EF4-FFF2-40B4-BE49-F238E27FC236}">
                  <a16:creationId xmlns:a16="http://schemas.microsoft.com/office/drawing/2014/main" xmlns="" id="{8327E19D-CCF2-499F-9E1A-110BAC0576EB}"/>
                </a:ext>
              </a:extLst>
            </p:cNvPr>
            <p:cNvSpPr/>
            <p:nvPr/>
          </p:nvSpPr>
          <p:spPr>
            <a:xfrm rot="7564987">
              <a:off x="1133018" y="2388450"/>
              <a:ext cx="1613397" cy="1613392"/>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spTree>
    <p:custDataLst>
      <p:tags r:id="rId1"/>
    </p:custDataLst>
    <p:extLst>
      <p:ext uri="{BB962C8B-B14F-4D97-AF65-F5344CB8AC3E}">
        <p14:creationId xmlns:p14="http://schemas.microsoft.com/office/powerpoint/2010/main" val="105973739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2000">
                                      <p:stCondLst>
                                        <p:cond delay="100"/>
                                      </p:stCondLst>
                                      <p:childTnLst>
                                        <p:set>
                                          <p:cBhvr>
                                            <p:cTn id="6" dur="1" fill="hold">
                                              <p:stCondLst>
                                                <p:cond delay="0"/>
                                              </p:stCondLst>
                                            </p:cTn>
                                            <p:tgtEl>
                                              <p:spTgt spid="7"/>
                                            </p:tgtEl>
                                            <p:attrNameLst>
                                              <p:attrName>style.visibility</p:attrName>
                                            </p:attrNameLst>
                                          </p:cBhvr>
                                          <p:to>
                                            <p:strVal val="visible"/>
                                          </p:to>
                                        </p:set>
                                        <p:anim calcmode="lin" valueType="num" p14:bounceEnd="42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42000">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 presetClass="entr" presetSubtype="0" fill="hold" nodeType="withEffect">
                                      <p:stCondLst>
                                        <p:cond delay="750"/>
                                      </p:stCondLst>
                                      <p:childTnLst>
                                        <p:set>
                                          <p:cBhvr>
                                            <p:cTn id="13" dur="1" fill="hold">
                                              <p:stCondLst>
                                                <p:cond delay="0"/>
                                              </p:stCondLst>
                                            </p:cTn>
                                            <p:tgtEl>
                                              <p:spTgt spid="6"/>
                                            </p:tgtEl>
                                            <p:attrNameLst>
                                              <p:attrName>style.visibility</p:attrName>
                                            </p:attrNameLst>
                                          </p:cBhvr>
                                          <p:to>
                                            <p:strVal val="visible"/>
                                          </p:to>
                                        </p:set>
                                      </p:childTnLst>
                                    </p:cTn>
                                  </p:par>
                                  <p:par>
                                    <p:cTn id="14" presetID="8" presetClass="emph" presetSubtype="0" repeatCount="indefinite" fill="hold" nodeType="withEffect">
                                      <p:stCondLst>
                                        <p:cond delay="750"/>
                                      </p:stCondLst>
                                      <p:childTnLst>
                                        <p:animRot by="21600000">
                                          <p:cBhvr>
                                            <p:cTn id="15" dur="2000" fill="hold"/>
                                            <p:tgtEl>
                                              <p:spTgt spid="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14:presetBounceEnd="42000">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14:bounceEnd="42000">
                                          <p:cBhvr additive="base">
                                            <p:cTn id="20" dur="1000" fill="hold"/>
                                            <p:tgtEl>
                                              <p:spTgt spid="12"/>
                                            </p:tgtEl>
                                            <p:attrNameLst>
                                              <p:attrName>ppt_x</p:attrName>
                                            </p:attrNameLst>
                                          </p:cBhvr>
                                          <p:tavLst>
                                            <p:tav tm="0">
                                              <p:val>
                                                <p:strVal val="#ppt_x"/>
                                              </p:val>
                                            </p:tav>
                                            <p:tav tm="100000">
                                              <p:val>
                                                <p:strVal val="#ppt_x"/>
                                              </p:val>
                                            </p:tav>
                                          </p:tavLst>
                                        </p:anim>
                                        <p:anim calcmode="lin" valueType="num" p14:bounceEnd="42000">
                                          <p:cBhvr additive="base">
                                            <p:cTn id="21" dur="1000" fill="hold"/>
                                            <p:tgtEl>
                                              <p:spTgt spid="12"/>
                                            </p:tgtEl>
                                            <p:attrNameLst>
                                              <p:attrName>ppt_y</p:attrName>
                                            </p:attrNameLst>
                                          </p:cBhvr>
                                          <p:tavLst>
                                            <p:tav tm="0">
                                              <p:val>
                                                <p:strVal val="1+#ppt_h/2"/>
                                              </p:val>
                                            </p:tav>
                                            <p:tav tm="100000">
                                              <p:val>
                                                <p:strVal val="#ppt_y"/>
                                              </p:val>
                                            </p:tav>
                                          </p:tavLst>
                                        </p:anim>
                                      </p:childTnLst>
                                    </p:cTn>
                                  </p:par>
                                  <p:par>
                                    <p:cTn id="22" presetID="10" presetClass="entr" presetSubtype="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 presetClass="entr" presetSubtype="0" fill="hold" nodeType="withEffect">
                                      <p:stCondLst>
                                        <p:cond delay="750"/>
                                      </p:stCondLst>
                                      <p:childTnLst>
                                        <p:set>
                                          <p:cBhvr>
                                            <p:cTn id="26" dur="1" fill="hold">
                                              <p:stCondLst>
                                                <p:cond delay="0"/>
                                              </p:stCondLst>
                                            </p:cTn>
                                            <p:tgtEl>
                                              <p:spTgt spid="34"/>
                                            </p:tgtEl>
                                            <p:attrNameLst>
                                              <p:attrName>style.visibility</p:attrName>
                                            </p:attrNameLst>
                                          </p:cBhvr>
                                          <p:to>
                                            <p:strVal val="visible"/>
                                          </p:to>
                                        </p:set>
                                      </p:childTnLst>
                                    </p:cTn>
                                  </p:par>
                                  <p:par>
                                    <p:cTn id="27" presetID="8" presetClass="emph" presetSubtype="0" repeatCount="indefinite" fill="hold" nodeType="withEffect">
                                      <p:stCondLst>
                                        <p:cond delay="750"/>
                                      </p:stCondLst>
                                      <p:childTnLst>
                                        <p:animRot by="21600000">
                                          <p:cBhvr>
                                            <p:cTn id="28" dur="2000" fill="hold"/>
                                            <p:tgtEl>
                                              <p:spTgt spid="34"/>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14:presetBounceEnd="42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42000">
                                          <p:cBhvr additive="base">
                                            <p:cTn id="33" dur="10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34" dur="1000" fill="hold"/>
                                            <p:tgtEl>
                                              <p:spTgt spid="16"/>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 presetClass="entr" presetSubtype="0" fill="hold" nodeType="withEffect">
                                      <p:stCondLst>
                                        <p:cond delay="750"/>
                                      </p:stCondLst>
                                      <p:childTnLst>
                                        <p:set>
                                          <p:cBhvr>
                                            <p:cTn id="39" dur="1" fill="hold">
                                              <p:stCondLst>
                                                <p:cond delay="0"/>
                                              </p:stCondLst>
                                            </p:cTn>
                                            <p:tgtEl>
                                              <p:spTgt spid="37"/>
                                            </p:tgtEl>
                                            <p:attrNameLst>
                                              <p:attrName>style.visibility</p:attrName>
                                            </p:attrNameLst>
                                          </p:cBhvr>
                                          <p:to>
                                            <p:strVal val="visible"/>
                                          </p:to>
                                        </p:set>
                                      </p:childTnLst>
                                    </p:cTn>
                                  </p:par>
                                  <p:par>
                                    <p:cTn id="40" presetID="8" presetClass="emph" presetSubtype="0" repeatCount="indefinite" fill="hold" nodeType="withEffect">
                                      <p:stCondLst>
                                        <p:cond delay="750"/>
                                      </p:stCondLst>
                                      <p:childTnLst>
                                        <p:animRot by="21600000">
                                          <p:cBhvr>
                                            <p:cTn id="41" dur="2000" fill="hold"/>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 presetClass="entr" presetSubtype="0" fill="hold" nodeType="withEffect">
                                      <p:stCondLst>
                                        <p:cond delay="750"/>
                                      </p:stCondLst>
                                      <p:childTnLst>
                                        <p:set>
                                          <p:cBhvr>
                                            <p:cTn id="13" dur="1" fill="hold">
                                              <p:stCondLst>
                                                <p:cond delay="0"/>
                                              </p:stCondLst>
                                            </p:cTn>
                                            <p:tgtEl>
                                              <p:spTgt spid="6"/>
                                            </p:tgtEl>
                                            <p:attrNameLst>
                                              <p:attrName>style.visibility</p:attrName>
                                            </p:attrNameLst>
                                          </p:cBhvr>
                                          <p:to>
                                            <p:strVal val="visible"/>
                                          </p:to>
                                        </p:set>
                                      </p:childTnLst>
                                    </p:cTn>
                                  </p:par>
                                  <p:par>
                                    <p:cTn id="14" presetID="8" presetClass="emph" presetSubtype="0" repeatCount="indefinite" fill="hold" nodeType="withEffect">
                                      <p:stCondLst>
                                        <p:cond delay="750"/>
                                      </p:stCondLst>
                                      <p:childTnLst>
                                        <p:animRot by="21600000">
                                          <p:cBhvr>
                                            <p:cTn id="15" dur="2000" fill="hold"/>
                                            <p:tgtEl>
                                              <p:spTgt spid="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ppt_x"/>
                                              </p:val>
                                            </p:tav>
                                            <p:tav tm="100000">
                                              <p:val>
                                                <p:strVal val="#ppt_x"/>
                                              </p:val>
                                            </p:tav>
                                          </p:tavLst>
                                        </p:anim>
                                        <p:anim calcmode="lin" valueType="num">
                                          <p:cBhvr additive="base">
                                            <p:cTn id="21" dur="1000" fill="hold"/>
                                            <p:tgtEl>
                                              <p:spTgt spid="12"/>
                                            </p:tgtEl>
                                            <p:attrNameLst>
                                              <p:attrName>ppt_y</p:attrName>
                                            </p:attrNameLst>
                                          </p:cBhvr>
                                          <p:tavLst>
                                            <p:tav tm="0">
                                              <p:val>
                                                <p:strVal val="1+#ppt_h/2"/>
                                              </p:val>
                                            </p:tav>
                                            <p:tav tm="100000">
                                              <p:val>
                                                <p:strVal val="#ppt_y"/>
                                              </p:val>
                                            </p:tav>
                                          </p:tavLst>
                                        </p:anim>
                                      </p:childTnLst>
                                    </p:cTn>
                                  </p:par>
                                  <p:par>
                                    <p:cTn id="22" presetID="10" presetClass="entr" presetSubtype="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 presetClass="entr" presetSubtype="0" fill="hold" nodeType="withEffect">
                                      <p:stCondLst>
                                        <p:cond delay="750"/>
                                      </p:stCondLst>
                                      <p:childTnLst>
                                        <p:set>
                                          <p:cBhvr>
                                            <p:cTn id="26" dur="1" fill="hold">
                                              <p:stCondLst>
                                                <p:cond delay="0"/>
                                              </p:stCondLst>
                                            </p:cTn>
                                            <p:tgtEl>
                                              <p:spTgt spid="34"/>
                                            </p:tgtEl>
                                            <p:attrNameLst>
                                              <p:attrName>style.visibility</p:attrName>
                                            </p:attrNameLst>
                                          </p:cBhvr>
                                          <p:to>
                                            <p:strVal val="visible"/>
                                          </p:to>
                                        </p:set>
                                      </p:childTnLst>
                                    </p:cTn>
                                  </p:par>
                                  <p:par>
                                    <p:cTn id="27" presetID="8" presetClass="emph" presetSubtype="0" repeatCount="indefinite" fill="hold" nodeType="withEffect">
                                      <p:stCondLst>
                                        <p:cond delay="750"/>
                                      </p:stCondLst>
                                      <p:childTnLst>
                                        <p:animRot by="21600000">
                                          <p:cBhvr>
                                            <p:cTn id="28" dur="2000" fill="hold"/>
                                            <p:tgtEl>
                                              <p:spTgt spid="34"/>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1000" fill="hold"/>
                                            <p:tgtEl>
                                              <p:spTgt spid="16"/>
                                            </p:tgtEl>
                                            <p:attrNameLst>
                                              <p:attrName>ppt_x</p:attrName>
                                            </p:attrNameLst>
                                          </p:cBhvr>
                                          <p:tavLst>
                                            <p:tav tm="0">
                                              <p:val>
                                                <p:strVal val="#ppt_x"/>
                                              </p:val>
                                            </p:tav>
                                            <p:tav tm="100000">
                                              <p:val>
                                                <p:strVal val="#ppt_x"/>
                                              </p:val>
                                            </p:tav>
                                          </p:tavLst>
                                        </p:anim>
                                        <p:anim calcmode="lin" valueType="num">
                                          <p:cBhvr additive="base">
                                            <p:cTn id="34" dur="1000" fill="hold"/>
                                            <p:tgtEl>
                                              <p:spTgt spid="16"/>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 presetClass="entr" presetSubtype="0" fill="hold" nodeType="withEffect">
                                      <p:stCondLst>
                                        <p:cond delay="750"/>
                                      </p:stCondLst>
                                      <p:childTnLst>
                                        <p:set>
                                          <p:cBhvr>
                                            <p:cTn id="39" dur="1" fill="hold">
                                              <p:stCondLst>
                                                <p:cond delay="0"/>
                                              </p:stCondLst>
                                            </p:cTn>
                                            <p:tgtEl>
                                              <p:spTgt spid="37"/>
                                            </p:tgtEl>
                                            <p:attrNameLst>
                                              <p:attrName>style.visibility</p:attrName>
                                            </p:attrNameLst>
                                          </p:cBhvr>
                                          <p:to>
                                            <p:strVal val="visible"/>
                                          </p:to>
                                        </p:set>
                                      </p:childTnLst>
                                    </p:cTn>
                                  </p:par>
                                  <p:par>
                                    <p:cTn id="40" presetID="8" presetClass="emph" presetSubtype="0" repeatCount="indefinite" fill="hold" nodeType="withEffect">
                                      <p:stCondLst>
                                        <p:cond delay="750"/>
                                      </p:stCondLst>
                                      <p:childTnLst>
                                        <p:animRot by="21600000">
                                          <p:cBhvr>
                                            <p:cTn id="41" dur="2000" fill="hold"/>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descr="沙滩上的风景&#10;&#10;描述已自动生成">
            <a:extLst>
              <a:ext uri="{FF2B5EF4-FFF2-40B4-BE49-F238E27FC236}">
                <a16:creationId xmlns:a16="http://schemas.microsoft.com/office/drawing/2014/main" xmlns="" id="{4555D1CC-1BD1-408B-BBE7-CD62D9F2EC30}"/>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2" y="0"/>
            <a:ext cx="12192005" cy="6858000"/>
          </a:xfrm>
          <a:prstGeom prst="rect">
            <a:avLst/>
          </a:prstGeom>
        </p:spPr>
      </p:pic>
      <p:sp>
        <p:nvSpPr>
          <p:cNvPr id="3" name="矩形 2">
            <a:extLst>
              <a:ext uri="{FF2B5EF4-FFF2-40B4-BE49-F238E27FC236}">
                <a16:creationId xmlns:a16="http://schemas.microsoft.com/office/drawing/2014/main" xmlns="" id="{FB55D643-422A-41C5-87A2-AD2473326912}"/>
              </a:ext>
            </a:extLst>
          </p:cNvPr>
          <p:cNvSpPr/>
          <p:nvPr/>
        </p:nvSpPr>
        <p:spPr>
          <a:xfrm>
            <a:off x="0" y="0"/>
            <a:ext cx="12192000" cy="6858000"/>
          </a:xfrm>
          <a:prstGeom prst="rect">
            <a:avLst/>
          </a:prstGeom>
          <a:gradFill flip="none" rotWithShape="1">
            <a:gsLst>
              <a:gs pos="44000">
                <a:schemeClr val="bg1">
                  <a:alpha val="91000"/>
                </a:schemeClr>
              </a:gs>
              <a:gs pos="0">
                <a:schemeClr val="bg1">
                  <a:lumMod val="95000"/>
                  <a:alpha val="61000"/>
                </a:schemeClr>
              </a:gs>
              <a:gs pos="100000">
                <a:schemeClr val="accent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1" name="组合 60">
            <a:extLst>
              <a:ext uri="{FF2B5EF4-FFF2-40B4-BE49-F238E27FC236}">
                <a16:creationId xmlns:a16="http://schemas.microsoft.com/office/drawing/2014/main" xmlns="" id="{02F0EE1A-4F41-4471-A77C-9C3BBA972D7D}"/>
              </a:ext>
            </a:extLst>
          </p:cNvPr>
          <p:cNvGrpSpPr/>
          <p:nvPr/>
        </p:nvGrpSpPr>
        <p:grpSpPr>
          <a:xfrm>
            <a:off x="11061065" y="-241300"/>
            <a:ext cx="1802130" cy="1795145"/>
            <a:chOff x="5527040" y="3362325"/>
            <a:chExt cx="1802130" cy="1795145"/>
          </a:xfrm>
        </p:grpSpPr>
        <p:cxnSp>
          <p:nvCxnSpPr>
            <p:cNvPr id="56" name="直接连接符 55">
              <a:extLst>
                <a:ext uri="{FF2B5EF4-FFF2-40B4-BE49-F238E27FC236}">
                  <a16:creationId xmlns:a16="http://schemas.microsoft.com/office/drawing/2014/main" xmlns="" id="{06C7AEDD-0D79-4DC1-811C-E6507406D62D}"/>
                </a:ext>
              </a:extLst>
            </p:cNvPr>
            <p:cNvCxnSpPr>
              <a:cxnSpLocks/>
            </p:cNvCxnSpPr>
            <p:nvPr/>
          </p:nvCxnSpPr>
          <p:spPr>
            <a:xfrm>
              <a:off x="5527040" y="4259897"/>
              <a:ext cx="1802130" cy="0"/>
            </a:xfrm>
            <a:prstGeom prst="line">
              <a:avLst/>
            </a:prstGeom>
            <a:ln w="34925" cap="rnd">
              <a:gradFill flip="none" rotWithShape="1">
                <a:gsLst>
                  <a:gs pos="0">
                    <a:schemeClr val="accent1">
                      <a:lumMod val="5000"/>
                      <a:lumOff val="95000"/>
                      <a:alpha val="0"/>
                    </a:schemeClr>
                  </a:gs>
                  <a:gs pos="34000">
                    <a:schemeClr val="accent1">
                      <a:lumMod val="20000"/>
                      <a:lumOff val="80000"/>
                      <a:alpha val="80000"/>
                    </a:schemeClr>
                  </a:gs>
                  <a:gs pos="61000">
                    <a:schemeClr val="accent1">
                      <a:lumMod val="40000"/>
                      <a:lumOff val="60000"/>
                      <a:alpha val="70000"/>
                    </a:schemeClr>
                  </a:gs>
                  <a:gs pos="100000">
                    <a:schemeClr val="accent1">
                      <a:lumMod val="30000"/>
                      <a:lumOff val="70000"/>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4F1F8CC4-F5EB-44A8-898D-3CDDA227DBEB}"/>
                </a:ext>
              </a:extLst>
            </p:cNvPr>
            <p:cNvCxnSpPr>
              <a:cxnSpLocks/>
            </p:cNvCxnSpPr>
            <p:nvPr/>
          </p:nvCxnSpPr>
          <p:spPr>
            <a:xfrm flipV="1">
              <a:off x="6268085" y="3362325"/>
              <a:ext cx="0" cy="1795145"/>
            </a:xfrm>
            <a:prstGeom prst="line">
              <a:avLst/>
            </a:prstGeom>
            <a:ln w="34925" cap="rnd">
              <a:gradFill flip="none" rotWithShape="1">
                <a:gsLst>
                  <a:gs pos="0">
                    <a:schemeClr val="accent1">
                      <a:lumMod val="5000"/>
                      <a:lumOff val="95000"/>
                      <a:alpha val="0"/>
                    </a:schemeClr>
                  </a:gs>
                  <a:gs pos="34000">
                    <a:schemeClr val="accent1">
                      <a:lumMod val="20000"/>
                      <a:lumOff val="80000"/>
                      <a:alpha val="80000"/>
                    </a:schemeClr>
                  </a:gs>
                  <a:gs pos="61000">
                    <a:schemeClr val="accent1">
                      <a:lumMod val="40000"/>
                      <a:lumOff val="60000"/>
                      <a:alpha val="70000"/>
                    </a:schemeClr>
                  </a:gs>
                  <a:gs pos="100000">
                    <a:schemeClr val="accent1">
                      <a:lumMod val="30000"/>
                      <a:lumOff val="70000"/>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grpSp>
      <p:sp>
        <p:nvSpPr>
          <p:cNvPr id="4" name="椭圆 3">
            <a:extLst>
              <a:ext uri="{FF2B5EF4-FFF2-40B4-BE49-F238E27FC236}">
                <a16:creationId xmlns:a16="http://schemas.microsoft.com/office/drawing/2014/main" xmlns="" id="{E8A70DEC-771B-4ED4-AE35-555944B310B3}"/>
              </a:ext>
            </a:extLst>
          </p:cNvPr>
          <p:cNvSpPr/>
          <p:nvPr/>
        </p:nvSpPr>
        <p:spPr>
          <a:xfrm>
            <a:off x="4359234" y="998682"/>
            <a:ext cx="436418" cy="436418"/>
          </a:xfrm>
          <a:prstGeom prst="ellipse">
            <a:avLst/>
          </a:prstGeom>
          <a:gradFill flip="none" rotWithShape="1">
            <a:gsLst>
              <a:gs pos="0">
                <a:schemeClr val="accent1"/>
              </a:gs>
              <a:gs pos="74000">
                <a:schemeClr val="accent2">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5875CEF-0E35-4975-BC10-B5D0E4D040BA}"/>
              </a:ext>
            </a:extLst>
          </p:cNvPr>
          <p:cNvSpPr/>
          <p:nvPr/>
        </p:nvSpPr>
        <p:spPr>
          <a:xfrm rot="5400000" flipH="1">
            <a:off x="6330579" y="-381954"/>
            <a:ext cx="326734" cy="2586603"/>
          </a:xfrm>
          <a:prstGeom prst="rect">
            <a:avLst/>
          </a:prstGeom>
          <a:gradFill>
            <a:gsLst>
              <a:gs pos="26000">
                <a:schemeClr val="accent1">
                  <a:alpha val="11000"/>
                </a:schemeClr>
              </a:gs>
              <a:gs pos="100000">
                <a:schemeClr val="accent1">
                  <a:lumMod val="20000"/>
                  <a:lumOff val="80000"/>
                  <a:alpha val="0"/>
                </a:schemeClr>
              </a:gs>
            </a:gsLst>
            <a:lin ang="5400000" scaled="1"/>
          </a:gradFill>
          <a:ln>
            <a:noFill/>
          </a:ln>
          <a:effectLst>
            <a:outerShdw blurRad="647700" dist="38100" algn="l" rotWithShape="0">
              <a:schemeClr val="accent1">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E9BAA619-D8CD-472C-A2CA-D8551C1B6DAF}"/>
              </a:ext>
            </a:extLst>
          </p:cNvPr>
          <p:cNvSpPr txBox="1"/>
          <p:nvPr/>
        </p:nvSpPr>
        <p:spPr>
          <a:xfrm>
            <a:off x="3048000" y="729734"/>
            <a:ext cx="6096000" cy="707886"/>
          </a:xfrm>
          <a:prstGeom prst="rect">
            <a:avLst/>
          </a:prstGeom>
          <a:noFill/>
        </p:spPr>
        <p:txBody>
          <a:bodyPr wrap="square">
            <a:spAutoFit/>
          </a:bodyPr>
          <a:lstStyle/>
          <a:p>
            <a:pPr algn="ctr"/>
            <a:r>
              <a:rPr lang="zh-CN" altLang="en-US" sz="4000" dirty="0">
                <a:solidFill>
                  <a:schemeClr val="tx2"/>
                </a:solidFill>
                <a:latin typeface="+mj-ea"/>
                <a:ea typeface="+mj-ea"/>
              </a:rPr>
              <a:t>项目推进进度</a:t>
            </a:r>
          </a:p>
        </p:txBody>
      </p:sp>
      <p:grpSp>
        <p:nvGrpSpPr>
          <p:cNvPr id="47" name="组合 46">
            <a:extLst>
              <a:ext uri="{FF2B5EF4-FFF2-40B4-BE49-F238E27FC236}">
                <a16:creationId xmlns:a16="http://schemas.microsoft.com/office/drawing/2014/main" xmlns="" id="{266712EF-AF9D-4F6D-8C8E-AC612C76DA75}"/>
              </a:ext>
            </a:extLst>
          </p:cNvPr>
          <p:cNvGrpSpPr/>
          <p:nvPr/>
        </p:nvGrpSpPr>
        <p:grpSpPr>
          <a:xfrm>
            <a:off x="3693176" y="1995496"/>
            <a:ext cx="4194242" cy="4194242"/>
            <a:chOff x="3693176" y="1995496"/>
            <a:chExt cx="4194242" cy="4194242"/>
          </a:xfrm>
        </p:grpSpPr>
        <p:sp>
          <p:nvSpPr>
            <p:cNvPr id="39" name="椭圆 38">
              <a:extLst>
                <a:ext uri="{FF2B5EF4-FFF2-40B4-BE49-F238E27FC236}">
                  <a16:creationId xmlns:a16="http://schemas.microsoft.com/office/drawing/2014/main" xmlns="" id="{D8E86E09-5097-4C1F-913B-B11EE10E2085}"/>
                </a:ext>
              </a:extLst>
            </p:cNvPr>
            <p:cNvSpPr/>
            <p:nvPr/>
          </p:nvSpPr>
          <p:spPr>
            <a:xfrm>
              <a:off x="4218664" y="2520984"/>
              <a:ext cx="3143267" cy="3143267"/>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1850A832-3DC2-451F-A8F7-666113BBBB7B}"/>
                </a:ext>
              </a:extLst>
            </p:cNvPr>
            <p:cNvSpPr/>
            <p:nvPr/>
          </p:nvSpPr>
          <p:spPr>
            <a:xfrm>
              <a:off x="4069429" y="2371749"/>
              <a:ext cx="3441737" cy="3441737"/>
            </a:xfrm>
            <a:prstGeom prst="ellipse">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B57AA188-32BA-4D79-88BB-0F4409994423}"/>
                </a:ext>
              </a:extLst>
            </p:cNvPr>
            <p:cNvSpPr/>
            <p:nvPr/>
          </p:nvSpPr>
          <p:spPr>
            <a:xfrm>
              <a:off x="3693176" y="1995496"/>
              <a:ext cx="4194242" cy="4194242"/>
            </a:xfrm>
            <a:prstGeom prst="ellipse">
              <a:avLst/>
            </a:prstGeom>
            <a:noFill/>
            <a:ln>
              <a:solidFill>
                <a:schemeClr val="accent1">
                  <a:lumMod val="40000"/>
                  <a:lumOff val="60000"/>
                  <a:alpha val="44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xmlns="" id="{630C1F73-B609-490B-970D-2F245C916373}"/>
              </a:ext>
            </a:extLst>
          </p:cNvPr>
          <p:cNvGrpSpPr/>
          <p:nvPr/>
        </p:nvGrpSpPr>
        <p:grpSpPr>
          <a:xfrm>
            <a:off x="4674085" y="3105099"/>
            <a:ext cx="2117274" cy="2117274"/>
            <a:chOff x="4674085" y="3105099"/>
            <a:chExt cx="2117274" cy="2117274"/>
          </a:xfrm>
        </p:grpSpPr>
        <p:sp>
          <p:nvSpPr>
            <p:cNvPr id="38" name="空心弧 37">
              <a:extLst>
                <a:ext uri="{FF2B5EF4-FFF2-40B4-BE49-F238E27FC236}">
                  <a16:creationId xmlns:a16="http://schemas.microsoft.com/office/drawing/2014/main" xmlns="" id="{A95A8059-05AA-404C-BAE2-BE19E1DAA04A}"/>
                </a:ext>
              </a:extLst>
            </p:cNvPr>
            <p:cNvSpPr/>
            <p:nvPr/>
          </p:nvSpPr>
          <p:spPr>
            <a:xfrm>
              <a:off x="4674085" y="3105099"/>
              <a:ext cx="2117274" cy="2117274"/>
            </a:xfrm>
            <a:prstGeom prst="blockArc">
              <a:avLst>
                <a:gd name="adj1" fmla="val 6056936"/>
                <a:gd name="adj2" fmla="val 19477192"/>
                <a:gd name="adj3" fmla="val 3991"/>
              </a:avLst>
            </a:prstGeom>
            <a:gradFill flip="none" rotWithShape="1">
              <a:gsLst>
                <a:gs pos="38000">
                  <a:schemeClr val="accent1">
                    <a:lumMod val="5000"/>
                    <a:lumOff val="95000"/>
                    <a:alpha val="0"/>
                  </a:schemeClr>
                </a:gs>
                <a:gs pos="82000">
                  <a:schemeClr val="accent1">
                    <a:lumMod val="30000"/>
                    <a:lumOff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0" name="空心弧 59">
              <a:extLst>
                <a:ext uri="{FF2B5EF4-FFF2-40B4-BE49-F238E27FC236}">
                  <a16:creationId xmlns:a16="http://schemas.microsoft.com/office/drawing/2014/main" xmlns="" id="{844643C0-6A99-4CCF-B0A9-F67571B5A090}"/>
                </a:ext>
              </a:extLst>
            </p:cNvPr>
            <p:cNvSpPr/>
            <p:nvPr/>
          </p:nvSpPr>
          <p:spPr>
            <a:xfrm rot="6222640" flipH="1">
              <a:off x="4674085" y="3105099"/>
              <a:ext cx="2117274" cy="2117274"/>
            </a:xfrm>
            <a:prstGeom prst="blockArc">
              <a:avLst>
                <a:gd name="adj1" fmla="val 12312044"/>
                <a:gd name="adj2" fmla="val 19477192"/>
                <a:gd name="adj3" fmla="val 3991"/>
              </a:avLst>
            </a:prstGeom>
            <a:gradFill flip="none" rotWithShape="1">
              <a:gsLst>
                <a:gs pos="39000">
                  <a:schemeClr val="accent1">
                    <a:lumMod val="5000"/>
                    <a:lumOff val="95000"/>
                    <a:alpha val="0"/>
                  </a:schemeClr>
                </a:gs>
                <a:gs pos="82000">
                  <a:schemeClr val="accent1">
                    <a:lumMod val="30000"/>
                    <a:lumOff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4" name="组合 13">
            <a:extLst>
              <a:ext uri="{FF2B5EF4-FFF2-40B4-BE49-F238E27FC236}">
                <a16:creationId xmlns:a16="http://schemas.microsoft.com/office/drawing/2014/main" xmlns="" id="{C6656B18-92C0-48AA-8633-8956291D14E0}"/>
              </a:ext>
            </a:extLst>
          </p:cNvPr>
          <p:cNvGrpSpPr/>
          <p:nvPr/>
        </p:nvGrpSpPr>
        <p:grpSpPr>
          <a:xfrm>
            <a:off x="6339626" y="2054063"/>
            <a:ext cx="3788979" cy="1771825"/>
            <a:chOff x="6339626" y="2054063"/>
            <a:chExt cx="3788979" cy="1771825"/>
          </a:xfrm>
        </p:grpSpPr>
        <p:sp>
          <p:nvSpPr>
            <p:cNvPr id="18" name="矩形: 圆角 17">
              <a:extLst>
                <a:ext uri="{FF2B5EF4-FFF2-40B4-BE49-F238E27FC236}">
                  <a16:creationId xmlns:a16="http://schemas.microsoft.com/office/drawing/2014/main" xmlns="" id="{D1F32933-B311-48AA-A33F-06CCFB9688D9}"/>
                </a:ext>
              </a:extLst>
            </p:cNvPr>
            <p:cNvSpPr/>
            <p:nvPr/>
          </p:nvSpPr>
          <p:spPr>
            <a:xfrm>
              <a:off x="6339626" y="2054063"/>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xmlns="" id="{9E5EA619-2E7A-42FF-A8F2-1AD8A3B61AFE}"/>
                </a:ext>
              </a:extLst>
            </p:cNvPr>
            <p:cNvSpPr/>
            <p:nvPr/>
          </p:nvSpPr>
          <p:spPr>
            <a:xfrm>
              <a:off x="6480722" y="2168713"/>
              <a:ext cx="3506788" cy="1542525"/>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576C4B6D-D98E-48A7-BF69-04633D1861FA}"/>
                </a:ext>
              </a:extLst>
            </p:cNvPr>
            <p:cNvSpPr txBox="1"/>
            <p:nvPr/>
          </p:nvSpPr>
          <p:spPr>
            <a:xfrm>
              <a:off x="6670450" y="2388198"/>
              <a:ext cx="2694598" cy="346816"/>
            </a:xfrm>
            <a:prstGeom prst="rect">
              <a:avLst/>
            </a:prstGeom>
            <a:noFill/>
          </p:spPr>
          <p:txBody>
            <a:bodyPr wrap="square">
              <a:spAutoFit/>
            </a:bodyPr>
            <a:lstStyle/>
            <a:p>
              <a:r>
                <a:rPr lang="zh-CN" altLang="en-US" dirty="0">
                  <a:solidFill>
                    <a:schemeClr val="accent1"/>
                  </a:solidFill>
                  <a:latin typeface="+mj-ea"/>
                  <a:ea typeface="+mj-ea"/>
                </a:rPr>
                <a:t>线下进行协助宣传推广</a:t>
              </a:r>
            </a:p>
          </p:txBody>
        </p:sp>
        <p:sp>
          <p:nvSpPr>
            <p:cNvPr id="21" name="文本框 20">
              <a:extLst>
                <a:ext uri="{FF2B5EF4-FFF2-40B4-BE49-F238E27FC236}">
                  <a16:creationId xmlns:a16="http://schemas.microsoft.com/office/drawing/2014/main" xmlns="" id="{4D93FF96-E49F-4C4E-A4C5-32C69D7C7731}"/>
                </a:ext>
              </a:extLst>
            </p:cNvPr>
            <p:cNvSpPr txBox="1"/>
            <p:nvPr/>
          </p:nvSpPr>
          <p:spPr>
            <a:xfrm>
              <a:off x="6670450" y="2765794"/>
              <a:ext cx="3260950" cy="596830"/>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参与公司活动的策划以及落地执行，熟悉了做活动的整体流程，积累相关经验。</a:t>
              </a:r>
            </a:p>
          </p:txBody>
        </p:sp>
      </p:grpSp>
      <p:grpSp>
        <p:nvGrpSpPr>
          <p:cNvPr id="17" name="组合 16">
            <a:extLst>
              <a:ext uri="{FF2B5EF4-FFF2-40B4-BE49-F238E27FC236}">
                <a16:creationId xmlns:a16="http://schemas.microsoft.com/office/drawing/2014/main" xmlns="" id="{0DA63607-B6F2-408C-AED8-88D388460D40}"/>
              </a:ext>
            </a:extLst>
          </p:cNvPr>
          <p:cNvGrpSpPr/>
          <p:nvPr/>
        </p:nvGrpSpPr>
        <p:grpSpPr>
          <a:xfrm>
            <a:off x="9165641" y="1737180"/>
            <a:ext cx="1486845" cy="964351"/>
            <a:chOff x="9165641" y="1737180"/>
            <a:chExt cx="1486845" cy="964351"/>
          </a:xfrm>
        </p:grpSpPr>
        <p:sp>
          <p:nvSpPr>
            <p:cNvPr id="22" name="矩形: 圆角 21">
              <a:extLst>
                <a:ext uri="{FF2B5EF4-FFF2-40B4-BE49-F238E27FC236}">
                  <a16:creationId xmlns:a16="http://schemas.microsoft.com/office/drawing/2014/main" xmlns="" id="{8555094E-17E0-420E-A98F-A23DC34AC28B}"/>
                </a:ext>
              </a:extLst>
            </p:cNvPr>
            <p:cNvSpPr/>
            <p:nvPr/>
          </p:nvSpPr>
          <p:spPr>
            <a:xfrm>
              <a:off x="9165641" y="1737180"/>
              <a:ext cx="1486845" cy="964351"/>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36DCE7DB-980C-4DD5-B545-4DF7AD1F5B00}"/>
                </a:ext>
              </a:extLst>
            </p:cNvPr>
            <p:cNvSpPr txBox="1"/>
            <p:nvPr/>
          </p:nvSpPr>
          <p:spPr>
            <a:xfrm>
              <a:off x="9320365" y="1858089"/>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90</a:t>
              </a:r>
              <a:r>
                <a:rPr lang="en-US" altLang="zh-CN" sz="2000" dirty="0">
                  <a:gradFill flip="none" rotWithShape="1">
                    <a:gsLst>
                      <a:gs pos="0">
                        <a:schemeClr val="accent2"/>
                      </a:gs>
                      <a:gs pos="100000">
                        <a:schemeClr val="accent1"/>
                      </a:gs>
                    </a:gsLst>
                    <a:lin ang="2700000" scaled="1"/>
                    <a:tileRect/>
                  </a:gradFill>
                </a:rPr>
                <a:t>%</a:t>
              </a:r>
            </a:p>
          </p:txBody>
        </p:sp>
      </p:grpSp>
      <p:grpSp>
        <p:nvGrpSpPr>
          <p:cNvPr id="43" name="组合 42">
            <a:extLst>
              <a:ext uri="{FF2B5EF4-FFF2-40B4-BE49-F238E27FC236}">
                <a16:creationId xmlns:a16="http://schemas.microsoft.com/office/drawing/2014/main" xmlns="" id="{900F98BF-F032-4EA0-925D-99A635700F0C}"/>
              </a:ext>
            </a:extLst>
          </p:cNvPr>
          <p:cNvGrpSpPr/>
          <p:nvPr/>
        </p:nvGrpSpPr>
        <p:grpSpPr>
          <a:xfrm>
            <a:off x="6339626" y="4308028"/>
            <a:ext cx="3788979" cy="1771825"/>
            <a:chOff x="6339626" y="4308028"/>
            <a:chExt cx="3788979" cy="1771825"/>
          </a:xfrm>
        </p:grpSpPr>
        <p:sp>
          <p:nvSpPr>
            <p:cNvPr id="32" name="矩形: 圆角 31">
              <a:extLst>
                <a:ext uri="{FF2B5EF4-FFF2-40B4-BE49-F238E27FC236}">
                  <a16:creationId xmlns:a16="http://schemas.microsoft.com/office/drawing/2014/main" xmlns="" id="{28787C77-725A-4C4C-B162-1FB7E10E72AF}"/>
                </a:ext>
              </a:extLst>
            </p:cNvPr>
            <p:cNvSpPr/>
            <p:nvPr/>
          </p:nvSpPr>
          <p:spPr>
            <a:xfrm>
              <a:off x="6339626" y="4308028"/>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xmlns="" id="{069A5EA5-9C80-468C-8C67-7C2886FB9521}"/>
                </a:ext>
              </a:extLst>
            </p:cNvPr>
            <p:cNvSpPr/>
            <p:nvPr/>
          </p:nvSpPr>
          <p:spPr>
            <a:xfrm>
              <a:off x="6480722" y="4422678"/>
              <a:ext cx="3506788" cy="1542524"/>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9CB5F3AD-F54A-4AA4-8022-BAA77DC9CD0E}"/>
                </a:ext>
              </a:extLst>
            </p:cNvPr>
            <p:cNvSpPr txBox="1"/>
            <p:nvPr/>
          </p:nvSpPr>
          <p:spPr>
            <a:xfrm>
              <a:off x="6670450" y="4635270"/>
              <a:ext cx="2694599" cy="346816"/>
            </a:xfrm>
            <a:prstGeom prst="rect">
              <a:avLst/>
            </a:prstGeom>
            <a:noFill/>
          </p:spPr>
          <p:txBody>
            <a:bodyPr wrap="square">
              <a:spAutoFit/>
            </a:bodyPr>
            <a:lstStyle/>
            <a:p>
              <a:r>
                <a:rPr lang="zh-CN" altLang="en-US" dirty="0">
                  <a:solidFill>
                    <a:schemeClr val="accent1"/>
                  </a:solidFill>
                  <a:latin typeface="+mj-ea"/>
                  <a:ea typeface="+mj-ea"/>
                </a:rPr>
                <a:t>市场竞品数据分析</a:t>
              </a:r>
            </a:p>
          </p:txBody>
        </p:sp>
        <p:sp>
          <p:nvSpPr>
            <p:cNvPr id="35" name="文本框 34">
              <a:extLst>
                <a:ext uri="{FF2B5EF4-FFF2-40B4-BE49-F238E27FC236}">
                  <a16:creationId xmlns:a16="http://schemas.microsoft.com/office/drawing/2014/main" xmlns="" id="{16BC140E-1DE4-4139-984A-529AE1A29278}"/>
                </a:ext>
              </a:extLst>
            </p:cNvPr>
            <p:cNvSpPr txBox="1"/>
            <p:nvPr/>
          </p:nvSpPr>
          <p:spPr>
            <a:xfrm>
              <a:off x="6670450" y="5038266"/>
              <a:ext cx="3268739" cy="560444"/>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时刻关注竞品数据，产出行业趋势的收集和分析，对内定期输出竞品分析报告。</a:t>
              </a:r>
            </a:p>
          </p:txBody>
        </p:sp>
      </p:grpSp>
      <p:grpSp>
        <p:nvGrpSpPr>
          <p:cNvPr id="45" name="组合 44">
            <a:extLst>
              <a:ext uri="{FF2B5EF4-FFF2-40B4-BE49-F238E27FC236}">
                <a16:creationId xmlns:a16="http://schemas.microsoft.com/office/drawing/2014/main" xmlns="" id="{BC318F6E-5322-4858-A0BF-4B0CE153A7FA}"/>
              </a:ext>
            </a:extLst>
          </p:cNvPr>
          <p:cNvGrpSpPr/>
          <p:nvPr/>
        </p:nvGrpSpPr>
        <p:grpSpPr>
          <a:xfrm>
            <a:off x="9165642" y="3991146"/>
            <a:ext cx="1486845" cy="964350"/>
            <a:chOff x="9165642" y="3991146"/>
            <a:chExt cx="1486845" cy="964350"/>
          </a:xfrm>
        </p:grpSpPr>
        <p:sp>
          <p:nvSpPr>
            <p:cNvPr id="36" name="矩形: 圆角 35">
              <a:extLst>
                <a:ext uri="{FF2B5EF4-FFF2-40B4-BE49-F238E27FC236}">
                  <a16:creationId xmlns:a16="http://schemas.microsoft.com/office/drawing/2014/main" xmlns="" id="{67190B1B-385D-4A03-8C8A-D09B0C13E757}"/>
                </a:ext>
              </a:extLst>
            </p:cNvPr>
            <p:cNvSpPr/>
            <p:nvPr/>
          </p:nvSpPr>
          <p:spPr>
            <a:xfrm>
              <a:off x="9165642" y="3991146"/>
              <a:ext cx="1486845" cy="964350"/>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09321B14-8574-4DFF-8B96-C08C5B675D74}"/>
                </a:ext>
              </a:extLst>
            </p:cNvPr>
            <p:cNvSpPr txBox="1"/>
            <p:nvPr/>
          </p:nvSpPr>
          <p:spPr>
            <a:xfrm>
              <a:off x="9320365" y="4112055"/>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85</a:t>
              </a:r>
              <a:r>
                <a:rPr lang="en-US" altLang="zh-CN" sz="2000" dirty="0">
                  <a:gradFill flip="none" rotWithShape="1">
                    <a:gsLst>
                      <a:gs pos="0">
                        <a:schemeClr val="accent2"/>
                      </a:gs>
                      <a:gs pos="100000">
                        <a:schemeClr val="accent1"/>
                      </a:gs>
                    </a:gsLst>
                    <a:lin ang="2700000" scaled="1"/>
                    <a:tileRect/>
                  </a:gradFill>
                </a:rPr>
                <a:t>%</a:t>
              </a:r>
            </a:p>
          </p:txBody>
        </p:sp>
      </p:grpSp>
      <p:sp>
        <p:nvSpPr>
          <p:cNvPr id="66" name="矩形: 圆角 65">
            <a:extLst>
              <a:ext uri="{FF2B5EF4-FFF2-40B4-BE49-F238E27FC236}">
                <a16:creationId xmlns:a16="http://schemas.microsoft.com/office/drawing/2014/main" xmlns="" id="{5AF37D04-8535-4109-874F-A5742494642E}"/>
              </a:ext>
            </a:extLst>
          </p:cNvPr>
          <p:cNvSpPr/>
          <p:nvPr/>
        </p:nvSpPr>
        <p:spPr>
          <a:xfrm>
            <a:off x="7688535" y="3492818"/>
            <a:ext cx="3231878"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a:extLst>
              <a:ext uri="{FF2B5EF4-FFF2-40B4-BE49-F238E27FC236}">
                <a16:creationId xmlns:a16="http://schemas.microsoft.com/office/drawing/2014/main" xmlns="" id="{5B66302E-15C9-4DE8-8BA1-958806D999D1}"/>
              </a:ext>
            </a:extLst>
          </p:cNvPr>
          <p:cNvSpPr/>
          <p:nvPr/>
        </p:nvSpPr>
        <p:spPr>
          <a:xfrm>
            <a:off x="7682976" y="3492818"/>
            <a:ext cx="289199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xmlns="" id="{6AE09569-331D-4815-B3FD-3F2A19F65957}"/>
              </a:ext>
            </a:extLst>
          </p:cNvPr>
          <p:cNvSpPr/>
          <p:nvPr/>
        </p:nvSpPr>
        <p:spPr>
          <a:xfrm>
            <a:off x="7688535" y="5739816"/>
            <a:ext cx="3231878"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圆角 72">
            <a:extLst>
              <a:ext uri="{FF2B5EF4-FFF2-40B4-BE49-F238E27FC236}">
                <a16:creationId xmlns:a16="http://schemas.microsoft.com/office/drawing/2014/main" xmlns="" id="{38A7FAC9-CFC5-4EE3-BD1E-5FF082B1E857}"/>
              </a:ext>
            </a:extLst>
          </p:cNvPr>
          <p:cNvSpPr/>
          <p:nvPr/>
        </p:nvSpPr>
        <p:spPr>
          <a:xfrm>
            <a:off x="7688535" y="5739816"/>
            <a:ext cx="263484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03651BCF-6E07-4656-B84E-143EF83A310D}"/>
              </a:ext>
            </a:extLst>
          </p:cNvPr>
          <p:cNvGrpSpPr/>
          <p:nvPr/>
        </p:nvGrpSpPr>
        <p:grpSpPr>
          <a:xfrm>
            <a:off x="1205593" y="4308028"/>
            <a:ext cx="3788979" cy="1771825"/>
            <a:chOff x="1205593" y="4308028"/>
            <a:chExt cx="3788979" cy="1771825"/>
          </a:xfrm>
        </p:grpSpPr>
        <p:sp>
          <p:nvSpPr>
            <p:cNvPr id="25" name="矩形: 圆角 24">
              <a:extLst>
                <a:ext uri="{FF2B5EF4-FFF2-40B4-BE49-F238E27FC236}">
                  <a16:creationId xmlns:a16="http://schemas.microsoft.com/office/drawing/2014/main" xmlns="" id="{2E90123C-CEF5-4077-9789-F4A50CFF7740}"/>
                </a:ext>
              </a:extLst>
            </p:cNvPr>
            <p:cNvSpPr/>
            <p:nvPr/>
          </p:nvSpPr>
          <p:spPr>
            <a:xfrm>
              <a:off x="1205593" y="4308028"/>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xmlns="" id="{D7D96C94-A0E8-493D-89FD-526D4197DAEC}"/>
                </a:ext>
              </a:extLst>
            </p:cNvPr>
            <p:cNvSpPr/>
            <p:nvPr/>
          </p:nvSpPr>
          <p:spPr>
            <a:xfrm>
              <a:off x="1346689" y="4422678"/>
              <a:ext cx="3506788" cy="1542524"/>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8A873D8A-7BA4-4B0B-8D1D-1355C306187D}"/>
                </a:ext>
              </a:extLst>
            </p:cNvPr>
            <p:cNvSpPr txBox="1"/>
            <p:nvPr/>
          </p:nvSpPr>
          <p:spPr>
            <a:xfrm>
              <a:off x="1536417" y="4635270"/>
              <a:ext cx="2694599" cy="346816"/>
            </a:xfrm>
            <a:prstGeom prst="rect">
              <a:avLst/>
            </a:prstGeom>
            <a:noFill/>
          </p:spPr>
          <p:txBody>
            <a:bodyPr wrap="square">
              <a:spAutoFit/>
            </a:bodyPr>
            <a:lstStyle/>
            <a:p>
              <a:r>
                <a:rPr lang="zh-CN" altLang="en-US" dirty="0">
                  <a:solidFill>
                    <a:schemeClr val="accent1"/>
                  </a:solidFill>
                  <a:latin typeface="+mj-ea"/>
                  <a:ea typeface="+mj-ea"/>
                </a:rPr>
                <a:t>线下进行协助宣传推广</a:t>
              </a:r>
            </a:p>
          </p:txBody>
        </p:sp>
        <p:sp>
          <p:nvSpPr>
            <p:cNvPr id="28" name="文本框 27">
              <a:extLst>
                <a:ext uri="{FF2B5EF4-FFF2-40B4-BE49-F238E27FC236}">
                  <a16:creationId xmlns:a16="http://schemas.microsoft.com/office/drawing/2014/main" xmlns="" id="{86A88B42-81EB-40A6-AF90-386F196F8D30}"/>
                </a:ext>
              </a:extLst>
            </p:cNvPr>
            <p:cNvSpPr txBox="1"/>
            <p:nvPr/>
          </p:nvSpPr>
          <p:spPr>
            <a:xfrm>
              <a:off x="1536417" y="5038266"/>
              <a:ext cx="3268739" cy="596830"/>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针对垂直用户做深度调研，获取具体用户需求等一线数据，有效帮助后续计划。</a:t>
              </a:r>
            </a:p>
          </p:txBody>
        </p:sp>
      </p:grpSp>
      <p:grpSp>
        <p:nvGrpSpPr>
          <p:cNvPr id="42" name="组合 41">
            <a:extLst>
              <a:ext uri="{FF2B5EF4-FFF2-40B4-BE49-F238E27FC236}">
                <a16:creationId xmlns:a16="http://schemas.microsoft.com/office/drawing/2014/main" xmlns="" id="{A5DDFDFF-3E39-4006-9034-C872D240DD00}"/>
              </a:ext>
            </a:extLst>
          </p:cNvPr>
          <p:cNvGrpSpPr/>
          <p:nvPr/>
        </p:nvGrpSpPr>
        <p:grpSpPr>
          <a:xfrm>
            <a:off x="4031609" y="3991146"/>
            <a:ext cx="1486845" cy="964350"/>
            <a:chOff x="4031609" y="3991146"/>
            <a:chExt cx="1486845" cy="964350"/>
          </a:xfrm>
        </p:grpSpPr>
        <p:sp>
          <p:nvSpPr>
            <p:cNvPr id="29" name="矩形: 圆角 28">
              <a:extLst>
                <a:ext uri="{FF2B5EF4-FFF2-40B4-BE49-F238E27FC236}">
                  <a16:creationId xmlns:a16="http://schemas.microsoft.com/office/drawing/2014/main" xmlns="" id="{1C6AA561-9AE9-4000-8857-54277A2CA125}"/>
                </a:ext>
              </a:extLst>
            </p:cNvPr>
            <p:cNvSpPr/>
            <p:nvPr/>
          </p:nvSpPr>
          <p:spPr>
            <a:xfrm>
              <a:off x="4031609" y="3991146"/>
              <a:ext cx="1486845" cy="964350"/>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E98B9456-6173-45B3-A923-A939F987671E}"/>
                </a:ext>
              </a:extLst>
            </p:cNvPr>
            <p:cNvSpPr txBox="1"/>
            <p:nvPr/>
          </p:nvSpPr>
          <p:spPr>
            <a:xfrm>
              <a:off x="4186332" y="4112055"/>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75</a:t>
              </a:r>
              <a:r>
                <a:rPr lang="en-US" altLang="zh-CN" sz="2000" dirty="0">
                  <a:gradFill flip="none" rotWithShape="1">
                    <a:gsLst>
                      <a:gs pos="0">
                        <a:schemeClr val="accent2"/>
                      </a:gs>
                      <a:gs pos="100000">
                        <a:schemeClr val="accent1"/>
                      </a:gs>
                    </a:gsLst>
                    <a:lin ang="2700000" scaled="1"/>
                    <a:tileRect/>
                  </a:gradFill>
                </a:rPr>
                <a:t>%</a:t>
              </a:r>
            </a:p>
          </p:txBody>
        </p:sp>
      </p:grpSp>
      <p:sp>
        <p:nvSpPr>
          <p:cNvPr id="69" name="矩形: 圆角 68">
            <a:extLst>
              <a:ext uri="{FF2B5EF4-FFF2-40B4-BE49-F238E27FC236}">
                <a16:creationId xmlns:a16="http://schemas.microsoft.com/office/drawing/2014/main" xmlns="" id="{E1F0A0C2-0513-445F-BB41-E89B2935BEC7}"/>
              </a:ext>
            </a:extLst>
          </p:cNvPr>
          <p:cNvSpPr/>
          <p:nvPr/>
        </p:nvSpPr>
        <p:spPr>
          <a:xfrm>
            <a:off x="2191169" y="5739816"/>
            <a:ext cx="3159500"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a16="http://schemas.microsoft.com/office/drawing/2014/main" xmlns="" id="{1609CD04-758E-42E0-BC91-F40178D903E0}"/>
              </a:ext>
            </a:extLst>
          </p:cNvPr>
          <p:cNvSpPr/>
          <p:nvPr/>
        </p:nvSpPr>
        <p:spPr>
          <a:xfrm>
            <a:off x="2191169" y="5739816"/>
            <a:ext cx="225098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466ADCC8-6671-449A-9D9D-B634FD4E7C1E}"/>
              </a:ext>
            </a:extLst>
          </p:cNvPr>
          <p:cNvGrpSpPr/>
          <p:nvPr/>
        </p:nvGrpSpPr>
        <p:grpSpPr>
          <a:xfrm>
            <a:off x="1205593" y="2054063"/>
            <a:ext cx="3788979" cy="1771825"/>
            <a:chOff x="1205593" y="2054063"/>
            <a:chExt cx="3788979" cy="1771825"/>
          </a:xfrm>
        </p:grpSpPr>
        <p:sp>
          <p:nvSpPr>
            <p:cNvPr id="7" name="矩形: 圆角 6">
              <a:extLst>
                <a:ext uri="{FF2B5EF4-FFF2-40B4-BE49-F238E27FC236}">
                  <a16:creationId xmlns:a16="http://schemas.microsoft.com/office/drawing/2014/main" xmlns="" id="{00E5686A-E80D-43B1-80EE-5A036BAE508D}"/>
                </a:ext>
              </a:extLst>
            </p:cNvPr>
            <p:cNvSpPr/>
            <p:nvPr/>
          </p:nvSpPr>
          <p:spPr>
            <a:xfrm>
              <a:off x="1205593" y="2054063"/>
              <a:ext cx="3788979" cy="1771825"/>
            </a:xfrm>
            <a:prstGeom prst="roundRect">
              <a:avLst/>
            </a:prstGeom>
            <a:solidFill>
              <a:schemeClr val="bg1"/>
            </a:solidFill>
            <a:ln>
              <a:noFill/>
            </a:ln>
            <a:effectLst>
              <a:outerShdw blurRad="901700" dist="393700" dir="8100000" algn="tr" rotWithShape="0">
                <a:schemeClr val="accent3">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92EF267E-0AE7-4F65-A0A5-470529222438}"/>
                </a:ext>
              </a:extLst>
            </p:cNvPr>
            <p:cNvSpPr/>
            <p:nvPr/>
          </p:nvSpPr>
          <p:spPr>
            <a:xfrm>
              <a:off x="1346689" y="2168713"/>
              <a:ext cx="3506788" cy="1542525"/>
            </a:xfrm>
            <a:prstGeom prst="roundRect">
              <a:avLst/>
            </a:prstGeom>
            <a:solidFill>
              <a:srgbClr val="FFFFFF">
                <a:alpha val="74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957971F9-6E49-46BC-9436-F388FB06BDC4}"/>
                </a:ext>
              </a:extLst>
            </p:cNvPr>
            <p:cNvSpPr txBox="1"/>
            <p:nvPr/>
          </p:nvSpPr>
          <p:spPr>
            <a:xfrm>
              <a:off x="1536417" y="2765794"/>
              <a:ext cx="3384833" cy="596830"/>
            </a:xfrm>
            <a:prstGeom prst="rect">
              <a:avLst/>
            </a:prstGeom>
            <a:noFill/>
          </p:spPr>
          <p:txBody>
            <a:bodyPr wrap="square">
              <a:spAutoFit/>
            </a:bodyPr>
            <a:lstStyle/>
            <a:p>
              <a:pPr>
                <a:lnSpc>
                  <a:spcPct val="120000"/>
                </a:lnSpc>
              </a:pPr>
              <a:r>
                <a:rPr lang="zh-CN" altLang="en-US" sz="1400" dirty="0">
                  <a:solidFill>
                    <a:schemeClr val="tx2">
                      <a:lumMod val="60000"/>
                      <a:lumOff val="40000"/>
                    </a:schemeClr>
                  </a:solidFill>
                </a:rPr>
                <a:t>通过这次经历让我有了更深的用户认知和思考，也提高了我做事的耐心和责任心。</a:t>
              </a:r>
            </a:p>
          </p:txBody>
        </p:sp>
        <p:sp>
          <p:nvSpPr>
            <p:cNvPr id="10" name="文本框 9">
              <a:extLst>
                <a:ext uri="{FF2B5EF4-FFF2-40B4-BE49-F238E27FC236}">
                  <a16:creationId xmlns:a16="http://schemas.microsoft.com/office/drawing/2014/main" xmlns="" id="{AA11E4D7-80BF-46FC-B0AE-FF3BAAEEC90B}"/>
                </a:ext>
              </a:extLst>
            </p:cNvPr>
            <p:cNvSpPr txBox="1"/>
            <p:nvPr/>
          </p:nvSpPr>
          <p:spPr>
            <a:xfrm>
              <a:off x="1536417" y="2388198"/>
              <a:ext cx="2803354" cy="369332"/>
            </a:xfrm>
            <a:prstGeom prst="rect">
              <a:avLst/>
            </a:prstGeom>
            <a:noFill/>
          </p:spPr>
          <p:txBody>
            <a:bodyPr wrap="square">
              <a:spAutoFit/>
            </a:bodyPr>
            <a:lstStyle/>
            <a:p>
              <a:r>
                <a:rPr lang="zh-CN" altLang="en-US" dirty="0">
                  <a:solidFill>
                    <a:schemeClr val="accent1"/>
                  </a:solidFill>
                  <a:latin typeface="+mj-ea"/>
                  <a:ea typeface="+mj-ea"/>
                </a:rPr>
                <a:t>反馈搜集和客户关系维护</a:t>
              </a:r>
            </a:p>
          </p:txBody>
        </p:sp>
      </p:grpSp>
      <p:sp>
        <p:nvSpPr>
          <p:cNvPr id="63" name="矩形: 圆角 62">
            <a:extLst>
              <a:ext uri="{FF2B5EF4-FFF2-40B4-BE49-F238E27FC236}">
                <a16:creationId xmlns:a16="http://schemas.microsoft.com/office/drawing/2014/main" xmlns="" id="{A980F5BC-17BF-4C73-9A1D-7C2B3D69E3D4}"/>
              </a:ext>
            </a:extLst>
          </p:cNvPr>
          <p:cNvSpPr/>
          <p:nvPr/>
        </p:nvSpPr>
        <p:spPr>
          <a:xfrm>
            <a:off x="2191169" y="3492818"/>
            <a:ext cx="3231878" cy="119257"/>
          </a:xfrm>
          <a:prstGeom prst="roundRect">
            <a:avLst>
              <a:gd name="adj" fmla="val 50000"/>
            </a:avLst>
          </a:prstGeom>
          <a:solidFill>
            <a:schemeClr val="bg1"/>
          </a:solidFill>
          <a:ln>
            <a:noFill/>
          </a:ln>
          <a:effectLst>
            <a:outerShdw blurRad="304800" algn="ctr" rotWithShape="0">
              <a:srgbClr val="0FCE9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a:extLst>
              <a:ext uri="{FF2B5EF4-FFF2-40B4-BE49-F238E27FC236}">
                <a16:creationId xmlns:a16="http://schemas.microsoft.com/office/drawing/2014/main" xmlns="" id="{DDAB4710-8F7B-450E-A286-1D3D16E30CE7}"/>
              </a:ext>
            </a:extLst>
          </p:cNvPr>
          <p:cNvSpPr/>
          <p:nvPr/>
        </p:nvSpPr>
        <p:spPr>
          <a:xfrm>
            <a:off x="2191170" y="3492818"/>
            <a:ext cx="2891994" cy="119257"/>
          </a:xfrm>
          <a:prstGeom prst="roundRect">
            <a:avLst>
              <a:gd name="adj" fmla="val 50000"/>
            </a:avLst>
          </a:prstGeom>
          <a:solidFill>
            <a:srgbClr val="0FC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FB2FFE54-CA4F-4304-810A-5E0E4AB2915E}"/>
              </a:ext>
            </a:extLst>
          </p:cNvPr>
          <p:cNvGrpSpPr/>
          <p:nvPr/>
        </p:nvGrpSpPr>
        <p:grpSpPr>
          <a:xfrm>
            <a:off x="4031608" y="1737180"/>
            <a:ext cx="1486845" cy="964351"/>
            <a:chOff x="4031608" y="1737180"/>
            <a:chExt cx="1486845" cy="964351"/>
          </a:xfrm>
        </p:grpSpPr>
        <p:sp>
          <p:nvSpPr>
            <p:cNvPr id="13" name="矩形: 圆角 12">
              <a:extLst>
                <a:ext uri="{FF2B5EF4-FFF2-40B4-BE49-F238E27FC236}">
                  <a16:creationId xmlns:a16="http://schemas.microsoft.com/office/drawing/2014/main" xmlns="" id="{B62179C4-AAA7-4B47-90FC-956BC1E79FA9}"/>
                </a:ext>
              </a:extLst>
            </p:cNvPr>
            <p:cNvSpPr/>
            <p:nvPr/>
          </p:nvSpPr>
          <p:spPr>
            <a:xfrm>
              <a:off x="4031608" y="1737180"/>
              <a:ext cx="1486845" cy="964351"/>
            </a:xfrm>
            <a:prstGeom prst="roundRect">
              <a:avLst>
                <a:gd name="adj" fmla="val 34379"/>
              </a:avLst>
            </a:prstGeom>
            <a:solidFill>
              <a:srgbClr val="FFFFFF">
                <a:alpha val="86000"/>
              </a:srgbClr>
            </a:solidFill>
            <a:ln>
              <a:noFill/>
            </a:ln>
            <a:effectLst>
              <a:outerShdw blurRad="1143000" dist="3937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9FD450D3-6DFB-4475-A583-29E78B2C5711}"/>
                </a:ext>
              </a:extLst>
            </p:cNvPr>
            <p:cNvSpPr txBox="1"/>
            <p:nvPr/>
          </p:nvSpPr>
          <p:spPr>
            <a:xfrm>
              <a:off x="4186332" y="1858089"/>
              <a:ext cx="1177397" cy="722532"/>
            </a:xfrm>
            <a:prstGeom prst="rect">
              <a:avLst/>
            </a:prstGeom>
            <a:noFill/>
          </p:spPr>
          <p:txBody>
            <a:bodyPr wrap="square">
              <a:spAutoFit/>
            </a:bodyPr>
            <a:lstStyle/>
            <a:p>
              <a:pPr algn="ctr"/>
              <a:r>
                <a:rPr lang="en-US" altLang="zh-CN" sz="4400" dirty="0">
                  <a:gradFill flip="none" rotWithShape="1">
                    <a:gsLst>
                      <a:gs pos="0">
                        <a:schemeClr val="accent2"/>
                      </a:gs>
                      <a:gs pos="100000">
                        <a:schemeClr val="accent1"/>
                      </a:gs>
                    </a:gsLst>
                    <a:lin ang="2700000" scaled="1"/>
                    <a:tileRect/>
                  </a:gradFill>
                </a:rPr>
                <a:t>90</a:t>
              </a:r>
              <a:r>
                <a:rPr lang="en-US" altLang="zh-CN" sz="2000" dirty="0">
                  <a:gradFill flip="none" rotWithShape="1">
                    <a:gsLst>
                      <a:gs pos="0">
                        <a:schemeClr val="accent2"/>
                      </a:gs>
                      <a:gs pos="100000">
                        <a:schemeClr val="accent1"/>
                      </a:gs>
                    </a:gsLst>
                    <a:lin ang="2700000" scaled="1"/>
                    <a:tileRect/>
                  </a:gradFill>
                </a:rPr>
                <a:t>%</a:t>
              </a:r>
            </a:p>
          </p:txBody>
        </p:sp>
      </p:grpSp>
    </p:spTree>
    <p:extLst>
      <p:ext uri="{BB962C8B-B14F-4D97-AF65-F5344CB8AC3E}">
        <p14:creationId xmlns:p14="http://schemas.microsoft.com/office/powerpoint/2010/main" val="37171998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273" fill="hold"/>
                                            <p:tgtEl>
                                              <p:spTgt spid="48"/>
                                            </p:tgtEl>
                                            <p:attrNameLst>
                                              <p:attrName>ppt_w</p:attrName>
                                            </p:attrNameLst>
                                          </p:cBhvr>
                                          <p:tavLst>
                                            <p:tav tm="0">
                                              <p:val>
                                                <p:strVal val="0"/>
                                              </p:val>
                                            </p:tav>
                                            <p:tav tm="100000">
                                              <p:val>
                                                <p:strVal val="#ppt_w"/>
                                              </p:val>
                                            </p:tav>
                                          </p:tavLst>
                                        </p:anim>
                                        <p:anim calcmode="lin" valueType="num">
                                          <p:cBhvr>
                                            <p:cTn id="8" dur="273" fill="hold"/>
                                            <p:tgtEl>
                                              <p:spTgt spid="48"/>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48"/>
                                            </p:tgtEl>
                                          </p:cBhvr>
                                          <p:by x="110000" y="110000"/>
                                          <p:from x="100000" y="100000"/>
                                          <p:to x="110000" y="110000"/>
                                        </p:animScale>
                                        <p:animScale>
                                          <p:cBhvr>
                                            <p:cTn id="10" dur="182" autoRev="1" fill="hold">
                                              <p:stCondLst>
                                                <p:cond delay="636"/>
                                              </p:stCondLst>
                                            </p:cTn>
                                            <p:tgtEl>
                                              <p:spTgt spid="48"/>
                                            </p:tgtEl>
                                          </p:cBhvr>
                                          <p:by x="95000" y="95000"/>
                                          <p:from x="100000" y="100000"/>
                                          <p:to x="95000" y="95000"/>
                                        </p:animScale>
                                      </p:childTnLst>
                                    </p:cTn>
                                  </p:par>
                                  <p:par>
                                    <p:cTn id="11" presetID="8" presetClass="emph" presetSubtype="0" repeatCount="indefinite" fill="hold" nodeType="withEffect">
                                      <p:stCondLst>
                                        <p:cond delay="0"/>
                                      </p:stCondLst>
                                      <p:childTnLst>
                                        <p:animRot by="21600000">
                                          <p:cBhvr>
                                            <p:cTn id="12" dur="3700" fill="hold"/>
                                            <p:tgtEl>
                                              <p:spTgt spid="48"/>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8000" fill="hold"/>
                                            <p:tgtEl>
                                              <p:spTgt spid="47"/>
                                            </p:tgtEl>
                                            <p:attrNameLst>
                                              <p:attrName>r</p:attrName>
                                            </p:attrNameLst>
                                          </p:cBhvr>
                                        </p:animRot>
                                      </p:childTnLst>
                                    </p:cTn>
                                  </p:par>
                                  <p:par>
                                    <p:cTn id="15" presetID="2" presetClass="entr" presetSubtype="8" fill="hold" nodeType="withEffect" p14:presetBounceEnd="4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40000">
                                          <p:cBhvr additive="base">
                                            <p:cTn id="17" dur="125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18" dur="125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42" presetClass="path" presetSubtype="0" decel="100000" fill="hold" nodeType="withEffect">
                                      <p:stCondLst>
                                        <p:cond delay="500"/>
                                      </p:stCondLst>
                                      <p:childTnLst>
                                        <p:animMotion origin="layout" path="M 3.33333E-6 -1.11111E-6 L 3.33333E-6 0.12639 " pathEditMode="relative" rAng="0" ptsTypes="AA">
                                          <p:cBhvr>
                                            <p:cTn id="23" dur="1000" spd="-100000" fill="hold"/>
                                            <p:tgtEl>
                                              <p:spTgt spid="11"/>
                                            </p:tgtEl>
                                            <p:attrNameLst>
                                              <p:attrName>ppt_x</p:attrName>
                                              <p:attrName>ppt_y</p:attrName>
                                            </p:attrNameLst>
                                          </p:cBhvr>
                                          <p:rCtr x="0" y="6319"/>
                                        </p:animMotion>
                                      </p:childTnLst>
                                    </p:cTn>
                                  </p:par>
                                  <p:par>
                                    <p:cTn id="24" presetID="22" presetClass="entr" presetSubtype="4" fill="hold" grpId="0" nodeType="withEffect">
                                      <p:stCondLst>
                                        <p:cond delay="750"/>
                                      </p:stCondLst>
                                      <p:childTnLst>
                                        <p:set>
                                          <p:cBhvr>
                                            <p:cTn id="25" dur="1" fill="hold">
                                              <p:stCondLst>
                                                <p:cond delay="0"/>
                                              </p:stCondLst>
                                            </p:cTn>
                                            <p:tgtEl>
                                              <p:spTgt spid="63"/>
                                            </p:tgtEl>
                                            <p:attrNameLst>
                                              <p:attrName>style.visibility</p:attrName>
                                            </p:attrNameLst>
                                          </p:cBhvr>
                                          <p:to>
                                            <p:strVal val="visible"/>
                                          </p:to>
                                        </p:set>
                                        <p:animEffect transition="in" filter="wipe(down)">
                                          <p:cBhvr>
                                            <p:cTn id="26" dur="500"/>
                                            <p:tgtEl>
                                              <p:spTgt spid="63"/>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14:presetBounceEnd="40000">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14:bounceEnd="40000">
                                          <p:cBhvr additive="base">
                                            <p:cTn id="34" dur="125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42" presetClass="path" presetSubtype="0" decel="100000" fill="hold" nodeType="withEffect">
                                      <p:stCondLst>
                                        <p:cond delay="500"/>
                                      </p:stCondLst>
                                      <p:childTnLst>
                                        <p:animMotion origin="layout" path="M 3.33333E-6 -1.11111E-6 L 3.33333E-6 0.12639 " pathEditMode="relative" rAng="0" ptsTypes="AA">
                                          <p:cBhvr>
                                            <p:cTn id="40" dur="1000" spd="-100000" fill="hold"/>
                                            <p:tgtEl>
                                              <p:spTgt spid="17"/>
                                            </p:tgtEl>
                                            <p:attrNameLst>
                                              <p:attrName>ppt_x</p:attrName>
                                              <p:attrName>ppt_y</p:attrName>
                                            </p:attrNameLst>
                                          </p:cBhvr>
                                          <p:rCtr x="0" y="6319"/>
                                        </p:animMotion>
                                      </p:childTnLst>
                                    </p:cTn>
                                  </p:par>
                                  <p:par>
                                    <p:cTn id="41" presetID="22" presetClass="entr" presetSubtype="4" fill="hold" grpId="0" nodeType="withEffect">
                                      <p:stCondLst>
                                        <p:cond delay="750"/>
                                      </p:stCondLst>
                                      <p:childTnLst>
                                        <p:set>
                                          <p:cBhvr>
                                            <p:cTn id="42" dur="1" fill="hold">
                                              <p:stCondLst>
                                                <p:cond delay="0"/>
                                              </p:stCondLst>
                                            </p:cTn>
                                            <p:tgtEl>
                                              <p:spTgt spid="66"/>
                                            </p:tgtEl>
                                            <p:attrNameLst>
                                              <p:attrName>style.visibility</p:attrName>
                                            </p:attrNameLst>
                                          </p:cBhvr>
                                          <p:to>
                                            <p:strVal val="visible"/>
                                          </p:to>
                                        </p:set>
                                        <p:animEffect transition="in" filter="wipe(down)">
                                          <p:cBhvr>
                                            <p:cTn id="43" dur="500"/>
                                            <p:tgtEl>
                                              <p:spTgt spid="66"/>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14:presetBounceEnd="40000">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14:bounceEnd="40000">
                                          <p:cBhvr additive="base">
                                            <p:cTn id="51" dur="125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52" dur="1250" fill="hold"/>
                                            <p:tgtEl>
                                              <p:spTgt spid="24"/>
                                            </p:tgtEl>
                                            <p:attrNameLst>
                                              <p:attrName>ppt_y</p:attrName>
                                            </p:attrNameLst>
                                          </p:cBhvr>
                                          <p:tavLst>
                                            <p:tav tm="0">
                                              <p:val>
                                                <p:strVal val="#ppt_y"/>
                                              </p:val>
                                            </p:tav>
                                            <p:tav tm="100000">
                                              <p:val>
                                                <p:strVal val="#ppt_y"/>
                                              </p:val>
                                            </p:tav>
                                          </p:tavLst>
                                        </p:anim>
                                      </p:childTnLst>
                                    </p:cTn>
                                  </p:par>
                                  <p:par>
                                    <p:cTn id="53" presetID="10" presetClass="entr" presetSubtype="0" fill="hold" nodeType="withEffect">
                                      <p:stCondLst>
                                        <p:cond delay="5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42" presetClass="path" presetSubtype="0" decel="100000" fill="hold" nodeType="withEffect">
                                      <p:stCondLst>
                                        <p:cond delay="500"/>
                                      </p:stCondLst>
                                      <p:childTnLst>
                                        <p:animMotion origin="layout" path="M 3.33333E-6 -1.11111E-6 L 3.33333E-6 0.12639 " pathEditMode="relative" rAng="0" ptsTypes="AA">
                                          <p:cBhvr>
                                            <p:cTn id="57" dur="1000" spd="-100000" fill="hold"/>
                                            <p:tgtEl>
                                              <p:spTgt spid="42"/>
                                            </p:tgtEl>
                                            <p:attrNameLst>
                                              <p:attrName>ppt_x</p:attrName>
                                              <p:attrName>ppt_y</p:attrName>
                                            </p:attrNameLst>
                                          </p:cBhvr>
                                          <p:rCtr x="0" y="6319"/>
                                        </p:animMotion>
                                      </p:childTnLst>
                                    </p:cTn>
                                  </p:par>
                                  <p:par>
                                    <p:cTn id="58" presetID="22" presetClass="entr" presetSubtype="4" fill="hold" grpId="0" nodeType="withEffect">
                                      <p:stCondLst>
                                        <p:cond delay="750"/>
                                      </p:stCondLst>
                                      <p:childTnLst>
                                        <p:set>
                                          <p:cBhvr>
                                            <p:cTn id="59" dur="1" fill="hold">
                                              <p:stCondLst>
                                                <p:cond delay="0"/>
                                              </p:stCondLst>
                                            </p:cTn>
                                            <p:tgtEl>
                                              <p:spTgt spid="69"/>
                                            </p:tgtEl>
                                            <p:attrNameLst>
                                              <p:attrName>style.visibility</p:attrName>
                                            </p:attrNameLst>
                                          </p:cBhvr>
                                          <p:to>
                                            <p:strVal val="visible"/>
                                          </p:to>
                                        </p:set>
                                        <p:animEffect transition="in" filter="wipe(down)">
                                          <p:cBhvr>
                                            <p:cTn id="60" dur="500"/>
                                            <p:tgtEl>
                                              <p:spTgt spid="69"/>
                                            </p:tgtEl>
                                          </p:cBhvr>
                                        </p:animEffect>
                                      </p:childTnLst>
                                    </p:cTn>
                                  </p:par>
                                  <p:par>
                                    <p:cTn id="61" presetID="22" presetClass="entr" presetSubtype="8" fill="hold" grpId="0" nodeType="withEffect">
                                      <p:stCondLst>
                                        <p:cond delay="1000"/>
                                      </p:stCondLst>
                                      <p:childTnLst>
                                        <p:set>
                                          <p:cBhvr>
                                            <p:cTn id="62" dur="1" fill="hold">
                                              <p:stCondLst>
                                                <p:cond delay="0"/>
                                              </p:stCondLst>
                                            </p:cTn>
                                            <p:tgtEl>
                                              <p:spTgt spid="70"/>
                                            </p:tgtEl>
                                            <p:attrNameLst>
                                              <p:attrName>style.visibility</p:attrName>
                                            </p:attrNameLst>
                                          </p:cBhvr>
                                          <p:to>
                                            <p:strVal val="visible"/>
                                          </p:to>
                                        </p:set>
                                        <p:animEffect transition="in" filter="wipe(left)">
                                          <p:cBhvr>
                                            <p:cTn id="63" dur="500"/>
                                            <p:tgtEl>
                                              <p:spTgt spid="70"/>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nodeType="clickEffect" p14:presetBounceEnd="40000">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14:bounceEnd="40000">
                                          <p:cBhvr additive="base">
                                            <p:cTn id="68" dur="1250" fill="hold"/>
                                            <p:tgtEl>
                                              <p:spTgt spid="43"/>
                                            </p:tgtEl>
                                            <p:attrNameLst>
                                              <p:attrName>ppt_x</p:attrName>
                                            </p:attrNameLst>
                                          </p:cBhvr>
                                          <p:tavLst>
                                            <p:tav tm="0">
                                              <p:val>
                                                <p:strVal val="0-#ppt_w/2"/>
                                              </p:val>
                                            </p:tav>
                                            <p:tav tm="100000">
                                              <p:val>
                                                <p:strVal val="#ppt_x"/>
                                              </p:val>
                                            </p:tav>
                                          </p:tavLst>
                                        </p:anim>
                                        <p:anim calcmode="lin" valueType="num" p14:bounceEnd="40000">
                                          <p:cBhvr additive="base">
                                            <p:cTn id="69" dur="1250" fill="hold"/>
                                            <p:tgtEl>
                                              <p:spTgt spid="43"/>
                                            </p:tgtEl>
                                            <p:attrNameLst>
                                              <p:attrName>ppt_y</p:attrName>
                                            </p:attrNameLst>
                                          </p:cBhvr>
                                          <p:tavLst>
                                            <p:tav tm="0">
                                              <p:val>
                                                <p:strVal val="#ppt_y"/>
                                              </p:val>
                                            </p:tav>
                                            <p:tav tm="100000">
                                              <p:val>
                                                <p:strVal val="#ppt_y"/>
                                              </p:val>
                                            </p:tav>
                                          </p:tavLst>
                                        </p:anim>
                                      </p:childTnLst>
                                    </p:cTn>
                                  </p:par>
                                  <p:par>
                                    <p:cTn id="70" presetID="10" presetClass="entr" presetSubtype="0" fill="hold" nodeType="withEffect">
                                      <p:stCondLst>
                                        <p:cond delay="50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42" presetClass="path" presetSubtype="0" decel="100000" fill="hold" nodeType="withEffect">
                                      <p:stCondLst>
                                        <p:cond delay="500"/>
                                      </p:stCondLst>
                                      <p:childTnLst>
                                        <p:animMotion origin="layout" path="M 3.33333E-6 -1.11111E-6 L 3.33333E-6 0.12639 " pathEditMode="relative" rAng="0" ptsTypes="AA">
                                          <p:cBhvr>
                                            <p:cTn id="74" dur="1000" spd="-100000" fill="hold"/>
                                            <p:tgtEl>
                                              <p:spTgt spid="45"/>
                                            </p:tgtEl>
                                            <p:attrNameLst>
                                              <p:attrName>ppt_x</p:attrName>
                                              <p:attrName>ppt_y</p:attrName>
                                            </p:attrNameLst>
                                          </p:cBhvr>
                                          <p:rCtr x="0" y="6319"/>
                                        </p:animMotion>
                                      </p:childTnLst>
                                    </p:cTn>
                                  </p:par>
                                  <p:par>
                                    <p:cTn id="75" presetID="22" presetClass="entr" presetSubtype="4" fill="hold" grpId="0" nodeType="withEffect">
                                      <p:stCondLst>
                                        <p:cond delay="750"/>
                                      </p:stCondLst>
                                      <p:childTnLst>
                                        <p:set>
                                          <p:cBhvr>
                                            <p:cTn id="76" dur="1" fill="hold">
                                              <p:stCondLst>
                                                <p:cond delay="0"/>
                                              </p:stCondLst>
                                            </p:cTn>
                                            <p:tgtEl>
                                              <p:spTgt spid="72"/>
                                            </p:tgtEl>
                                            <p:attrNameLst>
                                              <p:attrName>style.visibility</p:attrName>
                                            </p:attrNameLst>
                                          </p:cBhvr>
                                          <p:to>
                                            <p:strVal val="visible"/>
                                          </p:to>
                                        </p:set>
                                        <p:animEffect transition="in" filter="wipe(down)">
                                          <p:cBhvr>
                                            <p:cTn id="77" dur="500"/>
                                            <p:tgtEl>
                                              <p:spTgt spid="72"/>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72" grpId="0" animBg="1"/>
          <p:bldP spid="73" grpId="0" animBg="1"/>
          <p:bldP spid="69" grpId="0" animBg="1"/>
          <p:bldP spid="70" grpId="0" animBg="1"/>
          <p:bldP spid="63"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273" fill="hold"/>
                                            <p:tgtEl>
                                              <p:spTgt spid="48"/>
                                            </p:tgtEl>
                                            <p:attrNameLst>
                                              <p:attrName>ppt_w</p:attrName>
                                            </p:attrNameLst>
                                          </p:cBhvr>
                                          <p:tavLst>
                                            <p:tav tm="0">
                                              <p:val>
                                                <p:strVal val="0"/>
                                              </p:val>
                                            </p:tav>
                                            <p:tav tm="100000">
                                              <p:val>
                                                <p:strVal val="#ppt_w"/>
                                              </p:val>
                                            </p:tav>
                                          </p:tavLst>
                                        </p:anim>
                                        <p:anim calcmode="lin" valueType="num">
                                          <p:cBhvr>
                                            <p:cTn id="8" dur="273" fill="hold"/>
                                            <p:tgtEl>
                                              <p:spTgt spid="48"/>
                                            </p:tgtEl>
                                            <p:attrNameLst>
                                              <p:attrName>ppt_h</p:attrName>
                                            </p:attrNameLst>
                                          </p:cBhvr>
                                          <p:tavLst>
                                            <p:tav tm="0">
                                              <p:val>
                                                <p:fltVal val="0"/>
                                              </p:val>
                                            </p:tav>
                                            <p:tav tm="100000">
                                              <p:val>
                                                <p:strVal val="#ppt_h"/>
                                              </p:val>
                                            </p:tav>
                                          </p:tavLst>
                                        </p:anim>
                                        <p:animScale>
                                          <p:cBhvr>
                                            <p:cTn id="9" dur="182" autoRev="1" fill="hold">
                                              <p:stCondLst>
                                                <p:cond delay="273"/>
                                              </p:stCondLst>
                                            </p:cTn>
                                            <p:tgtEl>
                                              <p:spTgt spid="48"/>
                                            </p:tgtEl>
                                          </p:cBhvr>
                                          <p:by x="110000" y="110000"/>
                                          <p:from x="100000" y="100000"/>
                                          <p:to x="110000" y="110000"/>
                                        </p:animScale>
                                        <p:animScale>
                                          <p:cBhvr>
                                            <p:cTn id="10" dur="182" autoRev="1" fill="hold">
                                              <p:stCondLst>
                                                <p:cond delay="636"/>
                                              </p:stCondLst>
                                            </p:cTn>
                                            <p:tgtEl>
                                              <p:spTgt spid="48"/>
                                            </p:tgtEl>
                                          </p:cBhvr>
                                          <p:by x="95000" y="95000"/>
                                          <p:from x="100000" y="100000"/>
                                          <p:to x="95000" y="95000"/>
                                        </p:animScale>
                                      </p:childTnLst>
                                    </p:cTn>
                                  </p:par>
                                  <p:par>
                                    <p:cTn id="11" presetID="8" presetClass="emph" presetSubtype="0" repeatCount="indefinite" fill="hold" nodeType="withEffect">
                                      <p:stCondLst>
                                        <p:cond delay="0"/>
                                      </p:stCondLst>
                                      <p:childTnLst>
                                        <p:animRot by="21600000">
                                          <p:cBhvr>
                                            <p:cTn id="12" dur="3700" fill="hold"/>
                                            <p:tgtEl>
                                              <p:spTgt spid="48"/>
                                            </p:tgtEl>
                                            <p:attrNameLst>
                                              <p:attrName>r</p:attrName>
                                            </p:attrNameLst>
                                          </p:cBhvr>
                                        </p:animRot>
                                      </p:childTnLst>
                                    </p:cTn>
                                  </p:par>
                                  <p:par>
                                    <p:cTn id="13" presetID="8" presetClass="emph" presetSubtype="0" repeatCount="indefinite" fill="hold" nodeType="withEffect">
                                      <p:stCondLst>
                                        <p:cond delay="0"/>
                                      </p:stCondLst>
                                      <p:childTnLst>
                                        <p:animRot by="21600000">
                                          <p:cBhvr>
                                            <p:cTn id="14" dur="8000" fill="hold"/>
                                            <p:tgtEl>
                                              <p:spTgt spid="47"/>
                                            </p:tgtEl>
                                            <p:attrNameLst>
                                              <p:attrName>r</p:attrName>
                                            </p:attrNameLst>
                                          </p:cBhvr>
                                        </p:animRot>
                                      </p:childTnLst>
                                    </p:cTn>
                                  </p:par>
                                  <p:par>
                                    <p:cTn id="15" presetID="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0-#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42" presetClass="path" presetSubtype="0" decel="100000" fill="hold" nodeType="withEffect">
                                      <p:stCondLst>
                                        <p:cond delay="500"/>
                                      </p:stCondLst>
                                      <p:childTnLst>
                                        <p:animMotion origin="layout" path="M 3.33333E-6 -1.11111E-6 L 3.33333E-6 0.12639 " pathEditMode="relative" rAng="0" ptsTypes="AA">
                                          <p:cBhvr>
                                            <p:cTn id="23" dur="1000" spd="-100000" fill="hold"/>
                                            <p:tgtEl>
                                              <p:spTgt spid="11"/>
                                            </p:tgtEl>
                                            <p:attrNameLst>
                                              <p:attrName>ppt_x</p:attrName>
                                              <p:attrName>ppt_y</p:attrName>
                                            </p:attrNameLst>
                                          </p:cBhvr>
                                          <p:rCtr x="0" y="6319"/>
                                        </p:animMotion>
                                      </p:childTnLst>
                                    </p:cTn>
                                  </p:par>
                                  <p:par>
                                    <p:cTn id="24" presetID="22" presetClass="entr" presetSubtype="4" fill="hold" grpId="0" nodeType="withEffect">
                                      <p:stCondLst>
                                        <p:cond delay="750"/>
                                      </p:stCondLst>
                                      <p:childTnLst>
                                        <p:set>
                                          <p:cBhvr>
                                            <p:cTn id="25" dur="1" fill="hold">
                                              <p:stCondLst>
                                                <p:cond delay="0"/>
                                              </p:stCondLst>
                                            </p:cTn>
                                            <p:tgtEl>
                                              <p:spTgt spid="63"/>
                                            </p:tgtEl>
                                            <p:attrNameLst>
                                              <p:attrName>style.visibility</p:attrName>
                                            </p:attrNameLst>
                                          </p:cBhvr>
                                          <p:to>
                                            <p:strVal val="visible"/>
                                          </p:to>
                                        </p:set>
                                        <p:animEffect transition="in" filter="wipe(down)">
                                          <p:cBhvr>
                                            <p:cTn id="26" dur="500"/>
                                            <p:tgtEl>
                                              <p:spTgt spid="63"/>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250" fill="hold"/>
                                            <p:tgtEl>
                                              <p:spTgt spid="14"/>
                                            </p:tgtEl>
                                            <p:attrNameLst>
                                              <p:attrName>ppt_x</p:attrName>
                                            </p:attrNameLst>
                                          </p:cBhvr>
                                          <p:tavLst>
                                            <p:tav tm="0">
                                              <p:val>
                                                <p:strVal val="0-#ppt_w/2"/>
                                              </p:val>
                                            </p:tav>
                                            <p:tav tm="100000">
                                              <p:val>
                                                <p:strVal val="#ppt_x"/>
                                              </p:val>
                                            </p:tav>
                                          </p:tavLst>
                                        </p:anim>
                                        <p:anim calcmode="lin" valueType="num">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42" presetClass="path" presetSubtype="0" decel="100000" fill="hold" nodeType="withEffect">
                                      <p:stCondLst>
                                        <p:cond delay="500"/>
                                      </p:stCondLst>
                                      <p:childTnLst>
                                        <p:animMotion origin="layout" path="M 3.33333E-6 -1.11111E-6 L 3.33333E-6 0.12639 " pathEditMode="relative" rAng="0" ptsTypes="AA">
                                          <p:cBhvr>
                                            <p:cTn id="40" dur="1000" spd="-100000" fill="hold"/>
                                            <p:tgtEl>
                                              <p:spTgt spid="17"/>
                                            </p:tgtEl>
                                            <p:attrNameLst>
                                              <p:attrName>ppt_x</p:attrName>
                                              <p:attrName>ppt_y</p:attrName>
                                            </p:attrNameLst>
                                          </p:cBhvr>
                                          <p:rCtr x="0" y="6319"/>
                                        </p:animMotion>
                                      </p:childTnLst>
                                    </p:cTn>
                                  </p:par>
                                  <p:par>
                                    <p:cTn id="41" presetID="22" presetClass="entr" presetSubtype="4" fill="hold" grpId="0" nodeType="withEffect">
                                      <p:stCondLst>
                                        <p:cond delay="750"/>
                                      </p:stCondLst>
                                      <p:childTnLst>
                                        <p:set>
                                          <p:cBhvr>
                                            <p:cTn id="42" dur="1" fill="hold">
                                              <p:stCondLst>
                                                <p:cond delay="0"/>
                                              </p:stCondLst>
                                            </p:cTn>
                                            <p:tgtEl>
                                              <p:spTgt spid="66"/>
                                            </p:tgtEl>
                                            <p:attrNameLst>
                                              <p:attrName>style.visibility</p:attrName>
                                            </p:attrNameLst>
                                          </p:cBhvr>
                                          <p:to>
                                            <p:strVal val="visible"/>
                                          </p:to>
                                        </p:set>
                                        <p:animEffect transition="in" filter="wipe(down)">
                                          <p:cBhvr>
                                            <p:cTn id="43" dur="500"/>
                                            <p:tgtEl>
                                              <p:spTgt spid="66"/>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250" fill="hold"/>
                                            <p:tgtEl>
                                              <p:spTgt spid="24"/>
                                            </p:tgtEl>
                                            <p:attrNameLst>
                                              <p:attrName>ppt_x</p:attrName>
                                            </p:attrNameLst>
                                          </p:cBhvr>
                                          <p:tavLst>
                                            <p:tav tm="0">
                                              <p:val>
                                                <p:strVal val="0-#ppt_w/2"/>
                                              </p:val>
                                            </p:tav>
                                            <p:tav tm="100000">
                                              <p:val>
                                                <p:strVal val="#ppt_x"/>
                                              </p:val>
                                            </p:tav>
                                          </p:tavLst>
                                        </p:anim>
                                        <p:anim calcmode="lin" valueType="num">
                                          <p:cBhvr additive="base">
                                            <p:cTn id="52" dur="1250" fill="hold"/>
                                            <p:tgtEl>
                                              <p:spTgt spid="24"/>
                                            </p:tgtEl>
                                            <p:attrNameLst>
                                              <p:attrName>ppt_y</p:attrName>
                                            </p:attrNameLst>
                                          </p:cBhvr>
                                          <p:tavLst>
                                            <p:tav tm="0">
                                              <p:val>
                                                <p:strVal val="#ppt_y"/>
                                              </p:val>
                                            </p:tav>
                                            <p:tav tm="100000">
                                              <p:val>
                                                <p:strVal val="#ppt_y"/>
                                              </p:val>
                                            </p:tav>
                                          </p:tavLst>
                                        </p:anim>
                                      </p:childTnLst>
                                    </p:cTn>
                                  </p:par>
                                  <p:par>
                                    <p:cTn id="53" presetID="10" presetClass="entr" presetSubtype="0" fill="hold" nodeType="withEffect">
                                      <p:stCondLst>
                                        <p:cond delay="5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42" presetClass="path" presetSubtype="0" decel="100000" fill="hold" nodeType="withEffect">
                                      <p:stCondLst>
                                        <p:cond delay="500"/>
                                      </p:stCondLst>
                                      <p:childTnLst>
                                        <p:animMotion origin="layout" path="M 3.33333E-6 -1.11111E-6 L 3.33333E-6 0.12639 " pathEditMode="relative" rAng="0" ptsTypes="AA">
                                          <p:cBhvr>
                                            <p:cTn id="57" dur="1000" spd="-100000" fill="hold"/>
                                            <p:tgtEl>
                                              <p:spTgt spid="42"/>
                                            </p:tgtEl>
                                            <p:attrNameLst>
                                              <p:attrName>ppt_x</p:attrName>
                                              <p:attrName>ppt_y</p:attrName>
                                            </p:attrNameLst>
                                          </p:cBhvr>
                                          <p:rCtr x="0" y="6319"/>
                                        </p:animMotion>
                                      </p:childTnLst>
                                    </p:cTn>
                                  </p:par>
                                  <p:par>
                                    <p:cTn id="58" presetID="22" presetClass="entr" presetSubtype="4" fill="hold" grpId="0" nodeType="withEffect">
                                      <p:stCondLst>
                                        <p:cond delay="750"/>
                                      </p:stCondLst>
                                      <p:childTnLst>
                                        <p:set>
                                          <p:cBhvr>
                                            <p:cTn id="59" dur="1" fill="hold">
                                              <p:stCondLst>
                                                <p:cond delay="0"/>
                                              </p:stCondLst>
                                            </p:cTn>
                                            <p:tgtEl>
                                              <p:spTgt spid="69"/>
                                            </p:tgtEl>
                                            <p:attrNameLst>
                                              <p:attrName>style.visibility</p:attrName>
                                            </p:attrNameLst>
                                          </p:cBhvr>
                                          <p:to>
                                            <p:strVal val="visible"/>
                                          </p:to>
                                        </p:set>
                                        <p:animEffect transition="in" filter="wipe(down)">
                                          <p:cBhvr>
                                            <p:cTn id="60" dur="500"/>
                                            <p:tgtEl>
                                              <p:spTgt spid="69"/>
                                            </p:tgtEl>
                                          </p:cBhvr>
                                        </p:animEffect>
                                      </p:childTnLst>
                                    </p:cTn>
                                  </p:par>
                                  <p:par>
                                    <p:cTn id="61" presetID="22" presetClass="entr" presetSubtype="8" fill="hold" grpId="0" nodeType="withEffect">
                                      <p:stCondLst>
                                        <p:cond delay="1000"/>
                                      </p:stCondLst>
                                      <p:childTnLst>
                                        <p:set>
                                          <p:cBhvr>
                                            <p:cTn id="62" dur="1" fill="hold">
                                              <p:stCondLst>
                                                <p:cond delay="0"/>
                                              </p:stCondLst>
                                            </p:cTn>
                                            <p:tgtEl>
                                              <p:spTgt spid="70"/>
                                            </p:tgtEl>
                                            <p:attrNameLst>
                                              <p:attrName>style.visibility</p:attrName>
                                            </p:attrNameLst>
                                          </p:cBhvr>
                                          <p:to>
                                            <p:strVal val="visible"/>
                                          </p:to>
                                        </p:set>
                                        <p:animEffect transition="in" filter="wipe(left)">
                                          <p:cBhvr>
                                            <p:cTn id="63" dur="500"/>
                                            <p:tgtEl>
                                              <p:spTgt spid="70"/>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nodeType="click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additive="base">
                                            <p:cTn id="68" dur="1250" fill="hold"/>
                                            <p:tgtEl>
                                              <p:spTgt spid="43"/>
                                            </p:tgtEl>
                                            <p:attrNameLst>
                                              <p:attrName>ppt_x</p:attrName>
                                            </p:attrNameLst>
                                          </p:cBhvr>
                                          <p:tavLst>
                                            <p:tav tm="0">
                                              <p:val>
                                                <p:strVal val="0-#ppt_w/2"/>
                                              </p:val>
                                            </p:tav>
                                            <p:tav tm="100000">
                                              <p:val>
                                                <p:strVal val="#ppt_x"/>
                                              </p:val>
                                            </p:tav>
                                          </p:tavLst>
                                        </p:anim>
                                        <p:anim calcmode="lin" valueType="num">
                                          <p:cBhvr additive="base">
                                            <p:cTn id="69" dur="1250" fill="hold"/>
                                            <p:tgtEl>
                                              <p:spTgt spid="43"/>
                                            </p:tgtEl>
                                            <p:attrNameLst>
                                              <p:attrName>ppt_y</p:attrName>
                                            </p:attrNameLst>
                                          </p:cBhvr>
                                          <p:tavLst>
                                            <p:tav tm="0">
                                              <p:val>
                                                <p:strVal val="#ppt_y"/>
                                              </p:val>
                                            </p:tav>
                                            <p:tav tm="100000">
                                              <p:val>
                                                <p:strVal val="#ppt_y"/>
                                              </p:val>
                                            </p:tav>
                                          </p:tavLst>
                                        </p:anim>
                                      </p:childTnLst>
                                    </p:cTn>
                                  </p:par>
                                  <p:par>
                                    <p:cTn id="70" presetID="10" presetClass="entr" presetSubtype="0" fill="hold" nodeType="withEffect">
                                      <p:stCondLst>
                                        <p:cond delay="50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42" presetClass="path" presetSubtype="0" decel="100000" fill="hold" nodeType="withEffect">
                                      <p:stCondLst>
                                        <p:cond delay="500"/>
                                      </p:stCondLst>
                                      <p:childTnLst>
                                        <p:animMotion origin="layout" path="M 3.33333E-6 -1.11111E-6 L 3.33333E-6 0.12639 " pathEditMode="relative" rAng="0" ptsTypes="AA">
                                          <p:cBhvr>
                                            <p:cTn id="74" dur="1000" spd="-100000" fill="hold"/>
                                            <p:tgtEl>
                                              <p:spTgt spid="45"/>
                                            </p:tgtEl>
                                            <p:attrNameLst>
                                              <p:attrName>ppt_x</p:attrName>
                                              <p:attrName>ppt_y</p:attrName>
                                            </p:attrNameLst>
                                          </p:cBhvr>
                                          <p:rCtr x="0" y="6319"/>
                                        </p:animMotion>
                                      </p:childTnLst>
                                    </p:cTn>
                                  </p:par>
                                  <p:par>
                                    <p:cTn id="75" presetID="22" presetClass="entr" presetSubtype="4" fill="hold" grpId="0" nodeType="withEffect">
                                      <p:stCondLst>
                                        <p:cond delay="750"/>
                                      </p:stCondLst>
                                      <p:childTnLst>
                                        <p:set>
                                          <p:cBhvr>
                                            <p:cTn id="76" dur="1" fill="hold">
                                              <p:stCondLst>
                                                <p:cond delay="0"/>
                                              </p:stCondLst>
                                            </p:cTn>
                                            <p:tgtEl>
                                              <p:spTgt spid="72"/>
                                            </p:tgtEl>
                                            <p:attrNameLst>
                                              <p:attrName>style.visibility</p:attrName>
                                            </p:attrNameLst>
                                          </p:cBhvr>
                                          <p:to>
                                            <p:strVal val="visible"/>
                                          </p:to>
                                        </p:set>
                                        <p:animEffect transition="in" filter="wipe(down)">
                                          <p:cBhvr>
                                            <p:cTn id="77" dur="500"/>
                                            <p:tgtEl>
                                              <p:spTgt spid="72"/>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72" grpId="0" animBg="1"/>
          <p:bldP spid="73" grpId="0" animBg="1"/>
          <p:bldP spid="69" grpId="0" animBg="1"/>
          <p:bldP spid="70" grpId="0" animBg="1"/>
          <p:bldP spid="63" grpId="0" animBg="1"/>
          <p:bldP spid="62"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ICON" val="#26336;#379828;#48180;#22448;"/>
</p:tagLst>
</file>

<file path=ppt/tags/tag2.xml><?xml version="1.0" encoding="utf-8"?>
<p:tagLst xmlns:a="http://schemas.openxmlformats.org/drawingml/2006/main" xmlns:r="http://schemas.openxmlformats.org/officeDocument/2006/relationships" xmlns:p="http://schemas.openxmlformats.org/presentationml/2006/main">
  <p:tag name="ISLIDE.ICON" val="#103371;#6007;"/>
</p:tagLst>
</file>

<file path=ppt/tags/tag3.xml><?xml version="1.0" encoding="utf-8"?>
<p:tagLst xmlns:a="http://schemas.openxmlformats.org/drawingml/2006/main" xmlns:r="http://schemas.openxmlformats.org/officeDocument/2006/relationships" xmlns:p="http://schemas.openxmlformats.org/presentationml/2006/main">
  <p:tag name="ISLIDE.ICON" val="#100155;#105738;#87650;"/>
</p:tagLst>
</file>

<file path=ppt/tags/tag4.xml><?xml version="1.0" encoding="utf-8"?>
<p:tagLst xmlns:a="http://schemas.openxmlformats.org/drawingml/2006/main" xmlns:r="http://schemas.openxmlformats.org/officeDocument/2006/relationships" xmlns:p="http://schemas.openxmlformats.org/presentationml/2006/main">
  <p:tag name="ISLIDE.ICON" val="#120587;#158805;#139391;#23410;#113660;#50908;#394295;#88746;"/>
</p:tagLst>
</file>

<file path=ppt/tags/tag5.xml><?xml version="1.0" encoding="utf-8"?>
<p:tagLst xmlns:a="http://schemas.openxmlformats.org/drawingml/2006/main" xmlns:r="http://schemas.openxmlformats.org/officeDocument/2006/relationships" xmlns:p="http://schemas.openxmlformats.org/presentationml/2006/main">
  <p:tag name="ISLIDE.ICON" val="#176161;#154978;#93347;#162071;"/>
</p:tagLst>
</file>

<file path=ppt/tags/tag6.xml><?xml version="1.0" encoding="utf-8"?>
<p:tagLst xmlns:a="http://schemas.openxmlformats.org/drawingml/2006/main" xmlns:r="http://schemas.openxmlformats.org/officeDocument/2006/relationships" xmlns:p="http://schemas.openxmlformats.org/presentationml/2006/main">
  <p:tag name="ISLIDE.ICON" val="#158208;#25035;#74668;"/>
</p:tagLst>
</file>

<file path=ppt/tags/tag7.xml><?xml version="1.0" encoding="utf-8"?>
<p:tagLst xmlns:a="http://schemas.openxmlformats.org/drawingml/2006/main" xmlns:r="http://schemas.openxmlformats.org/officeDocument/2006/relationships" xmlns:p="http://schemas.openxmlformats.org/presentationml/2006/main">
  <p:tag name="ADJUSTMENTS" val="9.36575"/>
</p:tagLst>
</file>

<file path=ppt/tags/tag8.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互联网蓝">
      <a:dk1>
        <a:srgbClr val="3D3D40"/>
      </a:dk1>
      <a:lt1>
        <a:sysClr val="window" lastClr="FFFFFF"/>
      </a:lt1>
      <a:dk2>
        <a:srgbClr val="3D3D40"/>
      </a:dk2>
      <a:lt2>
        <a:srgbClr val="425AE1"/>
      </a:lt2>
      <a:accent1>
        <a:srgbClr val="1673ED"/>
      </a:accent1>
      <a:accent2>
        <a:srgbClr val="4C98FF"/>
      </a:accent2>
      <a:accent3>
        <a:srgbClr val="EBF3FF"/>
      </a:accent3>
      <a:accent4>
        <a:srgbClr val="EBF3FF"/>
      </a:accent4>
      <a:accent5>
        <a:srgbClr val="0FCE9A"/>
      </a:accent5>
      <a:accent6>
        <a:srgbClr val="FF7142"/>
      </a:accent6>
      <a:hlink>
        <a:srgbClr val="0563C1"/>
      </a:hlink>
      <a:folHlink>
        <a:srgbClr val="954F72"/>
      </a:folHlink>
    </a:clrScheme>
    <a:fontScheme name="自定义 4">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ppo">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5091</TotalTime>
  <Words>2246</Words>
  <Application>Microsoft Office PowerPoint</Application>
  <PresentationFormat>宽屏</PresentationFormat>
  <Paragraphs>354</Paragraphs>
  <Slides>35</Slides>
  <Notes>1</Notes>
  <HiddenSlides>0</HiddenSlides>
  <MMClips>1</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35</vt:i4>
      </vt:variant>
    </vt:vector>
  </HeadingPairs>
  <TitlesOfParts>
    <vt:vector size="56" baseType="lpstr">
      <vt:lpstr>Gilroy-Bold</vt:lpstr>
      <vt:lpstr>OPPOSans B</vt:lpstr>
      <vt:lpstr>OPPOSans H</vt:lpstr>
      <vt:lpstr>OPPOSans M</vt:lpstr>
      <vt:lpstr>OPPOSans R</vt:lpstr>
      <vt:lpstr>Roboto</vt:lpstr>
      <vt:lpstr>Roboto Regular</vt:lpstr>
      <vt:lpstr>sohogothicpro-regular</vt:lpstr>
      <vt:lpstr>阿里巴巴普惠体 2.0 105 Heavy</vt:lpstr>
      <vt:lpstr>阿里巴巴普惠体 2.0 35 Thin</vt:lpstr>
      <vt:lpstr>等线</vt:lpstr>
      <vt:lpstr>汉仪旗黑X1-55W</vt:lpstr>
      <vt:lpstr>江城律动宋</vt:lpstr>
      <vt:lpstr>思源黑体 CN Regular</vt:lpstr>
      <vt:lpstr>微软雅黑</vt:lpstr>
      <vt:lpstr>微软雅黑 Light</vt:lpstr>
      <vt:lpstr>演示新手书</vt:lpstr>
      <vt:lpstr>Arial</vt:lpstr>
      <vt:lpstr>Segoe UI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清透蓝玻璃拟态风年终总结ppt模板</dc:title>
  <dc:creator>AshleyC</dc:creator>
  <cp:keywords>稿定年终PPT模板大赛</cp:keywords>
  <dc:description>www.51pptmoban.com</dc:description>
  <cp:lastModifiedBy>阳光男孩</cp:lastModifiedBy>
  <cp:revision>428</cp:revision>
  <dcterms:created xsi:type="dcterms:W3CDTF">2021-10-30T12:44:23Z</dcterms:created>
  <dcterms:modified xsi:type="dcterms:W3CDTF">2021-12-13T08:01:36Z</dcterms:modified>
</cp:coreProperties>
</file>