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91" r:id="rId3"/>
    <p:sldId id="263" r:id="rId4"/>
    <p:sldId id="268" r:id="rId5"/>
    <p:sldId id="302" r:id="rId6"/>
    <p:sldId id="339" r:id="rId7"/>
    <p:sldId id="345" r:id="rId8"/>
    <p:sldId id="327" r:id="rId9"/>
    <p:sldId id="303" r:id="rId10"/>
    <p:sldId id="341" r:id="rId11"/>
    <p:sldId id="342" r:id="rId12"/>
    <p:sldId id="340" r:id="rId13"/>
    <p:sldId id="343" r:id="rId14"/>
    <p:sldId id="304" r:id="rId15"/>
    <p:sldId id="349" r:id="rId16"/>
    <p:sldId id="344" r:id="rId17"/>
    <p:sldId id="316" r:id="rId18"/>
    <p:sldId id="346" r:id="rId19"/>
    <p:sldId id="320" r:id="rId20"/>
    <p:sldId id="326" r:id="rId21"/>
    <p:sldId id="308" r:id="rId22"/>
    <p:sldId id="322" r:id="rId23"/>
    <p:sldId id="301" r:id="rId24"/>
    <p:sldId id="347" r:id="rId25"/>
    <p:sldId id="331" r:id="rId26"/>
    <p:sldId id="335" r:id="rId27"/>
    <p:sldId id="324" r:id="rId28"/>
    <p:sldId id="334" r:id="rId29"/>
    <p:sldId id="315" r:id="rId30"/>
    <p:sldId id="348" r:id="rId31"/>
    <p:sldId id="293" r:id="rId32"/>
    <p:sldId id="260" r:id="rId33"/>
    <p:sldId id="261" r:id="rId34"/>
    <p:sldId id="350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pos="302" userDrawn="1">
          <p15:clr>
            <a:srgbClr val="A4A3A4"/>
          </p15:clr>
        </p15:guide>
        <p15:guide id="4" pos="7355" userDrawn="1">
          <p15:clr>
            <a:srgbClr val="A4A3A4"/>
          </p15:clr>
        </p15:guide>
        <p15:guide id="5" orient="horz" pos="550" userDrawn="1">
          <p15:clr>
            <a:srgbClr val="A4A3A4"/>
          </p15:clr>
        </p15:guide>
        <p15:guide id="9" orient="horz" pos="2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4CB5"/>
    <a:srgbClr val="2B2B2B"/>
    <a:srgbClr val="262626"/>
    <a:srgbClr val="1F6FF1"/>
    <a:srgbClr val="0D5BD9"/>
    <a:srgbClr val="F2B800"/>
    <a:srgbClr val="176AF1"/>
    <a:srgbClr val="0D58D1"/>
    <a:srgbClr val="0E61E8"/>
    <a:srgbClr val="0C5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6" autoAdjust="0"/>
    <p:restoredTop sz="94660"/>
  </p:normalViewPr>
  <p:slideViewPr>
    <p:cSldViewPr snapToGrid="0">
      <p:cViewPr varScale="1">
        <p:scale>
          <a:sx n="91" d="100"/>
          <a:sy n="91" d="100"/>
        </p:scale>
        <p:origin x="108" y="666"/>
      </p:cViewPr>
      <p:guideLst>
        <p:guide pos="3840"/>
        <p:guide pos="302"/>
        <p:guide pos="7355"/>
        <p:guide orient="horz" pos="550"/>
        <p:guide orient="horz" pos="2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87C-45D8-8141-F8D9C9FD35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87C-45D8-8141-F8D9C9FD35B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87C-45D8-8141-F8D9C9FD35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38296912"/>
        <c:axId val="-1438289840"/>
      </c:barChart>
      <c:catAx>
        <c:axId val="-143829691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1438289840"/>
        <c:crosses val="autoZero"/>
        <c:auto val="1"/>
        <c:lblAlgn val="ctr"/>
        <c:lblOffset val="100"/>
        <c:noMultiLvlLbl val="0"/>
      </c:catAx>
      <c:valAx>
        <c:axId val="-14382898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2">
                  <a:alpha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1438296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>
                    <a:alpha val="12000"/>
                  </a:schemeClr>
                </a:gs>
                <a:gs pos="100000">
                  <a:schemeClr val="accent1"/>
                </a:gs>
              </a:gsLst>
              <a:lin ang="16200000" scaled="1"/>
            </a:gra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  <c:pt idx="5">
                  <c:v>2.5</c:v>
                </c:pt>
                <c:pt idx="6">
                  <c:v>3.5</c:v>
                </c:pt>
                <c:pt idx="7">
                  <c:v>4.5</c:v>
                </c:pt>
                <c:pt idx="8">
                  <c:v>4.3</c:v>
                </c:pt>
                <c:pt idx="9">
                  <c:v>2.5</c:v>
                </c:pt>
                <c:pt idx="10">
                  <c:v>3.5</c:v>
                </c:pt>
                <c:pt idx="11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BD3-42D1-B2D4-176D374D4D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chemeClr val="accent4">
                    <a:alpha val="12000"/>
                  </a:schemeClr>
                </a:gs>
                <a:gs pos="100000">
                  <a:schemeClr val="accent4"/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BD3-42D1-B2D4-176D374D4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38286032"/>
        <c:axId val="-1439652784"/>
      </c:barChart>
      <c:catAx>
        <c:axId val="-1438286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439652784"/>
        <c:crosses val="autoZero"/>
        <c:auto val="1"/>
        <c:lblAlgn val="ctr"/>
        <c:lblOffset val="100"/>
        <c:noMultiLvlLbl val="0"/>
      </c:catAx>
      <c:valAx>
        <c:axId val="-1439652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BEDFF0">
                  <a:alpha val="2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438286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566325288837812E-2"/>
          <c:y val="0"/>
          <c:w val="0.94086734942232442"/>
          <c:h val="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849-449C-97F7-37B0BFFFDA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849-449C-97F7-37B0BFFFDA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849-449C-97F7-37B0BFFFDA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37953312"/>
        <c:axId val="-744396832"/>
      </c:barChart>
      <c:catAx>
        <c:axId val="-143795331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744396832"/>
        <c:crosses val="autoZero"/>
        <c:auto val="1"/>
        <c:lblAlgn val="ctr"/>
        <c:lblOffset val="100"/>
        <c:noMultiLvlLbl val="0"/>
      </c:catAx>
      <c:valAx>
        <c:axId val="-7443968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2">
                  <a:alpha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1437953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9525">
              <a:solidFill>
                <a:schemeClr val="bg1"/>
              </a:solidFill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9525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7E-4EB8-B80C-0B58C353A943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9525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7E-4EB8-B80C-0B58C353A943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9525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37E-4EB8-B80C-0B58C353A943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70</c:v>
                </c:pt>
                <c:pt idx="1">
                  <c:v>13</c:v>
                </c:pt>
                <c:pt idx="2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37E-4EB8-B80C-0B58C353A9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3"/>
        <c:holeSize val="6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2"/>
            </a:solidFill>
            <a:ln w="9525">
              <a:solidFill>
                <a:schemeClr val="bg1"/>
              </a:solidFill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9525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DFC-4F71-B4E4-246C0C0DF032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9525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DFC-4F71-B4E4-246C0C0DF03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DFC-4F71-B4E4-246C0C0DF0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7"/>
        <c:holeSize val="6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2D2A35-CE6E-4C0E-A7CB-87FB589BF3D3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3DDE1-0C8C-4542-B407-4913545C94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983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0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04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560" userDrawn="1">
          <p15:clr>
            <a:srgbClr val="F26B43"/>
          </p15:clr>
        </p15:guide>
        <p15:guide id="6" orient="horz" pos="624" userDrawn="1">
          <p15:clr>
            <a:srgbClr val="F26B43"/>
          </p15:clr>
        </p15:guide>
        <p15:guide id="7" orient="horz" pos="4056" userDrawn="1">
          <p15:clr>
            <a:srgbClr val="F26B43"/>
          </p15:clr>
        </p15:guide>
        <p15:guide id="8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72353FCC-B544-4CEC-AA11-37BFB515A880}"/>
                </a:ext>
              </a:extLst>
            </p:cNvPr>
            <p:cNvSpPr txBox="1"/>
            <p:nvPr/>
          </p:nvSpPr>
          <p:spPr>
            <a:xfrm>
              <a:off x="2890451" y="5930996"/>
              <a:ext cx="13513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欢者自欢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F8F5887B-8553-47DB-88BD-0E0A9B13145E}"/>
                </a:ext>
              </a:extLst>
            </p:cNvPr>
            <p:cNvSpPr txBox="1"/>
            <p:nvPr/>
          </p:nvSpPr>
          <p:spPr>
            <a:xfrm>
              <a:off x="8623301" y="5930996"/>
              <a:ext cx="2093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17620434078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作者：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联系方式：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07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100000">
              <a:srgbClr val="0D58D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23F4CBA-4D98-4E20-88D4-4A463BF858CB}"/>
              </a:ext>
            </a:extLst>
          </p:cNvPr>
          <p:cNvSpPr/>
          <p:nvPr/>
        </p:nvSpPr>
        <p:spPr>
          <a:xfrm>
            <a:off x="7621134" y="11946"/>
            <a:ext cx="3519687" cy="2037700"/>
          </a:xfrm>
          <a:custGeom>
            <a:avLst/>
            <a:gdLst>
              <a:gd name="connsiteX0" fmla="*/ 33908 w 4966422"/>
              <a:gd name="connsiteY0" fmla="*/ 0 h 2875277"/>
              <a:gd name="connsiteX1" fmla="*/ 4932514 w 4966422"/>
              <a:gd name="connsiteY1" fmla="*/ 0 h 2875277"/>
              <a:gd name="connsiteX2" fmla="*/ 4953602 w 4966422"/>
              <a:gd name="connsiteY2" fmla="*/ 138172 h 2875277"/>
              <a:gd name="connsiteX3" fmla="*/ 4966422 w 4966422"/>
              <a:gd name="connsiteY3" fmla="*/ 392066 h 2875277"/>
              <a:gd name="connsiteX4" fmla="*/ 2483211 w 4966422"/>
              <a:gd name="connsiteY4" fmla="*/ 2875277 h 2875277"/>
              <a:gd name="connsiteX5" fmla="*/ 0 w 4966422"/>
              <a:gd name="connsiteY5" fmla="*/ 392066 h 2875277"/>
              <a:gd name="connsiteX6" fmla="*/ 12821 w 4966422"/>
              <a:gd name="connsiteY6" fmla="*/ 138172 h 2875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66422" h="2875277">
                <a:moveTo>
                  <a:pt x="33908" y="0"/>
                </a:moveTo>
                <a:lnTo>
                  <a:pt x="4932514" y="0"/>
                </a:lnTo>
                <a:lnTo>
                  <a:pt x="4953602" y="138172"/>
                </a:lnTo>
                <a:cubicBezTo>
                  <a:pt x="4962080" y="221650"/>
                  <a:pt x="4966422" y="306351"/>
                  <a:pt x="4966422" y="392066"/>
                </a:cubicBezTo>
                <a:cubicBezTo>
                  <a:pt x="4966422" y="1763506"/>
                  <a:pt x="3854652" y="2875277"/>
                  <a:pt x="2483211" y="2875277"/>
                </a:cubicBezTo>
                <a:cubicBezTo>
                  <a:pt x="1111771" y="2875277"/>
                  <a:pt x="0" y="1763506"/>
                  <a:pt x="0" y="392066"/>
                </a:cubicBezTo>
                <a:cubicBezTo>
                  <a:pt x="0" y="306351"/>
                  <a:pt x="4343" y="221650"/>
                  <a:pt x="12821" y="13817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176AF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xmlns="" id="{03BC0F25-0EE1-4FDF-8D0A-46E71A3C84D9}"/>
              </a:ext>
            </a:extLst>
          </p:cNvPr>
          <p:cNvSpPr/>
          <p:nvPr/>
        </p:nvSpPr>
        <p:spPr>
          <a:xfrm>
            <a:off x="1628785" y="2970096"/>
            <a:ext cx="1602909" cy="239486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535EC0CE-9B00-422A-857E-44702B465E08}"/>
              </a:ext>
            </a:extLst>
          </p:cNvPr>
          <p:cNvSpPr/>
          <p:nvPr/>
        </p:nvSpPr>
        <p:spPr>
          <a:xfrm>
            <a:off x="2128137" y="3126179"/>
            <a:ext cx="1602909" cy="192423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C8DFB9CA-E2ED-40A9-9182-97112F4FEFD0}"/>
              </a:ext>
            </a:extLst>
          </p:cNvPr>
          <p:cNvSpPr/>
          <p:nvPr/>
        </p:nvSpPr>
        <p:spPr>
          <a:xfrm>
            <a:off x="599197" y="5091487"/>
            <a:ext cx="3223238" cy="1766513"/>
          </a:xfrm>
          <a:custGeom>
            <a:avLst/>
            <a:gdLst>
              <a:gd name="connsiteX0" fmla="*/ 1611619 w 3223238"/>
              <a:gd name="connsiteY0" fmla="*/ 0 h 1766513"/>
              <a:gd name="connsiteX1" fmla="*/ 3223238 w 3223238"/>
              <a:gd name="connsiteY1" fmla="*/ 1611619 h 1766513"/>
              <a:gd name="connsiteX2" fmla="*/ 3215417 w 3223238"/>
              <a:gd name="connsiteY2" fmla="*/ 1766513 h 1766513"/>
              <a:gd name="connsiteX3" fmla="*/ 2596174 w 3223238"/>
              <a:gd name="connsiteY3" fmla="*/ 1766513 h 1766513"/>
              <a:gd name="connsiteX4" fmla="*/ 2611788 w 3223238"/>
              <a:gd name="connsiteY4" fmla="*/ 1611619 h 1766513"/>
              <a:gd name="connsiteX5" fmla="*/ 1611618 w 3223238"/>
              <a:gd name="connsiteY5" fmla="*/ 611449 h 1766513"/>
              <a:gd name="connsiteX6" fmla="*/ 611448 w 3223238"/>
              <a:gd name="connsiteY6" fmla="*/ 1611619 h 1766513"/>
              <a:gd name="connsiteX7" fmla="*/ 627063 w 3223238"/>
              <a:gd name="connsiteY7" fmla="*/ 1766513 h 1766513"/>
              <a:gd name="connsiteX8" fmla="*/ 7822 w 3223238"/>
              <a:gd name="connsiteY8" fmla="*/ 1766513 h 1766513"/>
              <a:gd name="connsiteX9" fmla="*/ 0 w 3223238"/>
              <a:gd name="connsiteY9" fmla="*/ 1611619 h 1766513"/>
              <a:gd name="connsiteX10" fmla="*/ 1611619 w 3223238"/>
              <a:gd name="connsiteY10" fmla="*/ 0 h 1766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23238" h="1766513">
                <a:moveTo>
                  <a:pt x="1611619" y="0"/>
                </a:moveTo>
                <a:cubicBezTo>
                  <a:pt x="2501692" y="0"/>
                  <a:pt x="3223238" y="721546"/>
                  <a:pt x="3223238" y="1611619"/>
                </a:cubicBezTo>
                <a:lnTo>
                  <a:pt x="3215417" y="1766513"/>
                </a:lnTo>
                <a:lnTo>
                  <a:pt x="2596174" y="1766513"/>
                </a:lnTo>
                <a:lnTo>
                  <a:pt x="2611788" y="1611619"/>
                </a:lnTo>
                <a:cubicBezTo>
                  <a:pt x="2611788" y="1059240"/>
                  <a:pt x="2163997" y="611449"/>
                  <a:pt x="1611618" y="611449"/>
                </a:cubicBezTo>
                <a:cubicBezTo>
                  <a:pt x="1059239" y="611449"/>
                  <a:pt x="611448" y="1059240"/>
                  <a:pt x="611448" y="1611619"/>
                </a:cubicBezTo>
                <a:lnTo>
                  <a:pt x="627063" y="1766513"/>
                </a:lnTo>
                <a:lnTo>
                  <a:pt x="7822" y="1766513"/>
                </a:lnTo>
                <a:lnTo>
                  <a:pt x="0" y="1611619"/>
                </a:lnTo>
                <a:cubicBezTo>
                  <a:pt x="0" y="721546"/>
                  <a:pt x="721546" y="0"/>
                  <a:pt x="161161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176AF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8333503-D02E-406F-BEFC-2D93D29A2567}"/>
              </a:ext>
            </a:extLst>
          </p:cNvPr>
          <p:cNvGrpSpPr/>
          <p:nvPr/>
        </p:nvGrpSpPr>
        <p:grpSpPr>
          <a:xfrm>
            <a:off x="3507954" y="1498600"/>
            <a:ext cx="5176092" cy="5359400"/>
            <a:chOff x="3459908" y="1498600"/>
            <a:chExt cx="5176092" cy="53594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766220DD-F058-48E9-9912-E4061CFB6D1E}"/>
                </a:ext>
              </a:extLst>
            </p:cNvPr>
            <p:cNvSpPr/>
            <p:nvPr/>
          </p:nvSpPr>
          <p:spPr>
            <a:xfrm>
              <a:off x="3459908" y="1498600"/>
              <a:ext cx="5176092" cy="5359400"/>
            </a:xfrm>
            <a:custGeom>
              <a:avLst/>
              <a:gdLst>
                <a:gd name="connsiteX0" fmla="*/ 840719 w 6680322"/>
                <a:gd name="connsiteY0" fmla="*/ 0 h 5943411"/>
                <a:gd name="connsiteX1" fmla="*/ 5839603 w 6680322"/>
                <a:gd name="connsiteY1" fmla="*/ 0 h 5943411"/>
                <a:gd name="connsiteX2" fmla="*/ 6680322 w 6680322"/>
                <a:gd name="connsiteY2" fmla="*/ 840719 h 5943411"/>
                <a:gd name="connsiteX3" fmla="*/ 6680322 w 6680322"/>
                <a:gd name="connsiteY3" fmla="*/ 5943411 h 5943411"/>
                <a:gd name="connsiteX4" fmla="*/ 0 w 6680322"/>
                <a:gd name="connsiteY4" fmla="*/ 5943411 h 5943411"/>
                <a:gd name="connsiteX5" fmla="*/ 0 w 6680322"/>
                <a:gd name="connsiteY5" fmla="*/ 840719 h 5943411"/>
                <a:gd name="connsiteX6" fmla="*/ 840719 w 6680322"/>
                <a:gd name="connsiteY6" fmla="*/ 0 h 594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80322" h="5943411">
                  <a:moveTo>
                    <a:pt x="840719" y="0"/>
                  </a:moveTo>
                  <a:lnTo>
                    <a:pt x="5839603" y="0"/>
                  </a:lnTo>
                  <a:cubicBezTo>
                    <a:pt x="6303919" y="0"/>
                    <a:pt x="6680322" y="376403"/>
                    <a:pt x="6680322" y="840719"/>
                  </a:cubicBezTo>
                  <a:lnTo>
                    <a:pt x="6680322" y="5943411"/>
                  </a:lnTo>
                  <a:lnTo>
                    <a:pt x="0" y="5943411"/>
                  </a:lnTo>
                  <a:lnTo>
                    <a:pt x="0" y="840719"/>
                  </a:lnTo>
                  <a:cubicBezTo>
                    <a:pt x="0" y="376403"/>
                    <a:pt x="376403" y="0"/>
                    <a:pt x="84071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19050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9B4F8458-32D1-4062-A7CE-A1DF19527342}"/>
                </a:ext>
              </a:extLst>
            </p:cNvPr>
            <p:cNvSpPr/>
            <p:nvPr/>
          </p:nvSpPr>
          <p:spPr>
            <a:xfrm flipH="1">
              <a:off x="5517666" y="1935133"/>
              <a:ext cx="1353582" cy="150256"/>
            </a:xfrm>
            <a:custGeom>
              <a:avLst/>
              <a:gdLst>
                <a:gd name="connsiteX0" fmla="*/ 0 w 1353582"/>
                <a:gd name="connsiteY0" fmla="*/ 75127 h 150256"/>
                <a:gd name="connsiteX1" fmla="*/ 0 w 1353582"/>
                <a:gd name="connsiteY1" fmla="*/ 75128 h 150256"/>
                <a:gd name="connsiteX2" fmla="*/ 0 w 1353582"/>
                <a:gd name="connsiteY2" fmla="*/ 75128 h 150256"/>
                <a:gd name="connsiteX3" fmla="*/ 1278454 w 1353582"/>
                <a:gd name="connsiteY3" fmla="*/ 0 h 150256"/>
                <a:gd name="connsiteX4" fmla="*/ 75128 w 1353582"/>
                <a:gd name="connsiteY4" fmla="*/ 0 h 150256"/>
                <a:gd name="connsiteX5" fmla="*/ 5904 w 1353582"/>
                <a:gd name="connsiteY5" fmla="*/ 45885 h 150256"/>
                <a:gd name="connsiteX6" fmla="*/ 0 w 1353582"/>
                <a:gd name="connsiteY6" fmla="*/ 75128 h 150256"/>
                <a:gd name="connsiteX7" fmla="*/ 5904 w 1353582"/>
                <a:gd name="connsiteY7" fmla="*/ 104370 h 150256"/>
                <a:gd name="connsiteX8" fmla="*/ 75128 w 1353582"/>
                <a:gd name="connsiteY8" fmla="*/ 150255 h 150256"/>
                <a:gd name="connsiteX9" fmla="*/ 1278453 w 1353582"/>
                <a:gd name="connsiteY9" fmla="*/ 150256 h 150256"/>
                <a:gd name="connsiteX10" fmla="*/ 1353581 w 1353582"/>
                <a:gd name="connsiteY10" fmla="*/ 75128 h 150256"/>
                <a:gd name="connsiteX11" fmla="*/ 1353582 w 1353582"/>
                <a:gd name="connsiteY11" fmla="*/ 75128 h 150256"/>
                <a:gd name="connsiteX12" fmla="*/ 1278454 w 1353582"/>
                <a:gd name="connsiteY12" fmla="*/ 0 h 150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3582" h="150256">
                  <a:moveTo>
                    <a:pt x="0" y="75127"/>
                  </a:moveTo>
                  <a:lnTo>
                    <a:pt x="0" y="75128"/>
                  </a:lnTo>
                  <a:lnTo>
                    <a:pt x="0" y="75128"/>
                  </a:lnTo>
                  <a:close/>
                  <a:moveTo>
                    <a:pt x="1278454" y="0"/>
                  </a:moveTo>
                  <a:lnTo>
                    <a:pt x="75128" y="0"/>
                  </a:lnTo>
                  <a:cubicBezTo>
                    <a:pt x="44009" y="0"/>
                    <a:pt x="17309" y="18920"/>
                    <a:pt x="5904" y="45885"/>
                  </a:cubicBezTo>
                  <a:lnTo>
                    <a:pt x="0" y="75128"/>
                  </a:lnTo>
                  <a:lnTo>
                    <a:pt x="5904" y="104370"/>
                  </a:lnTo>
                  <a:cubicBezTo>
                    <a:pt x="17309" y="131335"/>
                    <a:pt x="44009" y="150255"/>
                    <a:pt x="75128" y="150255"/>
                  </a:cubicBezTo>
                  <a:lnTo>
                    <a:pt x="1278453" y="150256"/>
                  </a:lnTo>
                  <a:cubicBezTo>
                    <a:pt x="1319945" y="150256"/>
                    <a:pt x="1353581" y="116620"/>
                    <a:pt x="1353581" y="75128"/>
                  </a:cubicBezTo>
                  <a:lnTo>
                    <a:pt x="1353582" y="75128"/>
                  </a:lnTo>
                  <a:cubicBezTo>
                    <a:pt x="1353582" y="33636"/>
                    <a:pt x="1319946" y="0"/>
                    <a:pt x="1278454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C383B7F3-A38A-42FE-AA68-CD1635EB99DF}"/>
                </a:ext>
              </a:extLst>
            </p:cNvPr>
            <p:cNvSpPr/>
            <p:nvPr/>
          </p:nvSpPr>
          <p:spPr>
            <a:xfrm>
              <a:off x="5045561" y="1896542"/>
              <a:ext cx="212448" cy="212448"/>
            </a:xfrm>
            <a:custGeom>
              <a:avLst/>
              <a:gdLst>
                <a:gd name="connsiteX0" fmla="*/ 106224 w 212448"/>
                <a:gd name="connsiteY0" fmla="*/ 0 h 212448"/>
                <a:gd name="connsiteX1" fmla="*/ 212448 w 212448"/>
                <a:gd name="connsiteY1" fmla="*/ 106224 h 212448"/>
                <a:gd name="connsiteX2" fmla="*/ 106224 w 212448"/>
                <a:gd name="connsiteY2" fmla="*/ 212448 h 212448"/>
                <a:gd name="connsiteX3" fmla="*/ 0 w 212448"/>
                <a:gd name="connsiteY3" fmla="*/ 106224 h 212448"/>
                <a:gd name="connsiteX4" fmla="*/ 106224 w 212448"/>
                <a:gd name="connsiteY4" fmla="*/ 0 h 21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48" h="212448">
                  <a:moveTo>
                    <a:pt x="106224" y="0"/>
                  </a:moveTo>
                  <a:cubicBezTo>
                    <a:pt x="164890" y="0"/>
                    <a:pt x="212448" y="47558"/>
                    <a:pt x="212448" y="106224"/>
                  </a:cubicBezTo>
                  <a:cubicBezTo>
                    <a:pt x="212448" y="164890"/>
                    <a:pt x="164890" y="212448"/>
                    <a:pt x="106224" y="212448"/>
                  </a:cubicBezTo>
                  <a:cubicBezTo>
                    <a:pt x="47558" y="212448"/>
                    <a:pt x="0" y="164890"/>
                    <a:pt x="0" y="106224"/>
                  </a:cubicBezTo>
                  <a:cubicBezTo>
                    <a:pt x="0" y="47558"/>
                    <a:pt x="47558" y="0"/>
                    <a:pt x="106224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614E2305-F565-4B21-B043-F76870C6E028}"/>
                </a:ext>
              </a:extLst>
            </p:cNvPr>
            <p:cNvSpPr/>
            <p:nvPr/>
          </p:nvSpPr>
          <p:spPr>
            <a:xfrm>
              <a:off x="3683000" y="2457557"/>
              <a:ext cx="4755420" cy="4400443"/>
            </a:xfrm>
            <a:custGeom>
              <a:avLst/>
              <a:gdLst>
                <a:gd name="connsiteX0" fmla="*/ 173136 w 6137398"/>
                <a:gd name="connsiteY0" fmla="*/ 0 h 4879957"/>
                <a:gd name="connsiteX1" fmla="*/ 5964262 w 6137398"/>
                <a:gd name="connsiteY1" fmla="*/ 0 h 4879957"/>
                <a:gd name="connsiteX2" fmla="*/ 6137398 w 6137398"/>
                <a:gd name="connsiteY2" fmla="*/ 173136 h 4879957"/>
                <a:gd name="connsiteX3" fmla="*/ 6137398 w 6137398"/>
                <a:gd name="connsiteY3" fmla="*/ 4879957 h 4879957"/>
                <a:gd name="connsiteX4" fmla="*/ 0 w 6137398"/>
                <a:gd name="connsiteY4" fmla="*/ 4879957 h 4879957"/>
                <a:gd name="connsiteX5" fmla="*/ 0 w 6137398"/>
                <a:gd name="connsiteY5" fmla="*/ 173136 h 4879957"/>
                <a:gd name="connsiteX6" fmla="*/ 173136 w 6137398"/>
                <a:gd name="connsiteY6" fmla="*/ 0 h 487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37398" h="4879957">
                  <a:moveTo>
                    <a:pt x="173136" y="0"/>
                  </a:moveTo>
                  <a:lnTo>
                    <a:pt x="5964262" y="0"/>
                  </a:lnTo>
                  <a:cubicBezTo>
                    <a:pt x="6059882" y="0"/>
                    <a:pt x="6137398" y="77516"/>
                    <a:pt x="6137398" y="173136"/>
                  </a:cubicBezTo>
                  <a:lnTo>
                    <a:pt x="6137398" y="4879957"/>
                  </a:lnTo>
                  <a:lnTo>
                    <a:pt x="0" y="4879957"/>
                  </a:lnTo>
                  <a:lnTo>
                    <a:pt x="0" y="173136"/>
                  </a:lnTo>
                  <a:cubicBezTo>
                    <a:pt x="0" y="77516"/>
                    <a:pt x="77516" y="0"/>
                    <a:pt x="173136" y="0"/>
                  </a:cubicBezTo>
                  <a:close/>
                </a:path>
              </a:pathLst>
            </a:custGeom>
            <a:solidFill>
              <a:srgbClr val="F7F7F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165771F-B488-4012-8864-E4963A4EA5D8}"/>
                </a:ext>
              </a:extLst>
            </p:cNvPr>
            <p:cNvSpPr/>
            <p:nvPr/>
          </p:nvSpPr>
          <p:spPr>
            <a:xfrm>
              <a:off x="4280383" y="4506712"/>
              <a:ext cx="34947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zh-CN" sz="2000" spc="200" dirty="0">
                  <a:cs typeface="+mn-ea"/>
                  <a:sym typeface="+mn-lt"/>
                </a:rPr>
                <a:t>EXISTING PROBLEM</a:t>
              </a:r>
              <a:endParaRPr lang="zh-CN" altLang="en-US" sz="2000" spc="200" dirty="0"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C4F34DE-D456-42ED-B8A2-A00765608AFB}"/>
                </a:ext>
              </a:extLst>
            </p:cNvPr>
            <p:cNvSpPr txBox="1"/>
            <p:nvPr/>
          </p:nvSpPr>
          <p:spPr>
            <a:xfrm>
              <a:off x="4211327" y="2951940"/>
              <a:ext cx="379334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ln w="38100">
                    <a:gradFill>
                      <a:gsLst>
                        <a:gs pos="22000">
                          <a:schemeClr val="accent4"/>
                        </a:gs>
                        <a:gs pos="81000">
                          <a:schemeClr val="accent4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  <a:cs typeface="+mn-ea"/>
                  <a:sym typeface="+mn-lt"/>
                </a:rPr>
                <a:t>PART 02</a:t>
              </a:r>
              <a:endParaRPr lang="zh-CN" altLang="en-US" sz="6000" dirty="0">
                <a:ln w="38100">
                  <a:gradFill>
                    <a:gsLst>
                      <a:gs pos="22000">
                        <a:schemeClr val="accent4"/>
                      </a:gs>
                      <a:gs pos="81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xmlns="" id="{0D8D7919-69B3-40AA-8745-CFCC4B26197E}"/>
                </a:ext>
              </a:extLst>
            </p:cNvPr>
            <p:cNvSpPr/>
            <p:nvPr/>
          </p:nvSpPr>
          <p:spPr>
            <a:xfrm rot="10800000">
              <a:off x="5752377" y="5337776"/>
              <a:ext cx="609600" cy="525517"/>
            </a:xfrm>
            <a:prstGeom prst="triangle">
              <a:avLst/>
            </a:prstGeom>
            <a:noFill/>
            <a:ln>
              <a:gradFill>
                <a:gsLst>
                  <a:gs pos="0">
                    <a:schemeClr val="accent4"/>
                  </a:gs>
                  <a:gs pos="73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5B3965AB-1E7A-4D74-8C6D-56A689D62049}"/>
                </a:ext>
              </a:extLst>
            </p:cNvPr>
            <p:cNvSpPr txBox="1"/>
            <p:nvPr/>
          </p:nvSpPr>
          <p:spPr>
            <a:xfrm>
              <a:off x="4160528" y="3549372"/>
              <a:ext cx="384414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6600" b="1" spc="400">
                  <a:solidFill>
                    <a:srgbClr val="2B2B2B"/>
                  </a:soli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存在问题</a:t>
              </a:r>
            </a:p>
          </p:txBody>
        </p:sp>
      </p:grp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16CAFE79-E09B-4D4A-87EB-057D71A0E327}"/>
              </a:ext>
            </a:extLst>
          </p:cNvPr>
          <p:cNvSpPr/>
          <p:nvPr/>
        </p:nvSpPr>
        <p:spPr>
          <a:xfrm rot="10800000">
            <a:off x="8749688" y="4283541"/>
            <a:ext cx="1602909" cy="239486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xmlns="" id="{C58ED7F0-DB6E-4265-BAFA-2A21CF70558C}"/>
              </a:ext>
            </a:extLst>
          </p:cNvPr>
          <p:cNvSpPr/>
          <p:nvPr/>
        </p:nvSpPr>
        <p:spPr>
          <a:xfrm rot="10800000">
            <a:off x="9249040" y="4439624"/>
            <a:ext cx="1602909" cy="192423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4084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xmlns="" id="{649AA42F-6F78-4830-B7F7-A99F32490CA4}"/>
              </a:ext>
            </a:extLst>
          </p:cNvPr>
          <p:cNvSpPr/>
          <p:nvPr/>
        </p:nvSpPr>
        <p:spPr>
          <a:xfrm rot="283349">
            <a:off x="8654129" y="4672059"/>
            <a:ext cx="3006425" cy="1148850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xmlns="" id="{904F2231-3B0D-4F58-B66F-B2781FDD1435}"/>
              </a:ext>
            </a:extLst>
          </p:cNvPr>
          <p:cNvSpPr/>
          <p:nvPr/>
        </p:nvSpPr>
        <p:spPr>
          <a:xfrm rot="283349">
            <a:off x="4767797" y="4672059"/>
            <a:ext cx="3006425" cy="1148850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xmlns="" id="{EE190FCC-8ACA-4A05-A360-2C8D2D0C88F1}"/>
              </a:ext>
            </a:extLst>
          </p:cNvPr>
          <p:cNvSpPr/>
          <p:nvPr/>
        </p:nvSpPr>
        <p:spPr>
          <a:xfrm rot="283349">
            <a:off x="919565" y="4672060"/>
            <a:ext cx="3006425" cy="1148850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DBBCADDF-DEB1-462A-BE59-2DAE2537D04D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xmlns="" id="{0C26B5E3-8FCA-4C9C-9EA4-ADE7F97E9E92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2EF2791A-2911-4140-9101-CF64F998B0CD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4EF735F3-DA8A-486D-B61B-C8E7D0EAB1B0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91E1566A-BDDF-4955-88A0-EC987B4CB87E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549DB15C-9CE0-4431-9892-0F38F302F963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61E5C7E1-4A41-465C-8B53-79A567341854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45151707-7B48-4C49-825D-7BE79BF7FEA6}"/>
              </a:ext>
            </a:extLst>
          </p:cNvPr>
          <p:cNvSpPr/>
          <p:nvPr/>
        </p:nvSpPr>
        <p:spPr>
          <a:xfrm>
            <a:off x="0" y="4207508"/>
            <a:ext cx="12192000" cy="3693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65" name="图片 64" descr="一群人坐在桌子前&#10;&#10;描述已自动生成">
            <a:extLst>
              <a:ext uri="{FF2B5EF4-FFF2-40B4-BE49-F238E27FC236}">
                <a16:creationId xmlns:a16="http://schemas.microsoft.com/office/drawing/2014/main" xmlns="" id="{DEEFC72A-7092-4ADC-A45F-5F16E394D7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51" t="7668" b="57507"/>
          <a:stretch/>
        </p:blipFill>
        <p:spPr>
          <a:xfrm>
            <a:off x="0" y="1635887"/>
            <a:ext cx="12192000" cy="2858271"/>
          </a:xfrm>
          <a:prstGeom prst="rect">
            <a:avLst/>
          </a:prstGeom>
          <a:ln>
            <a:solidFill>
              <a:schemeClr val="accent4"/>
            </a:solidFill>
          </a:ln>
        </p:spPr>
      </p:pic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96E1C57B-BB81-4719-BDEB-740F01D73AF0}"/>
              </a:ext>
            </a:extLst>
          </p:cNvPr>
          <p:cNvSpPr/>
          <p:nvPr/>
        </p:nvSpPr>
        <p:spPr>
          <a:xfrm>
            <a:off x="498735" y="4280483"/>
            <a:ext cx="3457303" cy="1562100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TextBox 21">
            <a:extLst>
              <a:ext uri="{FF2B5EF4-FFF2-40B4-BE49-F238E27FC236}">
                <a16:creationId xmlns:a16="http://schemas.microsoft.com/office/drawing/2014/main" xmlns="" id="{FE888B85-08DA-4F97-B659-CF32145076CE}"/>
              </a:ext>
            </a:extLst>
          </p:cNvPr>
          <p:cNvSpPr txBox="1"/>
          <p:nvPr/>
        </p:nvSpPr>
        <p:spPr>
          <a:xfrm>
            <a:off x="689234" y="4974512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ECA62CF8-5CC9-4FD6-8EB9-386DAD851B07}"/>
              </a:ext>
            </a:extLst>
          </p:cNvPr>
          <p:cNvGrpSpPr/>
          <p:nvPr/>
        </p:nvGrpSpPr>
        <p:grpSpPr>
          <a:xfrm>
            <a:off x="2920273" y="4703063"/>
            <a:ext cx="663042" cy="111904"/>
            <a:chOff x="6572251" y="-1254662"/>
            <a:chExt cx="663042" cy="196801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83CBDDE5-0DD3-4AC7-8947-107761639A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B794C93C-4C46-41F9-A6CA-F5E5B8A580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0E38D459-6543-4190-98D0-9F7BAD9D3E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903EBB07-9D1C-4B6F-9A55-96EB7A2118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71C5C14C-8256-467E-ACE4-37A7D068F7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78064242-E998-4571-8B97-5672376497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9C14CC39-D636-4241-8BC9-E10B39AEDD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74EF7D65-F5D2-4738-84FE-E87044BA16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122DE16D-763D-4309-8C5E-F87C9C60B9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EDF745CD-0DE4-4751-83D8-ACA2D514DF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B58CAD54-24C2-4C0D-A172-0B54FB378F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0C8CBA62-8E06-44E7-9FFD-2ED63B1E1E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9" name="矩形: 圆角 168">
            <a:extLst>
              <a:ext uri="{FF2B5EF4-FFF2-40B4-BE49-F238E27FC236}">
                <a16:creationId xmlns:a16="http://schemas.microsoft.com/office/drawing/2014/main" xmlns="" id="{0D5C4566-8C17-4350-8DB1-7F4717430DB4}"/>
              </a:ext>
            </a:extLst>
          </p:cNvPr>
          <p:cNvSpPr/>
          <p:nvPr/>
        </p:nvSpPr>
        <p:spPr>
          <a:xfrm>
            <a:off x="4366201" y="4280483"/>
            <a:ext cx="3457303" cy="1562100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1" name="TextBox 21">
            <a:extLst>
              <a:ext uri="{FF2B5EF4-FFF2-40B4-BE49-F238E27FC236}">
                <a16:creationId xmlns:a16="http://schemas.microsoft.com/office/drawing/2014/main" xmlns="" id="{AAB517C4-BA2F-41BA-A97B-68B95F6F9EC7}"/>
              </a:ext>
            </a:extLst>
          </p:cNvPr>
          <p:cNvSpPr txBox="1"/>
          <p:nvPr/>
        </p:nvSpPr>
        <p:spPr>
          <a:xfrm>
            <a:off x="4556700" y="4974512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6243FD57-A36B-4605-B426-787B0BC481E2}"/>
              </a:ext>
            </a:extLst>
          </p:cNvPr>
          <p:cNvGrpSpPr/>
          <p:nvPr/>
        </p:nvGrpSpPr>
        <p:grpSpPr>
          <a:xfrm>
            <a:off x="6787739" y="4703063"/>
            <a:ext cx="663042" cy="111904"/>
            <a:chOff x="6572251" y="-1254662"/>
            <a:chExt cx="663042" cy="196801"/>
          </a:xfrm>
        </p:grpSpPr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xmlns="" id="{CD5327B7-01FA-4311-BF97-192842ACAA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xmlns="" id="{E4DF4451-2E89-483C-A472-54F2A1947C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xmlns="" id="{42B232BE-0059-439A-990E-FDA0A7F2F0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xmlns="" id="{F7D16317-2E6C-4174-897E-E86F335B5C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xmlns="" id="{1C2EADB0-8F67-4955-99B0-0EE79BF611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xmlns="" id="{8746718C-B7FC-4EA1-AB54-63D5FD8F11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xmlns="" id="{8C3645BF-7DBE-4304-9249-3F0141EF32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xmlns="" id="{F927FD15-9C67-4482-9468-3E81BB07A7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xmlns="" id="{F78C2612-1E1E-499A-A5DD-B000F5A18B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xmlns="" id="{16A6511C-E763-4151-B2DB-73C2C58AAB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xmlns="" id="{BC78C5A5-9639-40BE-8F4B-DCBEAECD19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xmlns="" id="{70393EE8-976D-403E-9CCE-91E0A23CA4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xmlns="" id="{A79FDD19-02C1-420E-B10C-0C2611B145AB}"/>
              </a:ext>
            </a:extLst>
          </p:cNvPr>
          <p:cNvSpPr/>
          <p:nvPr/>
        </p:nvSpPr>
        <p:spPr>
          <a:xfrm>
            <a:off x="8233667" y="4280483"/>
            <a:ext cx="3457303" cy="1562100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1" name="TextBox 21">
            <a:extLst>
              <a:ext uri="{FF2B5EF4-FFF2-40B4-BE49-F238E27FC236}">
                <a16:creationId xmlns:a16="http://schemas.microsoft.com/office/drawing/2014/main" xmlns="" id="{6F6D3137-448D-4974-B219-BA4FFF06FDDA}"/>
              </a:ext>
            </a:extLst>
          </p:cNvPr>
          <p:cNvSpPr txBox="1"/>
          <p:nvPr/>
        </p:nvSpPr>
        <p:spPr>
          <a:xfrm>
            <a:off x="8424166" y="4974512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7290171D-BBF5-4A67-962B-537B918ACC19}"/>
              </a:ext>
            </a:extLst>
          </p:cNvPr>
          <p:cNvGrpSpPr/>
          <p:nvPr/>
        </p:nvGrpSpPr>
        <p:grpSpPr>
          <a:xfrm>
            <a:off x="10655205" y="4703063"/>
            <a:ext cx="663042" cy="111904"/>
            <a:chOff x="6572251" y="-1254662"/>
            <a:chExt cx="663042" cy="196801"/>
          </a:xfrm>
        </p:grpSpPr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xmlns="" id="{0597B7BF-BDDC-44E9-BC31-9D278FB2C8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xmlns="" id="{FAC6CD25-CE0E-4F7B-8CE4-213F8EB5F3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xmlns="" id="{76F50BBD-18A1-479F-825C-3E1D0E38D1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xmlns="" id="{87240138-B1E7-4079-9112-7496EC35D6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xmlns="" id="{8A0E9BD2-20C7-4020-B4F2-01A0ADAE6E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xmlns="" id="{156E034F-7461-4FF9-9EB4-3F126BFCA5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xmlns="" id="{A8DD48A1-4082-4AFE-9F06-0E92E8610A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xmlns="" id="{18948B81-746B-4036-9F49-A5E3A28390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xmlns="" id="{6E5957B2-F326-4FD3-97E6-3EDA8B1FFD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xmlns="" id="{55EE546C-55B3-4F4A-92B2-1E566BC70B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xmlns="" id="{45F61236-1902-4583-AD39-34134A945A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xmlns="" id="{7E7C383F-376F-4E6E-8402-DF541FCDC2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1" name="直接连接符 220">
            <a:extLst>
              <a:ext uri="{FF2B5EF4-FFF2-40B4-BE49-F238E27FC236}">
                <a16:creationId xmlns:a16="http://schemas.microsoft.com/office/drawing/2014/main" xmlns="" id="{80CC8E93-9916-4BC2-8B3B-1B8CD88FB16F}"/>
              </a:ext>
            </a:extLst>
          </p:cNvPr>
          <p:cNvCxnSpPr/>
          <p:nvPr/>
        </p:nvCxnSpPr>
        <p:spPr>
          <a:xfrm>
            <a:off x="1044330" y="4908522"/>
            <a:ext cx="1529573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>
            <a:extLst>
              <a:ext uri="{FF2B5EF4-FFF2-40B4-BE49-F238E27FC236}">
                <a16:creationId xmlns:a16="http://schemas.microsoft.com/office/drawing/2014/main" xmlns="" id="{501C8252-11A1-422B-9552-DE1C03352013}"/>
              </a:ext>
            </a:extLst>
          </p:cNvPr>
          <p:cNvCxnSpPr/>
          <p:nvPr/>
        </p:nvCxnSpPr>
        <p:spPr>
          <a:xfrm>
            <a:off x="5019430" y="4923712"/>
            <a:ext cx="1529573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xmlns="" id="{43C160C4-0477-416D-A689-7A181DA9044F}"/>
              </a:ext>
            </a:extLst>
          </p:cNvPr>
          <p:cNvCxnSpPr/>
          <p:nvPr/>
        </p:nvCxnSpPr>
        <p:spPr>
          <a:xfrm>
            <a:off x="8842130" y="4923712"/>
            <a:ext cx="1529573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8" name="组合 207">
            <a:extLst>
              <a:ext uri="{FF2B5EF4-FFF2-40B4-BE49-F238E27FC236}">
                <a16:creationId xmlns:a16="http://schemas.microsoft.com/office/drawing/2014/main" xmlns="" id="{A44BEB33-2D61-47AB-A8EF-7111E297E427}"/>
              </a:ext>
            </a:extLst>
          </p:cNvPr>
          <p:cNvGrpSpPr/>
          <p:nvPr/>
        </p:nvGrpSpPr>
        <p:grpSpPr>
          <a:xfrm>
            <a:off x="726292" y="4475937"/>
            <a:ext cx="1990398" cy="495838"/>
            <a:chOff x="1678866" y="2747638"/>
            <a:chExt cx="1990398" cy="495838"/>
          </a:xfrm>
        </p:grpSpPr>
        <p:sp>
          <p:nvSpPr>
            <p:cNvPr id="209" name="TextBox 20">
              <a:extLst>
                <a:ext uri="{FF2B5EF4-FFF2-40B4-BE49-F238E27FC236}">
                  <a16:creationId xmlns:a16="http://schemas.microsoft.com/office/drawing/2014/main" xmlns="" id="{FBA9B28F-2730-445C-93FF-C839128B370D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xmlns="" id="{436B6D18-375E-4986-8645-48022718B199}"/>
                </a:ext>
              </a:extLst>
            </p:cNvPr>
            <p:cNvSpPr/>
            <p:nvPr/>
          </p:nvSpPr>
          <p:spPr>
            <a:xfrm>
              <a:off x="167886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1" name="Object 800011">
              <a:extLst>
                <a:ext uri="{FF2B5EF4-FFF2-40B4-BE49-F238E27FC236}">
                  <a16:creationId xmlns:a16="http://schemas.microsoft.com/office/drawing/2014/main" xmlns="" id="{AF06EDE6-977A-4580-A0A2-60FF43EACDED}"/>
                </a:ext>
              </a:extLst>
            </p:cNvPr>
            <p:cNvSpPr txBox="1"/>
            <p:nvPr/>
          </p:nvSpPr>
          <p:spPr>
            <a:xfrm>
              <a:off x="1723967" y="2810891"/>
              <a:ext cx="405636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12" name="组合 211">
            <a:extLst>
              <a:ext uri="{FF2B5EF4-FFF2-40B4-BE49-F238E27FC236}">
                <a16:creationId xmlns:a16="http://schemas.microsoft.com/office/drawing/2014/main" xmlns="" id="{C725A186-0826-47A4-BB49-265B330FD4CB}"/>
              </a:ext>
            </a:extLst>
          </p:cNvPr>
          <p:cNvGrpSpPr/>
          <p:nvPr/>
        </p:nvGrpSpPr>
        <p:grpSpPr>
          <a:xfrm>
            <a:off x="4650138" y="4475937"/>
            <a:ext cx="1990398" cy="495838"/>
            <a:chOff x="1678866" y="2747638"/>
            <a:chExt cx="1990398" cy="495838"/>
          </a:xfrm>
        </p:grpSpPr>
        <p:sp>
          <p:nvSpPr>
            <p:cNvPr id="213" name="TextBox 20">
              <a:extLst>
                <a:ext uri="{FF2B5EF4-FFF2-40B4-BE49-F238E27FC236}">
                  <a16:creationId xmlns:a16="http://schemas.microsoft.com/office/drawing/2014/main" xmlns="" id="{C2C4419C-5E0D-40CE-99A6-334388A8C0B1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xmlns="" id="{5DD34012-BE81-46EA-B754-FE5F79E946FD}"/>
                </a:ext>
              </a:extLst>
            </p:cNvPr>
            <p:cNvSpPr/>
            <p:nvPr/>
          </p:nvSpPr>
          <p:spPr>
            <a:xfrm>
              <a:off x="167886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5" name="Object 800011">
              <a:extLst>
                <a:ext uri="{FF2B5EF4-FFF2-40B4-BE49-F238E27FC236}">
                  <a16:creationId xmlns:a16="http://schemas.microsoft.com/office/drawing/2014/main" xmlns="" id="{32CCC53E-17C0-49C3-9F3E-446AC197113D}"/>
                </a:ext>
              </a:extLst>
            </p:cNvPr>
            <p:cNvSpPr txBox="1"/>
            <p:nvPr/>
          </p:nvSpPr>
          <p:spPr>
            <a:xfrm>
              <a:off x="1698567" y="2810891"/>
              <a:ext cx="464256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xmlns="" id="{E0AE0B89-960E-4997-BB16-B4465DAAB84D}"/>
              </a:ext>
            </a:extLst>
          </p:cNvPr>
          <p:cNvGrpSpPr/>
          <p:nvPr/>
        </p:nvGrpSpPr>
        <p:grpSpPr>
          <a:xfrm>
            <a:off x="8496358" y="4475937"/>
            <a:ext cx="1996097" cy="495838"/>
            <a:chOff x="1673167" y="2747638"/>
            <a:chExt cx="1996097" cy="495838"/>
          </a:xfrm>
        </p:grpSpPr>
        <p:sp>
          <p:nvSpPr>
            <p:cNvPr id="217" name="TextBox 20">
              <a:extLst>
                <a:ext uri="{FF2B5EF4-FFF2-40B4-BE49-F238E27FC236}">
                  <a16:creationId xmlns:a16="http://schemas.microsoft.com/office/drawing/2014/main" xmlns="" id="{0159EBE3-4A4B-4006-AC17-1D6B42819447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xmlns="" id="{E398983D-A64E-4090-9309-565CB76D57F1}"/>
                </a:ext>
              </a:extLst>
            </p:cNvPr>
            <p:cNvSpPr/>
            <p:nvPr/>
          </p:nvSpPr>
          <p:spPr>
            <a:xfrm>
              <a:off x="167886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9" name="Object 800011">
              <a:extLst>
                <a:ext uri="{FF2B5EF4-FFF2-40B4-BE49-F238E27FC236}">
                  <a16:creationId xmlns:a16="http://schemas.microsoft.com/office/drawing/2014/main" xmlns="" id="{9567BEFB-3923-40A0-8E84-13AD043C15C4}"/>
                </a:ext>
              </a:extLst>
            </p:cNvPr>
            <p:cNvSpPr txBox="1"/>
            <p:nvPr/>
          </p:nvSpPr>
          <p:spPr>
            <a:xfrm>
              <a:off x="1673167" y="2810891"/>
              <a:ext cx="528628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8227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8E9D2539-71F7-49E7-8091-8A69717865B2}"/>
              </a:ext>
            </a:extLst>
          </p:cNvPr>
          <p:cNvSpPr/>
          <p:nvPr/>
        </p:nvSpPr>
        <p:spPr>
          <a:xfrm>
            <a:off x="0" y="0"/>
            <a:ext cx="12192000" cy="355007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B7AF225D-052A-4874-9540-65B79C8EDD4D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9A8090C8-4F15-4D80-8E94-DB7C2C3E99B4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D2162B1-7D57-4982-8382-D89B40123AB7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4F4AF76-9372-4657-B649-A4187FECC42C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6A368B38-F8F3-4751-A838-DD6585370707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1C0D472-EE87-457E-AA4F-B8E279845015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F5A6C3A-F5A3-4621-9E96-4606BB776B79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xmlns="" id="{2F79185A-E987-4C91-A7FC-F0DDC6AD05D8}"/>
              </a:ext>
            </a:extLst>
          </p:cNvPr>
          <p:cNvSpPr/>
          <p:nvPr/>
        </p:nvSpPr>
        <p:spPr>
          <a:xfrm>
            <a:off x="4529626" y="2466546"/>
            <a:ext cx="3116378" cy="4391454"/>
          </a:xfrm>
          <a:custGeom>
            <a:avLst/>
            <a:gdLst>
              <a:gd name="connsiteX0" fmla="*/ 96017 w 3116378"/>
              <a:gd name="connsiteY0" fmla="*/ 0 h 4391454"/>
              <a:gd name="connsiteX1" fmla="*/ 3020362 w 3116378"/>
              <a:gd name="connsiteY1" fmla="*/ 0 h 4391454"/>
              <a:gd name="connsiteX2" fmla="*/ 3116378 w 3116378"/>
              <a:gd name="connsiteY2" fmla="*/ 96016 h 4391454"/>
              <a:gd name="connsiteX3" fmla="*/ 3116378 w 3116378"/>
              <a:gd name="connsiteY3" fmla="*/ 4367830 h 4391454"/>
              <a:gd name="connsiteX4" fmla="*/ 3111609 w 3116378"/>
              <a:gd name="connsiteY4" fmla="*/ 4391454 h 4391454"/>
              <a:gd name="connsiteX5" fmla="*/ 4770 w 3116378"/>
              <a:gd name="connsiteY5" fmla="*/ 4391454 h 4391454"/>
              <a:gd name="connsiteX6" fmla="*/ 0 w 3116378"/>
              <a:gd name="connsiteY6" fmla="*/ 4367830 h 4391454"/>
              <a:gd name="connsiteX7" fmla="*/ 0 w 3116378"/>
              <a:gd name="connsiteY7" fmla="*/ 96016 h 4391454"/>
              <a:gd name="connsiteX8" fmla="*/ 96017 w 3116378"/>
              <a:gd name="connsiteY8" fmla="*/ 0 h 439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6378" h="4391454">
                <a:moveTo>
                  <a:pt x="96017" y="0"/>
                </a:moveTo>
                <a:lnTo>
                  <a:pt x="3020362" y="0"/>
                </a:lnTo>
                <a:cubicBezTo>
                  <a:pt x="3073390" y="0"/>
                  <a:pt x="3116378" y="42988"/>
                  <a:pt x="3116378" y="96016"/>
                </a:cubicBezTo>
                <a:lnTo>
                  <a:pt x="3116378" y="4367830"/>
                </a:lnTo>
                <a:lnTo>
                  <a:pt x="3111609" y="4391454"/>
                </a:lnTo>
                <a:lnTo>
                  <a:pt x="4770" y="4391454"/>
                </a:lnTo>
                <a:lnTo>
                  <a:pt x="0" y="4367830"/>
                </a:lnTo>
                <a:lnTo>
                  <a:pt x="0" y="96016"/>
                </a:lnTo>
                <a:cubicBezTo>
                  <a:pt x="0" y="42988"/>
                  <a:pt x="42988" y="0"/>
                  <a:pt x="9601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3000"/>
                </a:schemeClr>
              </a:gs>
              <a:gs pos="77000">
                <a:schemeClr val="bg1"/>
              </a:gs>
            </a:gsLst>
            <a:lin ang="16200000" scaled="1"/>
            <a:tileRect/>
          </a:gradFill>
          <a:ln>
            <a:solidFill>
              <a:schemeClr val="accent4"/>
            </a:solidFill>
          </a:ln>
          <a:effectLst>
            <a:outerShdw blurRad="342900" sx="94000" sy="94000" algn="ctr" rotWithShape="0">
              <a:srgbClr val="3171B7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xmlns="" id="{94DEDB10-0FB8-41EE-B9F9-C072B837FF5D}"/>
              </a:ext>
            </a:extLst>
          </p:cNvPr>
          <p:cNvSpPr/>
          <p:nvPr/>
        </p:nvSpPr>
        <p:spPr>
          <a:xfrm>
            <a:off x="8163414" y="2466546"/>
            <a:ext cx="3116378" cy="4391454"/>
          </a:xfrm>
          <a:custGeom>
            <a:avLst/>
            <a:gdLst>
              <a:gd name="connsiteX0" fmla="*/ 108699 w 3116378"/>
              <a:gd name="connsiteY0" fmla="*/ 0 h 4391454"/>
              <a:gd name="connsiteX1" fmla="*/ 3007679 w 3116378"/>
              <a:gd name="connsiteY1" fmla="*/ 0 h 4391454"/>
              <a:gd name="connsiteX2" fmla="*/ 3116378 w 3116378"/>
              <a:gd name="connsiteY2" fmla="*/ 108699 h 4391454"/>
              <a:gd name="connsiteX3" fmla="*/ 3116378 w 3116378"/>
              <a:gd name="connsiteY3" fmla="*/ 4355147 h 4391454"/>
              <a:gd name="connsiteX4" fmla="*/ 3109048 w 3116378"/>
              <a:gd name="connsiteY4" fmla="*/ 4391454 h 4391454"/>
              <a:gd name="connsiteX5" fmla="*/ 7330 w 3116378"/>
              <a:gd name="connsiteY5" fmla="*/ 4391454 h 4391454"/>
              <a:gd name="connsiteX6" fmla="*/ 0 w 3116378"/>
              <a:gd name="connsiteY6" fmla="*/ 4355147 h 4391454"/>
              <a:gd name="connsiteX7" fmla="*/ 0 w 3116378"/>
              <a:gd name="connsiteY7" fmla="*/ 108699 h 4391454"/>
              <a:gd name="connsiteX8" fmla="*/ 108699 w 3116378"/>
              <a:gd name="connsiteY8" fmla="*/ 0 h 439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6378" h="4391454">
                <a:moveTo>
                  <a:pt x="108699" y="0"/>
                </a:moveTo>
                <a:lnTo>
                  <a:pt x="3007679" y="0"/>
                </a:lnTo>
                <a:cubicBezTo>
                  <a:pt x="3067712" y="0"/>
                  <a:pt x="3116378" y="48666"/>
                  <a:pt x="3116378" y="108699"/>
                </a:cubicBezTo>
                <a:lnTo>
                  <a:pt x="3116378" y="4355147"/>
                </a:lnTo>
                <a:lnTo>
                  <a:pt x="3109048" y="4391454"/>
                </a:lnTo>
                <a:lnTo>
                  <a:pt x="7330" y="4391454"/>
                </a:lnTo>
                <a:lnTo>
                  <a:pt x="0" y="4355147"/>
                </a:lnTo>
                <a:lnTo>
                  <a:pt x="0" y="108699"/>
                </a:lnTo>
                <a:cubicBezTo>
                  <a:pt x="0" y="48666"/>
                  <a:pt x="48666" y="0"/>
                  <a:pt x="10869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3000"/>
                </a:schemeClr>
              </a:gs>
              <a:gs pos="77000">
                <a:schemeClr val="bg1"/>
              </a:gs>
            </a:gsLst>
            <a:lin ang="16200000" scaled="1"/>
            <a:tileRect/>
          </a:gradFill>
          <a:ln>
            <a:solidFill>
              <a:schemeClr val="accent4"/>
            </a:solidFill>
          </a:ln>
          <a:effectLst>
            <a:outerShdw blurRad="342900" sx="94000" sy="94000" algn="ctr" rotWithShape="0">
              <a:srgbClr val="3171B7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xmlns="" id="{052205D5-87D1-49F1-87AD-840AC3E5FFE1}"/>
              </a:ext>
            </a:extLst>
          </p:cNvPr>
          <p:cNvSpPr/>
          <p:nvPr/>
        </p:nvSpPr>
        <p:spPr>
          <a:xfrm>
            <a:off x="4750808" y="3479802"/>
            <a:ext cx="2674014" cy="3378199"/>
          </a:xfrm>
          <a:custGeom>
            <a:avLst/>
            <a:gdLst>
              <a:gd name="connsiteX0" fmla="*/ 75434 w 2674014"/>
              <a:gd name="connsiteY0" fmla="*/ 0 h 3378199"/>
              <a:gd name="connsiteX1" fmla="*/ 2598580 w 2674014"/>
              <a:gd name="connsiteY1" fmla="*/ 0 h 3378199"/>
              <a:gd name="connsiteX2" fmla="*/ 2674014 w 2674014"/>
              <a:gd name="connsiteY2" fmla="*/ 121320 h 3378199"/>
              <a:gd name="connsiteX3" fmla="*/ 2674014 w 2674014"/>
              <a:gd name="connsiteY3" fmla="*/ 3378199 h 3378199"/>
              <a:gd name="connsiteX4" fmla="*/ 0 w 2674014"/>
              <a:gd name="connsiteY4" fmla="*/ 3378199 h 3378199"/>
              <a:gd name="connsiteX5" fmla="*/ 0 w 2674014"/>
              <a:gd name="connsiteY5" fmla="*/ 121320 h 3378199"/>
              <a:gd name="connsiteX6" fmla="*/ 75434 w 2674014"/>
              <a:gd name="connsiteY6" fmla="*/ 0 h 337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4014" h="3378199">
                <a:moveTo>
                  <a:pt x="75434" y="0"/>
                </a:moveTo>
                <a:lnTo>
                  <a:pt x="2598580" y="0"/>
                </a:lnTo>
                <a:cubicBezTo>
                  <a:pt x="2640241" y="0"/>
                  <a:pt x="2674014" y="54317"/>
                  <a:pt x="2674014" y="121320"/>
                </a:cubicBezTo>
                <a:lnTo>
                  <a:pt x="2674014" y="3378199"/>
                </a:lnTo>
                <a:lnTo>
                  <a:pt x="0" y="3378199"/>
                </a:lnTo>
                <a:lnTo>
                  <a:pt x="0" y="121320"/>
                </a:lnTo>
                <a:cubicBezTo>
                  <a:pt x="0" y="54317"/>
                  <a:pt x="33773" y="0"/>
                  <a:pt x="75434" y="0"/>
                </a:cubicBezTo>
                <a:close/>
              </a:path>
            </a:pathLst>
          </a:custGeom>
          <a:solidFill>
            <a:srgbClr val="F7F7F7"/>
          </a:solidFill>
          <a:ln w="12700" cap="flat" cmpd="sng" algn="ctr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xmlns="" id="{DEB253A6-2A7C-4697-87CA-A1E88191C068}"/>
              </a:ext>
            </a:extLst>
          </p:cNvPr>
          <p:cNvSpPr/>
          <p:nvPr/>
        </p:nvSpPr>
        <p:spPr>
          <a:xfrm>
            <a:off x="8384596" y="3479802"/>
            <a:ext cx="2674014" cy="3378199"/>
          </a:xfrm>
          <a:custGeom>
            <a:avLst/>
            <a:gdLst>
              <a:gd name="connsiteX0" fmla="*/ 75434 w 2674014"/>
              <a:gd name="connsiteY0" fmla="*/ 0 h 3378199"/>
              <a:gd name="connsiteX1" fmla="*/ 2598580 w 2674014"/>
              <a:gd name="connsiteY1" fmla="*/ 0 h 3378199"/>
              <a:gd name="connsiteX2" fmla="*/ 2674014 w 2674014"/>
              <a:gd name="connsiteY2" fmla="*/ 120213 h 3378199"/>
              <a:gd name="connsiteX3" fmla="*/ 2674014 w 2674014"/>
              <a:gd name="connsiteY3" fmla="*/ 3378199 h 3378199"/>
              <a:gd name="connsiteX4" fmla="*/ 0 w 2674014"/>
              <a:gd name="connsiteY4" fmla="*/ 3378199 h 3378199"/>
              <a:gd name="connsiteX5" fmla="*/ 0 w 2674014"/>
              <a:gd name="connsiteY5" fmla="*/ 120213 h 3378199"/>
              <a:gd name="connsiteX6" fmla="*/ 75434 w 2674014"/>
              <a:gd name="connsiteY6" fmla="*/ 0 h 337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4014" h="3378199">
                <a:moveTo>
                  <a:pt x="75434" y="0"/>
                </a:moveTo>
                <a:lnTo>
                  <a:pt x="2598580" y="0"/>
                </a:lnTo>
                <a:cubicBezTo>
                  <a:pt x="2640241" y="0"/>
                  <a:pt x="2674014" y="53821"/>
                  <a:pt x="2674014" y="120213"/>
                </a:cubicBezTo>
                <a:lnTo>
                  <a:pt x="2674014" y="3378199"/>
                </a:lnTo>
                <a:lnTo>
                  <a:pt x="0" y="3378199"/>
                </a:lnTo>
                <a:lnTo>
                  <a:pt x="0" y="120213"/>
                </a:lnTo>
                <a:cubicBezTo>
                  <a:pt x="0" y="53821"/>
                  <a:pt x="33773" y="0"/>
                  <a:pt x="75434" y="0"/>
                </a:cubicBezTo>
                <a:close/>
              </a:path>
            </a:pathLst>
          </a:custGeom>
          <a:solidFill>
            <a:srgbClr val="F7F7F7"/>
          </a:solidFill>
          <a:ln w="12700" cap="flat" cmpd="sng" algn="ctr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5998C75D-2699-4675-8AA7-5709EAB3CEF8}"/>
              </a:ext>
            </a:extLst>
          </p:cNvPr>
          <p:cNvSpPr/>
          <p:nvPr/>
        </p:nvSpPr>
        <p:spPr>
          <a:xfrm>
            <a:off x="912207" y="2466546"/>
            <a:ext cx="3116378" cy="4391454"/>
          </a:xfrm>
          <a:custGeom>
            <a:avLst/>
            <a:gdLst>
              <a:gd name="connsiteX0" fmla="*/ 96016 w 3116378"/>
              <a:gd name="connsiteY0" fmla="*/ 0 h 4391454"/>
              <a:gd name="connsiteX1" fmla="*/ 3020362 w 3116378"/>
              <a:gd name="connsiteY1" fmla="*/ 0 h 4391454"/>
              <a:gd name="connsiteX2" fmla="*/ 3116378 w 3116378"/>
              <a:gd name="connsiteY2" fmla="*/ 96016 h 4391454"/>
              <a:gd name="connsiteX3" fmla="*/ 3116378 w 3116378"/>
              <a:gd name="connsiteY3" fmla="*/ 4355764 h 4391454"/>
              <a:gd name="connsiteX4" fmla="*/ 3109173 w 3116378"/>
              <a:gd name="connsiteY4" fmla="*/ 4391454 h 4391454"/>
              <a:gd name="connsiteX5" fmla="*/ 7206 w 3116378"/>
              <a:gd name="connsiteY5" fmla="*/ 4391454 h 4391454"/>
              <a:gd name="connsiteX6" fmla="*/ 0 w 3116378"/>
              <a:gd name="connsiteY6" fmla="*/ 4355764 h 4391454"/>
              <a:gd name="connsiteX7" fmla="*/ 0 w 3116378"/>
              <a:gd name="connsiteY7" fmla="*/ 96016 h 4391454"/>
              <a:gd name="connsiteX8" fmla="*/ 96016 w 3116378"/>
              <a:gd name="connsiteY8" fmla="*/ 0 h 439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6378" h="4391454">
                <a:moveTo>
                  <a:pt x="96016" y="0"/>
                </a:moveTo>
                <a:lnTo>
                  <a:pt x="3020362" y="0"/>
                </a:lnTo>
                <a:cubicBezTo>
                  <a:pt x="3073390" y="0"/>
                  <a:pt x="3116378" y="42988"/>
                  <a:pt x="3116378" y="96016"/>
                </a:cubicBezTo>
                <a:lnTo>
                  <a:pt x="3116378" y="4355764"/>
                </a:lnTo>
                <a:lnTo>
                  <a:pt x="3109173" y="4391454"/>
                </a:lnTo>
                <a:lnTo>
                  <a:pt x="7206" y="4391454"/>
                </a:lnTo>
                <a:lnTo>
                  <a:pt x="0" y="4355764"/>
                </a:lnTo>
                <a:lnTo>
                  <a:pt x="0" y="96016"/>
                </a:lnTo>
                <a:cubicBezTo>
                  <a:pt x="0" y="42988"/>
                  <a:pt x="42988" y="0"/>
                  <a:pt x="9601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3000"/>
                </a:schemeClr>
              </a:gs>
              <a:gs pos="77000">
                <a:schemeClr val="bg1"/>
              </a:gs>
            </a:gsLst>
            <a:lin ang="16200000" scaled="1"/>
            <a:tileRect/>
          </a:gradFill>
          <a:ln>
            <a:solidFill>
              <a:schemeClr val="accent4"/>
            </a:solidFill>
          </a:ln>
          <a:effectLst>
            <a:outerShdw blurRad="342900" sx="94000" sy="94000" algn="ctr" rotWithShape="0">
              <a:srgbClr val="3171B7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xmlns="" id="{B77EA6BC-AF6F-4445-8A01-59742BBCF905}"/>
              </a:ext>
            </a:extLst>
          </p:cNvPr>
          <p:cNvSpPr/>
          <p:nvPr/>
        </p:nvSpPr>
        <p:spPr>
          <a:xfrm>
            <a:off x="1133389" y="3479802"/>
            <a:ext cx="2674014" cy="3378199"/>
          </a:xfrm>
          <a:custGeom>
            <a:avLst/>
            <a:gdLst>
              <a:gd name="connsiteX0" fmla="*/ 75434 w 2674014"/>
              <a:gd name="connsiteY0" fmla="*/ 0 h 3378199"/>
              <a:gd name="connsiteX1" fmla="*/ 2598580 w 2674014"/>
              <a:gd name="connsiteY1" fmla="*/ 0 h 3378199"/>
              <a:gd name="connsiteX2" fmla="*/ 2674014 w 2674014"/>
              <a:gd name="connsiteY2" fmla="*/ 122424 h 3378199"/>
              <a:gd name="connsiteX3" fmla="*/ 2674014 w 2674014"/>
              <a:gd name="connsiteY3" fmla="*/ 3378199 h 3378199"/>
              <a:gd name="connsiteX4" fmla="*/ 0 w 2674014"/>
              <a:gd name="connsiteY4" fmla="*/ 3378199 h 3378199"/>
              <a:gd name="connsiteX5" fmla="*/ 0 w 2674014"/>
              <a:gd name="connsiteY5" fmla="*/ 122424 h 3378199"/>
              <a:gd name="connsiteX6" fmla="*/ 75434 w 2674014"/>
              <a:gd name="connsiteY6" fmla="*/ 0 h 337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4014" h="3378199">
                <a:moveTo>
                  <a:pt x="75434" y="0"/>
                </a:moveTo>
                <a:lnTo>
                  <a:pt x="2598580" y="0"/>
                </a:lnTo>
                <a:cubicBezTo>
                  <a:pt x="2640241" y="0"/>
                  <a:pt x="2674014" y="54811"/>
                  <a:pt x="2674014" y="122424"/>
                </a:cubicBezTo>
                <a:lnTo>
                  <a:pt x="2674014" y="3378199"/>
                </a:lnTo>
                <a:lnTo>
                  <a:pt x="0" y="3378199"/>
                </a:lnTo>
                <a:lnTo>
                  <a:pt x="0" y="122424"/>
                </a:lnTo>
                <a:cubicBezTo>
                  <a:pt x="0" y="54811"/>
                  <a:pt x="33773" y="0"/>
                  <a:pt x="75434" y="0"/>
                </a:cubicBezTo>
                <a:close/>
              </a:path>
            </a:pathLst>
          </a:custGeom>
          <a:solidFill>
            <a:srgbClr val="F7F7F7"/>
          </a:solidFill>
          <a:ln w="12700" cap="flat" cmpd="sng" algn="ctr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TextBox 21">
            <a:extLst>
              <a:ext uri="{FF2B5EF4-FFF2-40B4-BE49-F238E27FC236}">
                <a16:creationId xmlns:a16="http://schemas.microsoft.com/office/drawing/2014/main" xmlns="" id="{1BBE8868-19C3-472D-A51B-ADEEA3630155}"/>
              </a:ext>
            </a:extLst>
          </p:cNvPr>
          <p:cNvSpPr txBox="1"/>
          <p:nvPr/>
        </p:nvSpPr>
        <p:spPr>
          <a:xfrm>
            <a:off x="1284534" y="3771206"/>
            <a:ext cx="2371725" cy="187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Box 21">
            <a:extLst>
              <a:ext uri="{FF2B5EF4-FFF2-40B4-BE49-F238E27FC236}">
                <a16:creationId xmlns:a16="http://schemas.microsoft.com/office/drawing/2014/main" xmlns="" id="{0AC07D9E-1E60-492B-97BC-B27A303948C6}"/>
              </a:ext>
            </a:extLst>
          </p:cNvPr>
          <p:cNvSpPr txBox="1"/>
          <p:nvPr/>
        </p:nvSpPr>
        <p:spPr>
          <a:xfrm>
            <a:off x="4901953" y="3771206"/>
            <a:ext cx="2371725" cy="187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TextBox 21">
            <a:extLst>
              <a:ext uri="{FF2B5EF4-FFF2-40B4-BE49-F238E27FC236}">
                <a16:creationId xmlns:a16="http://schemas.microsoft.com/office/drawing/2014/main" xmlns="" id="{669C3C9C-4C27-4F4B-B187-CAF0EE5E2B38}"/>
              </a:ext>
            </a:extLst>
          </p:cNvPr>
          <p:cNvSpPr txBox="1"/>
          <p:nvPr/>
        </p:nvSpPr>
        <p:spPr>
          <a:xfrm>
            <a:off x="8535741" y="3771206"/>
            <a:ext cx="2371725" cy="187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72E9DA71-6212-454E-8E3D-4BE5F2B0D961}"/>
              </a:ext>
            </a:extLst>
          </p:cNvPr>
          <p:cNvGrpSpPr/>
          <p:nvPr/>
        </p:nvGrpSpPr>
        <p:grpSpPr>
          <a:xfrm>
            <a:off x="3113485" y="6006395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FB8C3933-11BA-44A7-9F5E-F92F15B57B86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302353F3-E82C-4505-B64E-E4B38C0FDE9B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6AD4272C-AA6D-4004-8254-B9AD8E0FBDC1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84E3F9D3-D041-465D-A142-F670A52686FC}"/>
              </a:ext>
            </a:extLst>
          </p:cNvPr>
          <p:cNvGrpSpPr/>
          <p:nvPr/>
        </p:nvGrpSpPr>
        <p:grpSpPr>
          <a:xfrm>
            <a:off x="6743097" y="6006395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CC50C609-D88E-4334-B9DE-AEA4CDA85A1B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34699009-2AED-498E-A2AF-36F920884CC9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D7BB6954-C249-42AE-B0D4-7685614E94BF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DE348AC2-BB40-471C-B252-83116A037F1C}"/>
              </a:ext>
            </a:extLst>
          </p:cNvPr>
          <p:cNvGrpSpPr/>
          <p:nvPr/>
        </p:nvGrpSpPr>
        <p:grpSpPr>
          <a:xfrm>
            <a:off x="10372709" y="6006395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86FF1A5F-AFF4-4497-B604-BD45DC5D5946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322337D5-9CF3-4129-8421-5D19B5436B73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6D5E1F46-4640-4E11-B010-1244A2A7E3AE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90915A3-3277-406C-8EA0-56C007C8E47D}"/>
              </a:ext>
            </a:extLst>
          </p:cNvPr>
          <p:cNvGrpSpPr/>
          <p:nvPr/>
        </p:nvGrpSpPr>
        <p:grpSpPr>
          <a:xfrm>
            <a:off x="1475197" y="2798438"/>
            <a:ext cx="1990398" cy="495838"/>
            <a:chOff x="1678866" y="2747638"/>
            <a:chExt cx="1990398" cy="495838"/>
          </a:xfrm>
        </p:grpSpPr>
        <p:sp>
          <p:nvSpPr>
            <p:cNvPr id="60" name="TextBox 20">
              <a:extLst>
                <a:ext uri="{FF2B5EF4-FFF2-40B4-BE49-F238E27FC236}">
                  <a16:creationId xmlns:a16="http://schemas.microsoft.com/office/drawing/2014/main" xmlns="" id="{6ADAA995-46B9-4202-A93C-461B4D282404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5C3B6C78-903F-4A80-80C4-7E358A996800}"/>
                </a:ext>
              </a:extLst>
            </p:cNvPr>
            <p:cNvSpPr/>
            <p:nvPr/>
          </p:nvSpPr>
          <p:spPr>
            <a:xfrm>
              <a:off x="167886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Object 800011">
              <a:extLst>
                <a:ext uri="{FF2B5EF4-FFF2-40B4-BE49-F238E27FC236}">
                  <a16:creationId xmlns:a16="http://schemas.microsoft.com/office/drawing/2014/main" xmlns="" id="{E654DC3D-932E-417C-8400-83870E71669C}"/>
                </a:ext>
              </a:extLst>
            </p:cNvPr>
            <p:cNvSpPr txBox="1"/>
            <p:nvPr/>
          </p:nvSpPr>
          <p:spPr>
            <a:xfrm>
              <a:off x="1723967" y="2810891"/>
              <a:ext cx="405636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86BE82C-6CA4-45BE-B6AD-8BEFF0F29A16}"/>
              </a:ext>
            </a:extLst>
          </p:cNvPr>
          <p:cNvGrpSpPr/>
          <p:nvPr/>
        </p:nvGrpSpPr>
        <p:grpSpPr>
          <a:xfrm>
            <a:off x="5092303" y="2798438"/>
            <a:ext cx="1991024" cy="495838"/>
            <a:chOff x="5305126" y="2747638"/>
            <a:chExt cx="1991024" cy="495838"/>
          </a:xfrm>
        </p:grpSpPr>
        <p:sp>
          <p:nvSpPr>
            <p:cNvPr id="56" name="TextBox 20">
              <a:extLst>
                <a:ext uri="{FF2B5EF4-FFF2-40B4-BE49-F238E27FC236}">
                  <a16:creationId xmlns:a16="http://schemas.microsoft.com/office/drawing/2014/main" xmlns="" id="{7F71BB57-9622-44CA-B868-78A0E636BB6B}"/>
                </a:ext>
              </a:extLst>
            </p:cNvPr>
            <p:cNvSpPr txBox="1"/>
            <p:nvPr/>
          </p:nvSpPr>
          <p:spPr>
            <a:xfrm>
              <a:off x="5735538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AD94DB56-E43D-4442-9B39-CEE0B34E0EFB}"/>
                </a:ext>
              </a:extLst>
            </p:cNvPr>
            <p:cNvSpPr/>
            <p:nvPr/>
          </p:nvSpPr>
          <p:spPr>
            <a:xfrm>
              <a:off x="530512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Object 800011">
              <a:extLst>
                <a:ext uri="{FF2B5EF4-FFF2-40B4-BE49-F238E27FC236}">
                  <a16:creationId xmlns:a16="http://schemas.microsoft.com/office/drawing/2014/main" xmlns="" id="{C9F5DB22-E36C-4B16-A2E1-98AA47FBD00D}"/>
                </a:ext>
              </a:extLst>
            </p:cNvPr>
            <p:cNvSpPr txBox="1"/>
            <p:nvPr/>
          </p:nvSpPr>
          <p:spPr>
            <a:xfrm>
              <a:off x="5305127" y="2810891"/>
              <a:ext cx="495837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D33BD21-9CF0-426E-ACAE-89DB2467C4BB}"/>
              </a:ext>
            </a:extLst>
          </p:cNvPr>
          <p:cNvGrpSpPr/>
          <p:nvPr/>
        </p:nvGrpSpPr>
        <p:grpSpPr>
          <a:xfrm>
            <a:off x="8726404" y="2798438"/>
            <a:ext cx="1990398" cy="495838"/>
            <a:chOff x="8908229" y="2747638"/>
            <a:chExt cx="1990398" cy="495838"/>
          </a:xfrm>
        </p:grpSpPr>
        <p:sp>
          <p:nvSpPr>
            <p:cNvPr id="66" name="TextBox 20">
              <a:extLst>
                <a:ext uri="{FF2B5EF4-FFF2-40B4-BE49-F238E27FC236}">
                  <a16:creationId xmlns:a16="http://schemas.microsoft.com/office/drawing/2014/main" xmlns="" id="{8DCA19EF-E206-4B63-8FE8-4412C754897C}"/>
                </a:ext>
              </a:extLst>
            </p:cNvPr>
            <p:cNvSpPr txBox="1"/>
            <p:nvPr/>
          </p:nvSpPr>
          <p:spPr>
            <a:xfrm>
              <a:off x="9338015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372F9A6D-D6A0-4E5E-89BB-CC7619CBFC82}"/>
                </a:ext>
              </a:extLst>
            </p:cNvPr>
            <p:cNvSpPr/>
            <p:nvPr/>
          </p:nvSpPr>
          <p:spPr>
            <a:xfrm>
              <a:off x="8908229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Object 800011">
              <a:extLst>
                <a:ext uri="{FF2B5EF4-FFF2-40B4-BE49-F238E27FC236}">
                  <a16:creationId xmlns:a16="http://schemas.microsoft.com/office/drawing/2014/main" xmlns="" id="{E959C3BC-E69E-440B-9CA7-52247D87853E}"/>
                </a:ext>
              </a:extLst>
            </p:cNvPr>
            <p:cNvSpPr txBox="1"/>
            <p:nvPr/>
          </p:nvSpPr>
          <p:spPr>
            <a:xfrm>
              <a:off x="8920304" y="2810891"/>
              <a:ext cx="471688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73484"/>
            <a:ext cx="12192000" cy="218800"/>
            <a:chOff x="0" y="6595350"/>
            <a:chExt cx="12192000" cy="28424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0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1" name="TextBox 20">
            <a:extLst>
              <a:ext uri="{FF2B5EF4-FFF2-40B4-BE49-F238E27FC236}">
                <a16:creationId xmlns:a16="http://schemas.microsoft.com/office/drawing/2014/main" xmlns="" id="{BB7A28B0-010E-4764-8A7C-55661D4F90F9}"/>
              </a:ext>
            </a:extLst>
          </p:cNvPr>
          <p:cNvSpPr txBox="1"/>
          <p:nvPr/>
        </p:nvSpPr>
        <p:spPr>
          <a:xfrm>
            <a:off x="3517900" y="1368634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xmlns="" id="{07D92F6C-398C-4675-AE52-B74D9267E53F}"/>
              </a:ext>
            </a:extLst>
          </p:cNvPr>
          <p:cNvCxnSpPr>
            <a:cxnSpLocks/>
          </p:cNvCxnSpPr>
          <p:nvPr/>
        </p:nvCxnSpPr>
        <p:spPr>
          <a:xfrm flipH="1">
            <a:off x="5522716" y="1903021"/>
            <a:ext cx="954284" cy="0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680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DBBCADDF-DEB1-462A-BE59-2DAE2537D04D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xmlns="" id="{0C26B5E3-8FCA-4C9C-9EA4-ADE7F97E9E92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2EF2791A-2911-4140-9101-CF64F998B0CD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4EF735F3-DA8A-486D-B61B-C8E7D0EAB1B0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91E1566A-BDDF-4955-88A0-EC987B4CB87E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549DB15C-9CE0-4431-9892-0F38F302F963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61E5C7E1-4A41-465C-8B53-79A567341854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D5D6FF9-6D2D-490B-81EA-DFE16546C4B7}"/>
              </a:ext>
            </a:extLst>
          </p:cNvPr>
          <p:cNvGrpSpPr/>
          <p:nvPr/>
        </p:nvGrpSpPr>
        <p:grpSpPr>
          <a:xfrm>
            <a:off x="1567127" y="1455625"/>
            <a:ext cx="9057747" cy="4828627"/>
            <a:chOff x="1407186" y="1417525"/>
            <a:chExt cx="9057747" cy="482862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447A439-53FC-4D41-88BB-7229541A5464}"/>
                </a:ext>
              </a:extLst>
            </p:cNvPr>
            <p:cNvGrpSpPr/>
            <p:nvPr/>
          </p:nvGrpSpPr>
          <p:grpSpPr>
            <a:xfrm>
              <a:off x="1407186" y="1417525"/>
              <a:ext cx="4059816" cy="4828627"/>
              <a:chOff x="1407186" y="1417525"/>
              <a:chExt cx="4059816" cy="4828627"/>
            </a:xfrm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70113FF7-18E6-473B-BF29-7F9972E8D602}"/>
                  </a:ext>
                </a:extLst>
              </p:cNvPr>
              <p:cNvSpPr/>
              <p:nvPr/>
            </p:nvSpPr>
            <p:spPr>
              <a:xfrm>
                <a:off x="1407186" y="3478265"/>
                <a:ext cx="4051431" cy="2767887"/>
              </a:xfrm>
              <a:custGeom>
                <a:avLst/>
                <a:gdLst>
                  <a:gd name="connsiteX0" fmla="*/ 173136 w 6137398"/>
                  <a:gd name="connsiteY0" fmla="*/ 0 h 4879957"/>
                  <a:gd name="connsiteX1" fmla="*/ 5964262 w 6137398"/>
                  <a:gd name="connsiteY1" fmla="*/ 0 h 4879957"/>
                  <a:gd name="connsiteX2" fmla="*/ 6137398 w 6137398"/>
                  <a:gd name="connsiteY2" fmla="*/ 173136 h 4879957"/>
                  <a:gd name="connsiteX3" fmla="*/ 6137398 w 6137398"/>
                  <a:gd name="connsiteY3" fmla="*/ 4879957 h 4879957"/>
                  <a:gd name="connsiteX4" fmla="*/ 0 w 6137398"/>
                  <a:gd name="connsiteY4" fmla="*/ 4879957 h 4879957"/>
                  <a:gd name="connsiteX5" fmla="*/ 0 w 6137398"/>
                  <a:gd name="connsiteY5" fmla="*/ 173136 h 4879957"/>
                  <a:gd name="connsiteX6" fmla="*/ 173136 w 6137398"/>
                  <a:gd name="connsiteY6" fmla="*/ 0 h 4879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37398" h="4879957">
                    <a:moveTo>
                      <a:pt x="173136" y="0"/>
                    </a:moveTo>
                    <a:lnTo>
                      <a:pt x="5964262" y="0"/>
                    </a:lnTo>
                    <a:cubicBezTo>
                      <a:pt x="6059882" y="0"/>
                      <a:pt x="6137398" y="77516"/>
                      <a:pt x="6137398" y="173136"/>
                    </a:cubicBezTo>
                    <a:lnTo>
                      <a:pt x="6137398" y="4879957"/>
                    </a:lnTo>
                    <a:lnTo>
                      <a:pt x="0" y="4879957"/>
                    </a:lnTo>
                    <a:lnTo>
                      <a:pt x="0" y="173136"/>
                    </a:lnTo>
                    <a:cubicBezTo>
                      <a:pt x="0" y="77516"/>
                      <a:pt x="77516" y="0"/>
                      <a:pt x="173136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12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TextBox 21">
                <a:extLst>
                  <a:ext uri="{FF2B5EF4-FFF2-40B4-BE49-F238E27FC236}">
                    <a16:creationId xmlns:a16="http://schemas.microsoft.com/office/drawing/2014/main" xmlns="" id="{2C2839B4-9530-4DC3-BCEF-D6B43879FDB4}"/>
                  </a:ext>
                </a:extLst>
              </p:cNvPr>
              <p:cNvSpPr txBox="1"/>
              <p:nvPr/>
            </p:nvSpPr>
            <p:spPr>
              <a:xfrm>
                <a:off x="1571590" y="4557987"/>
                <a:ext cx="3849623" cy="12754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单击此处可以输入你想要输入的文字，文本框根据文字的长度可以自由拉伸，单击此处可以输入你想要输入的文字，文本框根据文字的长度可以自由拉伸。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xmlns="" id="{615FBABA-A186-4752-8ABA-BD81004B207C}"/>
                  </a:ext>
                </a:extLst>
              </p:cNvPr>
              <p:cNvSpPr/>
              <p:nvPr/>
            </p:nvSpPr>
            <p:spPr>
              <a:xfrm rot="5400000">
                <a:off x="3360149" y="2084800"/>
                <a:ext cx="162267" cy="405143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94" name="图片 93" descr="穿着白色衣服的女人&#10;&#10;描述已自动生成">
                <a:extLst>
                  <a:ext uri="{FF2B5EF4-FFF2-40B4-BE49-F238E27FC236}">
                    <a16:creationId xmlns:a16="http://schemas.microsoft.com/office/drawing/2014/main" xmlns="" id="{8FF56DDC-B5C7-4684-A5F9-507FD2D8368C}"/>
                  </a:ext>
                </a:extLst>
              </p:cNvPr>
              <p:cNvPicPr>
                <a:picLocks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15570" y="1417525"/>
                <a:ext cx="4051431" cy="2700954"/>
              </a:xfrm>
              <a:prstGeom prst="roundRect">
                <a:avLst>
                  <a:gd name="adj" fmla="val 3501"/>
                </a:avLst>
              </a:prstGeom>
              <a:solidFill>
                <a:srgbClr val="F7F7F7"/>
              </a:solidFill>
              <a:ln w="12700" cap="flat" cmpd="sng" algn="ctr">
                <a:solidFill>
                  <a:schemeClr val="accent4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12000"/>
                  </a:prstClr>
                </a:outerShdw>
              </a:effectLst>
            </p:spPr>
          </p:pic>
          <p:sp>
            <p:nvSpPr>
              <p:cNvPr id="96" name="矩形 95">
                <a:extLst>
                  <a:ext uri="{FF2B5EF4-FFF2-40B4-BE49-F238E27FC236}">
                    <a16:creationId xmlns:a16="http://schemas.microsoft.com/office/drawing/2014/main" xmlns="" id="{B4284527-93B6-4337-861C-FB5CA5D00669}"/>
                  </a:ext>
                </a:extLst>
              </p:cNvPr>
              <p:cNvSpPr/>
              <p:nvPr/>
            </p:nvSpPr>
            <p:spPr>
              <a:xfrm rot="16200000">
                <a:off x="2791893" y="1452295"/>
                <a:ext cx="1298786" cy="405143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TextBox 20">
                <a:extLst>
                  <a:ext uri="{FF2B5EF4-FFF2-40B4-BE49-F238E27FC236}">
                    <a16:creationId xmlns:a16="http://schemas.microsoft.com/office/drawing/2014/main" xmlns="" id="{B735E7A8-F370-4178-90B9-E11EA3479EB0}"/>
                  </a:ext>
                </a:extLst>
              </p:cNvPr>
              <p:cNvSpPr txBox="1"/>
              <p:nvPr/>
            </p:nvSpPr>
            <p:spPr>
              <a:xfrm>
                <a:off x="2471576" y="3702101"/>
                <a:ext cx="206894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01.</a:t>
                </a:r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点击输入标题</a:t>
                </a:r>
              </a:p>
            </p:txBody>
          </p: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xmlns="" id="{2A815604-2721-4FC3-BE22-A5A8968C2026}"/>
                  </a:ext>
                </a:extLst>
              </p:cNvPr>
              <p:cNvGrpSpPr/>
              <p:nvPr/>
            </p:nvGrpSpPr>
            <p:grpSpPr>
              <a:xfrm>
                <a:off x="4677789" y="5995564"/>
                <a:ext cx="359022" cy="88487"/>
                <a:chOff x="11200518" y="251954"/>
                <a:chExt cx="566808" cy="139700"/>
              </a:xfrm>
              <a:solidFill>
                <a:schemeClr val="accent4"/>
              </a:solidFill>
            </p:grpSpPr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xmlns="" id="{A4E745CC-2629-4B63-BC4D-9379B57D53FC}"/>
                    </a:ext>
                  </a:extLst>
                </p:cNvPr>
                <p:cNvSpPr/>
                <p:nvPr/>
              </p:nvSpPr>
              <p:spPr>
                <a:xfrm>
                  <a:off x="11200518" y="251954"/>
                  <a:ext cx="139700" cy="1397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椭圆 102">
                  <a:extLst>
                    <a:ext uri="{FF2B5EF4-FFF2-40B4-BE49-F238E27FC236}">
                      <a16:creationId xmlns:a16="http://schemas.microsoft.com/office/drawing/2014/main" xmlns="" id="{9774C9E4-9210-49CE-BBBC-A290F6DDFE17}"/>
                    </a:ext>
                  </a:extLst>
                </p:cNvPr>
                <p:cNvSpPr/>
                <p:nvPr/>
              </p:nvSpPr>
              <p:spPr>
                <a:xfrm>
                  <a:off x="11406258" y="251954"/>
                  <a:ext cx="139700" cy="1397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schemeClr val="bg1"/>
                      </a:solidFill>
                    </a:ln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椭圆 103">
                  <a:extLst>
                    <a:ext uri="{FF2B5EF4-FFF2-40B4-BE49-F238E27FC236}">
                      <a16:creationId xmlns:a16="http://schemas.microsoft.com/office/drawing/2014/main" xmlns="" id="{84FD9715-AA4B-488A-8919-973A7C034A11}"/>
                    </a:ext>
                  </a:extLst>
                </p:cNvPr>
                <p:cNvSpPr/>
                <p:nvPr/>
              </p:nvSpPr>
              <p:spPr>
                <a:xfrm>
                  <a:off x="11627626" y="251954"/>
                  <a:ext cx="139700" cy="1397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8749F811-ED21-47A8-A6BE-F24899CE207B}"/>
                </a:ext>
              </a:extLst>
            </p:cNvPr>
            <p:cNvGrpSpPr/>
            <p:nvPr/>
          </p:nvGrpSpPr>
          <p:grpSpPr>
            <a:xfrm>
              <a:off x="6410259" y="1417525"/>
              <a:ext cx="4054674" cy="4828627"/>
              <a:chOff x="6410259" y="1417525"/>
              <a:chExt cx="4054674" cy="4828627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0FD21425-0647-4450-9472-A117C615F756}"/>
                  </a:ext>
                </a:extLst>
              </p:cNvPr>
              <p:cNvSpPr/>
              <p:nvPr/>
            </p:nvSpPr>
            <p:spPr>
              <a:xfrm>
                <a:off x="6410259" y="3478265"/>
                <a:ext cx="4051431" cy="2767887"/>
              </a:xfrm>
              <a:custGeom>
                <a:avLst/>
                <a:gdLst>
                  <a:gd name="connsiteX0" fmla="*/ 173136 w 6137398"/>
                  <a:gd name="connsiteY0" fmla="*/ 0 h 4879957"/>
                  <a:gd name="connsiteX1" fmla="*/ 5964262 w 6137398"/>
                  <a:gd name="connsiteY1" fmla="*/ 0 h 4879957"/>
                  <a:gd name="connsiteX2" fmla="*/ 6137398 w 6137398"/>
                  <a:gd name="connsiteY2" fmla="*/ 173136 h 4879957"/>
                  <a:gd name="connsiteX3" fmla="*/ 6137398 w 6137398"/>
                  <a:gd name="connsiteY3" fmla="*/ 4879957 h 4879957"/>
                  <a:gd name="connsiteX4" fmla="*/ 0 w 6137398"/>
                  <a:gd name="connsiteY4" fmla="*/ 4879957 h 4879957"/>
                  <a:gd name="connsiteX5" fmla="*/ 0 w 6137398"/>
                  <a:gd name="connsiteY5" fmla="*/ 173136 h 4879957"/>
                  <a:gd name="connsiteX6" fmla="*/ 173136 w 6137398"/>
                  <a:gd name="connsiteY6" fmla="*/ 0 h 4879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37398" h="4879957">
                    <a:moveTo>
                      <a:pt x="173136" y="0"/>
                    </a:moveTo>
                    <a:lnTo>
                      <a:pt x="5964262" y="0"/>
                    </a:lnTo>
                    <a:cubicBezTo>
                      <a:pt x="6059882" y="0"/>
                      <a:pt x="6137398" y="77516"/>
                      <a:pt x="6137398" y="173136"/>
                    </a:cubicBezTo>
                    <a:lnTo>
                      <a:pt x="6137398" y="4879957"/>
                    </a:lnTo>
                    <a:lnTo>
                      <a:pt x="0" y="4879957"/>
                    </a:lnTo>
                    <a:lnTo>
                      <a:pt x="0" y="173136"/>
                    </a:lnTo>
                    <a:cubicBezTo>
                      <a:pt x="0" y="77516"/>
                      <a:pt x="77516" y="0"/>
                      <a:pt x="173136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12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xmlns="" id="{6DCCEF04-35EA-4080-9488-16C9ABF5A3E0}"/>
                  </a:ext>
                </a:extLst>
              </p:cNvPr>
              <p:cNvSpPr/>
              <p:nvPr/>
            </p:nvSpPr>
            <p:spPr>
              <a:xfrm rot="5400000">
                <a:off x="8358080" y="2084801"/>
                <a:ext cx="162267" cy="405143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95" name="图片 94" descr="图片包含 人, 女人, 桌子, 对着&#10;&#10;描述已自动生成">
                <a:extLst>
                  <a:ext uri="{FF2B5EF4-FFF2-40B4-BE49-F238E27FC236}">
                    <a16:creationId xmlns:a16="http://schemas.microsoft.com/office/drawing/2014/main" xmlns="" id="{8727F492-0F8B-4418-A234-9BCB07E75E86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500" y="1417525"/>
                <a:ext cx="4051431" cy="2700954"/>
              </a:xfrm>
              <a:prstGeom prst="roundRect">
                <a:avLst>
                  <a:gd name="adj" fmla="val 2561"/>
                </a:avLst>
              </a:prstGeom>
              <a:solidFill>
                <a:srgbClr val="F7F7F7"/>
              </a:solidFill>
              <a:ln w="12700" cap="flat" cmpd="sng" algn="ctr">
                <a:solidFill>
                  <a:schemeClr val="accent4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12000"/>
                  </a:prstClr>
                </a:outerShdw>
              </a:effectLst>
            </p:spPr>
          </p:pic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xmlns="" id="{443901EE-A62C-45A2-B33B-49EDF8EF7E1C}"/>
                  </a:ext>
                </a:extLst>
              </p:cNvPr>
              <p:cNvSpPr/>
              <p:nvPr/>
            </p:nvSpPr>
            <p:spPr>
              <a:xfrm rot="16200000">
                <a:off x="7789823" y="1452295"/>
                <a:ext cx="1298788" cy="405143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TextBox 20">
                <a:extLst>
                  <a:ext uri="{FF2B5EF4-FFF2-40B4-BE49-F238E27FC236}">
                    <a16:creationId xmlns:a16="http://schemas.microsoft.com/office/drawing/2014/main" xmlns="" id="{0F9F3673-7451-41AD-A9EF-53511B19BA20}"/>
                  </a:ext>
                </a:extLst>
              </p:cNvPr>
              <p:cNvSpPr txBox="1"/>
              <p:nvPr/>
            </p:nvSpPr>
            <p:spPr>
              <a:xfrm>
                <a:off x="7445813" y="3714681"/>
                <a:ext cx="206894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02.</a:t>
                </a:r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100" name="TextBox 21">
                <a:extLst>
                  <a:ext uri="{FF2B5EF4-FFF2-40B4-BE49-F238E27FC236}">
                    <a16:creationId xmlns:a16="http://schemas.microsoft.com/office/drawing/2014/main" xmlns="" id="{0AAAB901-FE34-4D21-B545-A895AFDC58DD}"/>
                  </a:ext>
                </a:extLst>
              </p:cNvPr>
              <p:cNvSpPr txBox="1"/>
              <p:nvPr/>
            </p:nvSpPr>
            <p:spPr>
              <a:xfrm>
                <a:off x="6549263" y="4531633"/>
                <a:ext cx="3862040" cy="12754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单击此处可以输入你想要输入的文字，文本框根据文字的长度可以自由拉伸，单击此处可以输入你想要输入的文字，文本框根据文字的长度可以自由拉伸。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xmlns="" id="{6282016D-9039-4CE1-B087-B399E1D038DF}"/>
                  </a:ext>
                </a:extLst>
              </p:cNvPr>
              <p:cNvGrpSpPr/>
              <p:nvPr/>
            </p:nvGrpSpPr>
            <p:grpSpPr>
              <a:xfrm>
                <a:off x="9884493" y="5995564"/>
                <a:ext cx="359022" cy="88487"/>
                <a:chOff x="11200518" y="251954"/>
                <a:chExt cx="566808" cy="139700"/>
              </a:xfrm>
              <a:solidFill>
                <a:schemeClr val="accent4"/>
              </a:solidFill>
            </p:grpSpPr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xmlns="" id="{D65AAC17-9666-4B1A-9146-F4537134BB18}"/>
                    </a:ext>
                  </a:extLst>
                </p:cNvPr>
                <p:cNvSpPr/>
                <p:nvPr/>
              </p:nvSpPr>
              <p:spPr>
                <a:xfrm>
                  <a:off x="11200518" y="251954"/>
                  <a:ext cx="139700" cy="1397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椭圆 106">
                  <a:extLst>
                    <a:ext uri="{FF2B5EF4-FFF2-40B4-BE49-F238E27FC236}">
                      <a16:creationId xmlns:a16="http://schemas.microsoft.com/office/drawing/2014/main" xmlns="" id="{97AB8E2F-1284-4ECF-98EC-77DD25B87736}"/>
                    </a:ext>
                  </a:extLst>
                </p:cNvPr>
                <p:cNvSpPr/>
                <p:nvPr/>
              </p:nvSpPr>
              <p:spPr>
                <a:xfrm>
                  <a:off x="11406258" y="251954"/>
                  <a:ext cx="139700" cy="1397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schemeClr val="bg1"/>
                      </a:solidFill>
                    </a:ln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xmlns="" id="{3591339A-32DF-4461-8349-292F82C5E9FD}"/>
                    </a:ext>
                  </a:extLst>
                </p:cNvPr>
                <p:cNvSpPr/>
                <p:nvPr/>
              </p:nvSpPr>
              <p:spPr>
                <a:xfrm>
                  <a:off x="11627626" y="251954"/>
                  <a:ext cx="139700" cy="1397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08417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1155AA11-442C-438F-9154-EFE91D520EED}"/>
              </a:ext>
            </a:extLst>
          </p:cNvPr>
          <p:cNvSpPr/>
          <p:nvPr/>
        </p:nvSpPr>
        <p:spPr>
          <a:xfrm>
            <a:off x="0" y="1330977"/>
            <a:ext cx="12192000" cy="209802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xmlns="" id="{9C63F1A1-031D-4E61-A563-E34E2AB72C14}"/>
              </a:ext>
            </a:extLst>
          </p:cNvPr>
          <p:cNvSpPr/>
          <p:nvPr/>
        </p:nvSpPr>
        <p:spPr>
          <a:xfrm rot="283349">
            <a:off x="4356560" y="1800662"/>
            <a:ext cx="3351025" cy="1252704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xmlns="" id="{1D800F55-3FD1-49E1-9A7A-CCEA7B544801}"/>
              </a:ext>
            </a:extLst>
          </p:cNvPr>
          <p:cNvSpPr/>
          <p:nvPr/>
        </p:nvSpPr>
        <p:spPr>
          <a:xfrm rot="283349">
            <a:off x="8148321" y="1800661"/>
            <a:ext cx="3351025" cy="1252704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4" name="矩形: 圆角 93">
            <a:extLst>
              <a:ext uri="{FF2B5EF4-FFF2-40B4-BE49-F238E27FC236}">
                <a16:creationId xmlns:a16="http://schemas.microsoft.com/office/drawing/2014/main" xmlns="" id="{85464912-21C9-41F1-A47C-82EA41BE2ABA}"/>
              </a:ext>
            </a:extLst>
          </p:cNvPr>
          <p:cNvSpPr/>
          <p:nvPr/>
        </p:nvSpPr>
        <p:spPr>
          <a:xfrm rot="283349">
            <a:off x="528190" y="1800662"/>
            <a:ext cx="3351025" cy="1252704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84C33FA4-84B3-408A-ACFE-97D96A55A8CC}"/>
              </a:ext>
            </a:extLst>
          </p:cNvPr>
          <p:cNvGrpSpPr/>
          <p:nvPr/>
        </p:nvGrpSpPr>
        <p:grpSpPr>
          <a:xfrm>
            <a:off x="531947" y="1852547"/>
            <a:ext cx="3543480" cy="1200150"/>
            <a:chOff x="772249" y="3819525"/>
            <a:chExt cx="3543480" cy="1200150"/>
          </a:xfrm>
        </p:grpSpPr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xmlns="" id="{5B1CCEF7-BC54-4403-804F-A591C0870EDD}"/>
                </a:ext>
              </a:extLst>
            </p:cNvPr>
            <p:cNvSpPr/>
            <p:nvPr/>
          </p:nvSpPr>
          <p:spPr>
            <a:xfrm>
              <a:off x="772249" y="3819525"/>
              <a:ext cx="3457303" cy="1200150"/>
            </a:xfrm>
            <a:prstGeom prst="roundRect">
              <a:avLst>
                <a:gd name="adj" fmla="val 2674"/>
              </a:avLst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>
              <a:outerShdw blurRad="165100" dist="38100" dir="10800000" algn="r" rotWithShape="0">
                <a:srgbClr val="0C53C6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TextBox 20">
              <a:extLst>
                <a:ext uri="{FF2B5EF4-FFF2-40B4-BE49-F238E27FC236}">
                  <a16:creationId xmlns:a16="http://schemas.microsoft.com/office/drawing/2014/main" xmlns="" id="{68B05773-E2A6-4C22-A4D3-F326524E8DEC}"/>
                </a:ext>
              </a:extLst>
            </p:cNvPr>
            <p:cNvSpPr txBox="1"/>
            <p:nvPr/>
          </p:nvSpPr>
          <p:spPr>
            <a:xfrm>
              <a:off x="1420233" y="3947127"/>
              <a:ext cx="16475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15" name="TextBox 21">
              <a:extLst>
                <a:ext uri="{FF2B5EF4-FFF2-40B4-BE49-F238E27FC236}">
                  <a16:creationId xmlns:a16="http://schemas.microsoft.com/office/drawing/2014/main" xmlns="" id="{5F237756-E4A9-497D-93DB-AD4032DA9D32}"/>
                </a:ext>
              </a:extLst>
            </p:cNvPr>
            <p:cNvSpPr txBox="1"/>
            <p:nvPr/>
          </p:nvSpPr>
          <p:spPr>
            <a:xfrm>
              <a:off x="962748" y="4300863"/>
              <a:ext cx="3352981" cy="67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单击此处可以输入你想要输入的文字，文本框根据文字的长度可以自由拉伸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xmlns="" id="{92ED25F5-F991-4FC6-86C9-366FCC7ADF54}"/>
                </a:ext>
              </a:extLst>
            </p:cNvPr>
            <p:cNvGrpSpPr/>
            <p:nvPr/>
          </p:nvGrpSpPr>
          <p:grpSpPr>
            <a:xfrm>
              <a:off x="1035447" y="3919899"/>
              <a:ext cx="428243" cy="362661"/>
              <a:chOff x="1410514" y="3730162"/>
              <a:chExt cx="525704" cy="445196"/>
            </a:xfrm>
          </p:grpSpPr>
          <p:sp>
            <p:nvSpPr>
              <p:cNvPr id="130" name="矩形: 圆角 129">
                <a:extLst>
                  <a:ext uri="{FF2B5EF4-FFF2-40B4-BE49-F238E27FC236}">
                    <a16:creationId xmlns:a16="http://schemas.microsoft.com/office/drawing/2014/main" xmlns="" id="{3EB91736-A844-44C1-A07D-DB298537218C}"/>
                  </a:ext>
                </a:extLst>
              </p:cNvPr>
              <p:cNvSpPr/>
              <p:nvPr/>
            </p:nvSpPr>
            <p:spPr>
              <a:xfrm>
                <a:off x="1436991" y="3730162"/>
                <a:ext cx="445198" cy="4451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3412" tIns="46706" rIns="93412" bIns="46706" rtlCol="0" anchor="ctr">
                <a:noAutofit/>
              </a:bodyPr>
              <a:lstStyle/>
              <a:p>
                <a:pPr algn="ctr"/>
                <a:endParaRPr lang="zh-CN" alt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1" name="Object 800011">
                <a:extLst>
                  <a:ext uri="{FF2B5EF4-FFF2-40B4-BE49-F238E27FC236}">
                    <a16:creationId xmlns:a16="http://schemas.microsoft.com/office/drawing/2014/main" xmlns="" id="{2D3AD794-6993-4CF8-A83C-F0BFEAC98A17}"/>
                  </a:ext>
                </a:extLst>
              </p:cNvPr>
              <p:cNvSpPr txBox="1"/>
              <p:nvPr/>
            </p:nvSpPr>
            <p:spPr>
              <a:xfrm>
                <a:off x="1410514" y="3741118"/>
                <a:ext cx="525704" cy="290533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xmlns="" id="{D4A16587-6A58-41C9-A6B7-08C826AAFAB8}"/>
                </a:ext>
              </a:extLst>
            </p:cNvPr>
            <p:cNvGrpSpPr/>
            <p:nvPr/>
          </p:nvGrpSpPr>
          <p:grpSpPr>
            <a:xfrm>
              <a:off x="3193787" y="4080214"/>
              <a:ext cx="663042" cy="111904"/>
              <a:chOff x="6572251" y="-1254662"/>
              <a:chExt cx="663042" cy="196801"/>
            </a:xfrm>
          </p:grpSpPr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xmlns="" id="{067D9FD7-B1EC-478D-9C1A-BE21D8E89E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722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xmlns="" id="{7E67B6B6-32A7-426E-9E40-CB03B384D5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286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xmlns="" id="{03F1F7F4-F542-40B2-8A39-34439B77FA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850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xmlns="" id="{92E10435-ABA9-449F-AC41-77E4A97BC9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3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xmlns="" id="{F3091FCE-4CB0-462E-B05B-9FA9B7D20B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977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xmlns="" id="{B737D7C2-FD35-49C7-B71B-162A8F3F91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41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xmlns="" id="{DE29A567-B796-493B-831B-DB2FDE505F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105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xmlns="" id="{51573711-A762-4808-B5CE-6ED91C9BF9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669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xmlns="" id="{0DE5AB0F-07A5-4CE9-BBA0-D83AC63C70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32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xmlns="" id="{DB8A98D8-D4D0-4995-9F82-78FE22EC37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796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xmlns="" id="{5E909356-88FA-4FFC-AAC4-0670852307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360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xmlns="" id="{A49C6E64-86CC-4139-966E-B3194A3F71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2432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xmlns="" id="{54EAC938-7FCA-474D-BA9D-28D0D2A46128}"/>
              </a:ext>
            </a:extLst>
          </p:cNvPr>
          <p:cNvGrpSpPr/>
          <p:nvPr/>
        </p:nvGrpSpPr>
        <p:grpSpPr>
          <a:xfrm>
            <a:off x="4342584" y="1852547"/>
            <a:ext cx="3543480" cy="1200150"/>
            <a:chOff x="4367348" y="3819525"/>
            <a:chExt cx="3543480" cy="1200150"/>
          </a:xfrm>
        </p:grpSpPr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xmlns="" id="{D0B62863-EEEC-47F5-8DDA-B010EBDDD68A}"/>
                </a:ext>
              </a:extLst>
            </p:cNvPr>
            <p:cNvSpPr/>
            <p:nvPr/>
          </p:nvSpPr>
          <p:spPr>
            <a:xfrm>
              <a:off x="4367348" y="3819525"/>
              <a:ext cx="3457303" cy="1200150"/>
            </a:xfrm>
            <a:prstGeom prst="roundRect">
              <a:avLst>
                <a:gd name="adj" fmla="val 2674"/>
              </a:avLst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>
              <a:outerShdw blurRad="165100" dist="38100" dir="10800000" algn="r" rotWithShape="0">
                <a:srgbClr val="0C53C6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TextBox 20">
              <a:extLst>
                <a:ext uri="{FF2B5EF4-FFF2-40B4-BE49-F238E27FC236}">
                  <a16:creationId xmlns:a16="http://schemas.microsoft.com/office/drawing/2014/main" xmlns="" id="{8A5AD8BF-A7B9-4B77-86CB-C3F5A2BC9BD8}"/>
                </a:ext>
              </a:extLst>
            </p:cNvPr>
            <p:cNvSpPr txBox="1"/>
            <p:nvPr/>
          </p:nvSpPr>
          <p:spPr>
            <a:xfrm>
              <a:off x="5015332" y="3947127"/>
              <a:ext cx="16475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35" name="TextBox 21">
              <a:extLst>
                <a:ext uri="{FF2B5EF4-FFF2-40B4-BE49-F238E27FC236}">
                  <a16:creationId xmlns:a16="http://schemas.microsoft.com/office/drawing/2014/main" xmlns="" id="{53769D97-8B77-467E-80E3-A761351FAA8C}"/>
                </a:ext>
              </a:extLst>
            </p:cNvPr>
            <p:cNvSpPr txBox="1"/>
            <p:nvPr/>
          </p:nvSpPr>
          <p:spPr>
            <a:xfrm>
              <a:off x="4557847" y="4300863"/>
              <a:ext cx="3352981" cy="67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单击此处可以输入你想要输入的文字，文本框根据文字的长度可以自由拉伸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xmlns="" id="{DAFB6737-F872-4151-AA2E-433342E6E288}"/>
                </a:ext>
              </a:extLst>
            </p:cNvPr>
            <p:cNvGrpSpPr/>
            <p:nvPr/>
          </p:nvGrpSpPr>
          <p:grpSpPr>
            <a:xfrm>
              <a:off x="4621021" y="3919899"/>
              <a:ext cx="428243" cy="362661"/>
              <a:chOff x="1398821" y="3730162"/>
              <a:chExt cx="525704" cy="445196"/>
            </a:xfrm>
          </p:grpSpPr>
          <p:sp>
            <p:nvSpPr>
              <p:cNvPr id="150" name="矩形: 圆角 149">
                <a:extLst>
                  <a:ext uri="{FF2B5EF4-FFF2-40B4-BE49-F238E27FC236}">
                    <a16:creationId xmlns:a16="http://schemas.microsoft.com/office/drawing/2014/main" xmlns="" id="{28576170-D9D4-476E-8B68-A34F0E5F3EBC}"/>
                  </a:ext>
                </a:extLst>
              </p:cNvPr>
              <p:cNvSpPr/>
              <p:nvPr/>
            </p:nvSpPr>
            <p:spPr>
              <a:xfrm>
                <a:off x="1436991" y="3730162"/>
                <a:ext cx="445198" cy="4451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3412" tIns="46706" rIns="93412" bIns="46706" rtlCol="0" anchor="ctr">
                <a:noAutofit/>
              </a:bodyPr>
              <a:lstStyle/>
              <a:p>
                <a:pPr algn="ctr"/>
                <a:endParaRPr lang="zh-CN" alt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1" name="Object 800011">
                <a:extLst>
                  <a:ext uri="{FF2B5EF4-FFF2-40B4-BE49-F238E27FC236}">
                    <a16:creationId xmlns:a16="http://schemas.microsoft.com/office/drawing/2014/main" xmlns="" id="{6C1CE4D7-372A-4AAD-9569-D97571B34DA7}"/>
                  </a:ext>
                </a:extLst>
              </p:cNvPr>
              <p:cNvSpPr txBox="1"/>
              <p:nvPr/>
            </p:nvSpPr>
            <p:spPr>
              <a:xfrm>
                <a:off x="1398821" y="3741118"/>
                <a:ext cx="525704" cy="290533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xmlns="" id="{C6667E8A-88DC-49A4-9B58-57A947C04774}"/>
                </a:ext>
              </a:extLst>
            </p:cNvPr>
            <p:cNvGrpSpPr/>
            <p:nvPr/>
          </p:nvGrpSpPr>
          <p:grpSpPr>
            <a:xfrm>
              <a:off x="6788886" y="4080214"/>
              <a:ext cx="663042" cy="111904"/>
              <a:chOff x="6572251" y="-1254662"/>
              <a:chExt cx="663042" cy="196801"/>
            </a:xfrm>
          </p:grpSpPr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xmlns="" id="{12CF42E1-C4B3-476B-AF52-6577EC6A34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722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xmlns="" id="{C28122DC-938F-44D1-A78D-9CED2404E1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286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xmlns="" id="{6F73AF09-9BF2-4FAD-998D-2F6AEA0EF5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850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xmlns="" id="{24E4D526-AD03-45FE-9F0C-8C20441D53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3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xmlns="" id="{529C3F5D-8A2B-4B05-A0F8-F9563053E6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977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xmlns="" id="{DC5392D1-9CDD-4EC1-861E-A1A5A3C4933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41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xmlns="" id="{96E59A35-75B0-4549-8B20-04722A6904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105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xmlns="" id="{ABBDD7DB-485F-41D1-AA76-A81F438AAB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669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xmlns="" id="{84FE8CF9-BBAA-4A2F-B600-8CBB7106C43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32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xmlns="" id="{CA00C501-C987-400E-8C45-8FA33BB011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796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xmlns="" id="{F0B36B35-549A-4664-99F0-2FDE5866E7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360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xmlns="" id="{AF3CCFDB-458F-4B6D-A88B-82FC459C7B9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2432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2" name="矩形: 圆角 151">
            <a:extLst>
              <a:ext uri="{FF2B5EF4-FFF2-40B4-BE49-F238E27FC236}">
                <a16:creationId xmlns:a16="http://schemas.microsoft.com/office/drawing/2014/main" xmlns="" id="{4E0640C9-3407-4861-B21D-2DB60DD5BDEB}"/>
              </a:ext>
            </a:extLst>
          </p:cNvPr>
          <p:cNvSpPr/>
          <p:nvPr/>
        </p:nvSpPr>
        <p:spPr>
          <a:xfrm>
            <a:off x="8153220" y="1852547"/>
            <a:ext cx="3457303" cy="1200150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3" name="TextBox 20">
            <a:extLst>
              <a:ext uri="{FF2B5EF4-FFF2-40B4-BE49-F238E27FC236}">
                <a16:creationId xmlns:a16="http://schemas.microsoft.com/office/drawing/2014/main" xmlns="" id="{8AE67905-B2F4-4E13-9353-D039BB154CEB}"/>
              </a:ext>
            </a:extLst>
          </p:cNvPr>
          <p:cNvSpPr txBox="1"/>
          <p:nvPr/>
        </p:nvSpPr>
        <p:spPr>
          <a:xfrm>
            <a:off x="8801204" y="1980149"/>
            <a:ext cx="1647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54" name="TextBox 21">
            <a:extLst>
              <a:ext uri="{FF2B5EF4-FFF2-40B4-BE49-F238E27FC236}">
                <a16:creationId xmlns:a16="http://schemas.microsoft.com/office/drawing/2014/main" xmlns="" id="{732DDD8B-11A4-4650-B120-71537F58100A}"/>
              </a:ext>
            </a:extLst>
          </p:cNvPr>
          <p:cNvSpPr txBox="1"/>
          <p:nvPr/>
        </p:nvSpPr>
        <p:spPr>
          <a:xfrm>
            <a:off x="8343719" y="2333885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xmlns="" id="{46429B09-1018-4628-A47B-090958A82C0F}"/>
              </a:ext>
            </a:extLst>
          </p:cNvPr>
          <p:cNvGrpSpPr/>
          <p:nvPr/>
        </p:nvGrpSpPr>
        <p:grpSpPr>
          <a:xfrm>
            <a:off x="8406893" y="1952921"/>
            <a:ext cx="428243" cy="362661"/>
            <a:chOff x="1398821" y="3730162"/>
            <a:chExt cx="525704" cy="445196"/>
          </a:xfrm>
        </p:grpSpPr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xmlns="" id="{7BC6B3B4-7D7B-4FAB-944C-CF4E5564C429}"/>
                </a:ext>
              </a:extLst>
            </p:cNvPr>
            <p:cNvSpPr/>
            <p:nvPr/>
          </p:nvSpPr>
          <p:spPr>
            <a:xfrm>
              <a:off x="1436991" y="3730162"/>
              <a:ext cx="445198" cy="44519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412" tIns="46706" rIns="93412" bIns="46706" rtlCol="0" anchor="ctr">
              <a:noAutofit/>
            </a:bodyPr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7" name="Object 800011">
              <a:extLst>
                <a:ext uri="{FF2B5EF4-FFF2-40B4-BE49-F238E27FC236}">
                  <a16:creationId xmlns:a16="http://schemas.microsoft.com/office/drawing/2014/main" xmlns="" id="{A4C3A2CD-BC7D-4EFF-BAB6-7EC8CFCD4588}"/>
                </a:ext>
              </a:extLst>
            </p:cNvPr>
            <p:cNvSpPr txBox="1"/>
            <p:nvPr/>
          </p:nvSpPr>
          <p:spPr>
            <a:xfrm>
              <a:off x="1398821" y="3741118"/>
              <a:ext cx="525704" cy="290533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B0BDD191-4433-4122-B01A-A028C957DD79}"/>
              </a:ext>
            </a:extLst>
          </p:cNvPr>
          <p:cNvGrpSpPr/>
          <p:nvPr/>
        </p:nvGrpSpPr>
        <p:grpSpPr>
          <a:xfrm>
            <a:off x="10574758" y="2113236"/>
            <a:ext cx="663042" cy="111904"/>
            <a:chOff x="6572251" y="-1254662"/>
            <a:chExt cx="663042" cy="196801"/>
          </a:xfrm>
        </p:grpSpPr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xmlns="" id="{82632EBA-4A12-4C7E-9B29-B2C5E2BABE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xmlns="" id="{4AA3C66F-005A-4702-8BAF-446BA596FC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xmlns="" id="{8461104B-D192-4272-8168-3B4890156A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xmlns="" id="{252B16FA-AFCD-430D-AE89-BD0B0B63B0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xmlns="" id="{BBDAAD97-F911-4A73-BCBC-FC3144D6E0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xmlns="" id="{3B9763EC-87EF-4D91-8139-81F45628D6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xmlns="" id="{0FBCBD47-E77C-4330-97C5-C24A3CA8DA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xmlns="" id="{E1A006CE-191B-4702-A451-1872ABB166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xmlns="" id="{C033337F-CBBF-4341-9C18-02B2C3489D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xmlns="" id="{0CD163B4-0A8C-401B-AF68-827097D70C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xmlns="" id="{5289F557-2934-4A5D-BEC6-04FFA1EC7E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xmlns="" id="{4BAB9B60-A1C4-455D-BB0E-8014C134DC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2" name="图表 81">
            <a:extLst>
              <a:ext uri="{FF2B5EF4-FFF2-40B4-BE49-F238E27FC236}">
                <a16:creationId xmlns:a16="http://schemas.microsoft.com/office/drawing/2014/main" xmlns="" id="{7BFCAD55-CE32-4B13-9467-AA8486B31C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3289446"/>
              </p:ext>
            </p:extLst>
          </p:nvPr>
        </p:nvGraphicFramePr>
        <p:xfrm>
          <a:off x="550451" y="3657600"/>
          <a:ext cx="11196637" cy="2646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94849B99-2854-4DC7-8D53-589D702E0609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C1B72FF4-F1D7-417D-8C89-1A85B13ADEB9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05571265-3D30-44D4-A53F-331B7C92FFA1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041800E9-1007-4F2E-BF15-C036B9B04E31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0646A215-A02B-41A0-AC3B-6B634FEBDBFC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xmlns="" id="{79E9A368-B7CA-48FF-9690-D973BBD7F2A0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E5D87F7B-B7FB-44D7-B7EC-C26BBB0BAEF0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0939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16C1191-8088-429F-8339-914B51D26D93}"/>
              </a:ext>
            </a:extLst>
          </p:cNvPr>
          <p:cNvGrpSpPr/>
          <p:nvPr/>
        </p:nvGrpSpPr>
        <p:grpSpPr>
          <a:xfrm>
            <a:off x="572070" y="2301078"/>
            <a:ext cx="11047860" cy="3597486"/>
            <a:chOff x="644367" y="2127410"/>
            <a:chExt cx="10886093" cy="4140040"/>
          </a:xfrm>
        </p:grpSpPr>
        <p:sp>
          <p:nvSpPr>
            <p:cNvPr id="142" name="矩形: 圆角 141">
              <a:extLst>
                <a:ext uri="{FF2B5EF4-FFF2-40B4-BE49-F238E27FC236}">
                  <a16:creationId xmlns:a16="http://schemas.microsoft.com/office/drawing/2014/main" xmlns="" id="{9878CB60-EA8B-49E4-9B6F-249644AC8E95}"/>
                </a:ext>
              </a:extLst>
            </p:cNvPr>
            <p:cNvSpPr/>
            <p:nvPr/>
          </p:nvSpPr>
          <p:spPr>
            <a:xfrm rot="283349">
              <a:off x="644367" y="2696240"/>
              <a:ext cx="10842726" cy="3338037"/>
            </a:xfrm>
            <a:prstGeom prst="roundRect">
              <a:avLst>
                <a:gd name="adj" fmla="val 4712"/>
              </a:avLst>
            </a:prstGeom>
            <a:gradFill>
              <a:gsLst>
                <a:gs pos="0">
                  <a:srgbClr val="2271F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41300" sx="102000" sy="102000" algn="ctr" rotWithShape="0">
                <a:srgbClr val="1B6DF1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3" name="矩形: 圆角 142">
              <a:extLst>
                <a:ext uri="{FF2B5EF4-FFF2-40B4-BE49-F238E27FC236}">
                  <a16:creationId xmlns:a16="http://schemas.microsoft.com/office/drawing/2014/main" xmlns="" id="{57BFDBB1-679B-40DB-88E2-3D7D3D994372}"/>
                </a:ext>
              </a:extLst>
            </p:cNvPr>
            <p:cNvSpPr/>
            <p:nvPr/>
          </p:nvSpPr>
          <p:spPr>
            <a:xfrm>
              <a:off x="661540" y="2127410"/>
              <a:ext cx="10868920" cy="4140040"/>
            </a:xfrm>
            <a:prstGeom prst="roundRect">
              <a:avLst>
                <a:gd name="adj" fmla="val 1524"/>
              </a:avLst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>
              <a:outerShdw blurRad="215900" dist="38100" dir="10800000" algn="r" rotWithShape="0">
                <a:srgbClr val="0C53C6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75351565-61EA-45D7-BDD4-E419937AE0BB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6E6CC249-321D-4D71-BA27-865F52816FD4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68653778-ECE8-4619-9FA1-52A30A56D29A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D20AA9A3-4E7B-4A2C-8578-7F77905BBD19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5BB12AE2-36DC-4FBB-9940-20AD8FD2B4B1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A36707BC-544D-4395-ADB3-61DE5E7330E3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7EFA4A5A-FA96-4715-A8B7-53849E12E04D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2" name="TextBox 20">
            <a:extLst>
              <a:ext uri="{FF2B5EF4-FFF2-40B4-BE49-F238E27FC236}">
                <a16:creationId xmlns:a16="http://schemas.microsoft.com/office/drawing/2014/main" xmlns="" id="{B77B7952-D638-477D-993F-F5F4DD4EABD3}"/>
              </a:ext>
            </a:extLst>
          </p:cNvPr>
          <p:cNvSpPr txBox="1"/>
          <p:nvPr/>
        </p:nvSpPr>
        <p:spPr>
          <a:xfrm>
            <a:off x="3517900" y="1368634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0D3528C4-7DCE-4741-8ADA-B906EFDF113B}"/>
              </a:ext>
            </a:extLst>
          </p:cNvPr>
          <p:cNvCxnSpPr>
            <a:cxnSpLocks/>
          </p:cNvCxnSpPr>
          <p:nvPr/>
        </p:nvCxnSpPr>
        <p:spPr>
          <a:xfrm flipH="1">
            <a:off x="5522716" y="1903021"/>
            <a:ext cx="954284" cy="0"/>
          </a:xfrm>
          <a:prstGeom prst="line">
            <a:avLst/>
          </a:prstGeom>
          <a:ln w="76200" cap="rnd">
            <a:gradFill flip="none" rotWithShape="1">
              <a:gsLst>
                <a:gs pos="6195">
                  <a:schemeClr val="accent1"/>
                </a:gs>
                <a:gs pos="61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: 圆角 70">
            <a:extLst>
              <a:ext uri="{FF2B5EF4-FFF2-40B4-BE49-F238E27FC236}">
                <a16:creationId xmlns:a16="http://schemas.microsoft.com/office/drawing/2014/main" xmlns="" id="{059EE618-A944-4915-8FAC-9194F4FB6A6D}"/>
              </a:ext>
            </a:extLst>
          </p:cNvPr>
          <p:cNvSpPr/>
          <p:nvPr/>
        </p:nvSpPr>
        <p:spPr>
          <a:xfrm>
            <a:off x="6459917" y="2609848"/>
            <a:ext cx="4982829" cy="2908655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noFill/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72" name="图表 71">
            <a:extLst>
              <a:ext uri="{FF2B5EF4-FFF2-40B4-BE49-F238E27FC236}">
                <a16:creationId xmlns:a16="http://schemas.microsoft.com/office/drawing/2014/main" xmlns="" id="{1460EFCA-ACF5-4796-BAC7-4542A5E6A747}"/>
              </a:ext>
            </a:extLst>
          </p:cNvPr>
          <p:cNvGraphicFramePr/>
          <p:nvPr/>
        </p:nvGraphicFramePr>
        <p:xfrm>
          <a:off x="6647880" y="3231374"/>
          <a:ext cx="4724970" cy="213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EA9F8D01-A4B8-497C-8EA3-0222010F3C22}"/>
              </a:ext>
            </a:extLst>
          </p:cNvPr>
          <p:cNvSpPr txBox="1"/>
          <p:nvPr/>
        </p:nvSpPr>
        <p:spPr>
          <a:xfrm>
            <a:off x="8014828" y="2859314"/>
            <a:ext cx="2070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在此输入图表标题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2F96AF9-2C5C-483B-BF5F-26EAF5B8DF43}"/>
              </a:ext>
            </a:extLst>
          </p:cNvPr>
          <p:cNvGrpSpPr/>
          <p:nvPr/>
        </p:nvGrpSpPr>
        <p:grpSpPr>
          <a:xfrm>
            <a:off x="757723" y="2621818"/>
            <a:ext cx="3457303" cy="1367815"/>
            <a:chOff x="1923381" y="4383161"/>
            <a:chExt cx="3457303" cy="1367815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36C5D65C-A85D-4143-9208-C4AF212DECFC}"/>
                </a:ext>
              </a:extLst>
            </p:cNvPr>
            <p:cNvSpPr/>
            <p:nvPr/>
          </p:nvSpPr>
          <p:spPr>
            <a:xfrm>
              <a:off x="1923381" y="4383161"/>
              <a:ext cx="3457303" cy="1367815"/>
            </a:xfrm>
            <a:prstGeom prst="roundRect">
              <a:avLst>
                <a:gd name="adj" fmla="val 2674"/>
              </a:avLst>
            </a:prstGeom>
            <a:solidFill>
              <a:schemeClr val="bg1"/>
            </a:solidFill>
            <a:ln>
              <a:noFill/>
            </a:ln>
            <a:effectLst>
              <a:outerShdw blurRad="165100" dist="38100" dir="10800000" algn="r" rotWithShape="0">
                <a:srgbClr val="0C53C6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TextBox 21">
              <a:extLst>
                <a:ext uri="{FF2B5EF4-FFF2-40B4-BE49-F238E27FC236}">
                  <a16:creationId xmlns:a16="http://schemas.microsoft.com/office/drawing/2014/main" xmlns="" id="{DDEF7FC2-5452-4CA6-B3C1-A51A21FE954A}"/>
                </a:ext>
              </a:extLst>
            </p:cNvPr>
            <p:cNvSpPr txBox="1"/>
            <p:nvPr/>
          </p:nvSpPr>
          <p:spPr>
            <a:xfrm>
              <a:off x="2116296" y="5003589"/>
              <a:ext cx="3071472" cy="6722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单击此处可以输入你想要输入的文字，文本框根据文字的长度可以自由拉伸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909834D4-506C-4764-8EC4-D482B5AE4E32}"/>
                </a:ext>
              </a:extLst>
            </p:cNvPr>
            <p:cNvCxnSpPr/>
            <p:nvPr/>
          </p:nvCxnSpPr>
          <p:spPr>
            <a:xfrm>
              <a:off x="2454549" y="5000636"/>
              <a:ext cx="1529573" cy="0"/>
            </a:xfrm>
            <a:prstGeom prst="line">
              <a:avLst/>
            </a:prstGeom>
            <a:ln>
              <a:solidFill>
                <a:schemeClr val="bg2">
                  <a:lumMod val="90000"/>
                  <a:alpha val="8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78D721FC-8EC6-404C-A2E4-6B2D9877B421}"/>
                </a:ext>
              </a:extLst>
            </p:cNvPr>
            <p:cNvGrpSpPr/>
            <p:nvPr/>
          </p:nvGrpSpPr>
          <p:grpSpPr>
            <a:xfrm>
              <a:off x="2136511" y="4568051"/>
              <a:ext cx="1990398" cy="495838"/>
              <a:chOff x="1678866" y="2747638"/>
              <a:chExt cx="1990398" cy="495838"/>
            </a:xfrm>
          </p:grpSpPr>
          <p:sp>
            <p:nvSpPr>
              <p:cNvPr id="92" name="TextBox 20">
                <a:extLst>
                  <a:ext uri="{FF2B5EF4-FFF2-40B4-BE49-F238E27FC236}">
                    <a16:creationId xmlns:a16="http://schemas.microsoft.com/office/drawing/2014/main" xmlns="" id="{3E5C75FA-FEDA-4085-B2C6-B6E6D9662EE0}"/>
                  </a:ext>
                </a:extLst>
              </p:cNvPr>
              <p:cNvSpPr txBox="1"/>
              <p:nvPr/>
            </p:nvSpPr>
            <p:spPr>
              <a:xfrm>
                <a:off x="2108652" y="2841763"/>
                <a:ext cx="15606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FE426753-67C2-45FC-AF0C-79EBDD541F71}"/>
                  </a:ext>
                </a:extLst>
              </p:cNvPr>
              <p:cNvSpPr/>
              <p:nvPr/>
            </p:nvSpPr>
            <p:spPr>
              <a:xfrm>
                <a:off x="1678866" y="2747638"/>
                <a:ext cx="495838" cy="49583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Object 800011">
                <a:extLst>
                  <a:ext uri="{FF2B5EF4-FFF2-40B4-BE49-F238E27FC236}">
                    <a16:creationId xmlns:a16="http://schemas.microsoft.com/office/drawing/2014/main" xmlns="" id="{A72014A9-AD7E-40F5-B2F4-09C0726D3493}"/>
                  </a:ext>
                </a:extLst>
              </p:cNvPr>
              <p:cNvSpPr txBox="1"/>
              <p:nvPr/>
            </p:nvSpPr>
            <p:spPr>
              <a:xfrm>
                <a:off x="1723967" y="2810891"/>
                <a:ext cx="405636" cy="369332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01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xmlns="" id="{CC55BCFD-836B-43D8-9EDC-6574BACE37CC}"/>
                </a:ext>
              </a:extLst>
            </p:cNvPr>
            <p:cNvGrpSpPr/>
            <p:nvPr/>
          </p:nvGrpSpPr>
          <p:grpSpPr>
            <a:xfrm>
              <a:off x="4367132" y="4815970"/>
              <a:ext cx="663042" cy="111904"/>
              <a:chOff x="6572251" y="-1254662"/>
              <a:chExt cx="663042" cy="196801"/>
            </a:xfrm>
          </p:grpSpPr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xmlns="" id="{D6C06D9C-2962-4075-B5C7-83F95D54A6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722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xmlns="" id="{F671ADA6-71DC-42FE-BD47-7C48507FA02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286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xmlns="" id="{C39410F9-0649-4D91-A39C-983606884D6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850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xmlns="" id="{D80AA0A8-1B04-4785-A26F-7EF95DB0D5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3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xmlns="" id="{7D9A526B-6A36-46A5-8D2F-ABDC6526726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977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xmlns="" id="{1538BFBF-B8AA-4E39-8EAC-8978E822F1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41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xmlns="" id="{983BF39A-8C22-4D94-A656-E186F8A0B1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105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xmlns="" id="{C692C704-9B74-4BA1-9044-83F73E3C0C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669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xmlns="" id="{51D4688D-27D2-4B88-A4CB-B8300519576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32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xmlns="" id="{CD562778-1A73-40A6-8CE3-1CF2287523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796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xmlns="" id="{1412918F-0603-4B02-8247-91EE5973C6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360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xmlns="" id="{BE8E8F72-4610-462A-8547-8AA5B82849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2432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0" name="矩形: 圆角 119">
            <a:extLst>
              <a:ext uri="{FF2B5EF4-FFF2-40B4-BE49-F238E27FC236}">
                <a16:creationId xmlns:a16="http://schemas.microsoft.com/office/drawing/2014/main" xmlns="" id="{68C93B23-E263-4D14-9E1B-AFC5A2EF4978}"/>
              </a:ext>
            </a:extLst>
          </p:cNvPr>
          <p:cNvSpPr/>
          <p:nvPr/>
        </p:nvSpPr>
        <p:spPr>
          <a:xfrm>
            <a:off x="767248" y="4150689"/>
            <a:ext cx="3457303" cy="1367815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noFill/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TextBox 21">
            <a:extLst>
              <a:ext uri="{FF2B5EF4-FFF2-40B4-BE49-F238E27FC236}">
                <a16:creationId xmlns:a16="http://schemas.microsoft.com/office/drawing/2014/main" xmlns="" id="{F538D0BE-4A1A-4138-BBC1-52A5EB72B1B9}"/>
              </a:ext>
            </a:extLst>
          </p:cNvPr>
          <p:cNvSpPr txBox="1"/>
          <p:nvPr/>
        </p:nvSpPr>
        <p:spPr>
          <a:xfrm>
            <a:off x="960163" y="4761592"/>
            <a:ext cx="3071472" cy="6722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xmlns="" id="{FDF9F119-9430-47DE-A0A8-1EB81055862E}"/>
              </a:ext>
            </a:extLst>
          </p:cNvPr>
          <p:cNvCxnSpPr/>
          <p:nvPr/>
        </p:nvCxnSpPr>
        <p:spPr>
          <a:xfrm>
            <a:off x="1298416" y="4723869"/>
            <a:ext cx="1529573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B94D5C2F-BCB6-4574-86B3-03A90F00A4EE}"/>
              </a:ext>
            </a:extLst>
          </p:cNvPr>
          <p:cNvGrpSpPr/>
          <p:nvPr/>
        </p:nvGrpSpPr>
        <p:grpSpPr>
          <a:xfrm>
            <a:off x="980378" y="4291284"/>
            <a:ext cx="1990398" cy="495838"/>
            <a:chOff x="1678866" y="2747638"/>
            <a:chExt cx="1990398" cy="495838"/>
          </a:xfrm>
        </p:grpSpPr>
        <p:sp>
          <p:nvSpPr>
            <p:cNvPr id="124" name="TextBox 20">
              <a:extLst>
                <a:ext uri="{FF2B5EF4-FFF2-40B4-BE49-F238E27FC236}">
                  <a16:creationId xmlns:a16="http://schemas.microsoft.com/office/drawing/2014/main" xmlns="" id="{DFA9C55A-3EF1-4635-B02F-316F6C1E0AF4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8ACF82A0-0051-4F7A-AADD-5372629E3D15}"/>
                </a:ext>
              </a:extLst>
            </p:cNvPr>
            <p:cNvSpPr/>
            <p:nvPr/>
          </p:nvSpPr>
          <p:spPr>
            <a:xfrm>
              <a:off x="167886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6" name="Object 800011">
              <a:extLst>
                <a:ext uri="{FF2B5EF4-FFF2-40B4-BE49-F238E27FC236}">
                  <a16:creationId xmlns:a16="http://schemas.microsoft.com/office/drawing/2014/main" xmlns="" id="{B165957E-5148-4A18-A965-59496515E80C}"/>
                </a:ext>
              </a:extLst>
            </p:cNvPr>
            <p:cNvSpPr txBox="1"/>
            <p:nvPr/>
          </p:nvSpPr>
          <p:spPr>
            <a:xfrm>
              <a:off x="1685867" y="2810891"/>
              <a:ext cx="503660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932CC579-F2F9-42F9-A023-9D93C71C78FA}"/>
              </a:ext>
            </a:extLst>
          </p:cNvPr>
          <p:cNvGrpSpPr/>
          <p:nvPr/>
        </p:nvGrpSpPr>
        <p:grpSpPr>
          <a:xfrm>
            <a:off x="3210999" y="4574875"/>
            <a:ext cx="663042" cy="111904"/>
            <a:chOff x="6572251" y="-1254662"/>
            <a:chExt cx="663042" cy="196801"/>
          </a:xfrm>
        </p:grpSpPr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16F5B7BF-8E6B-41C5-BFA2-EF2B1A9D85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59816DD7-5B05-4D71-91D1-E72349993E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D38920B3-B8DC-44B4-9F74-E2F7644AF6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4F6EE049-3E02-4559-B728-7745E12D9A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D474B140-03B6-4EB5-840A-B5F1436908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xmlns="" id="{8E4DB206-ADD3-422E-8C0B-9364B2FCB2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xmlns="" id="{92788967-038E-47F5-86D4-F7158E123A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7A697631-EF71-489D-BA89-CF7059C87B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CA7D4B23-F411-4249-8955-D6DDDC2B33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90B557C7-5555-4618-B2BC-C29999D236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xmlns="" id="{94FFFCB5-016A-486D-8E28-5D555BE202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xmlns="" id="{24C4E4E5-46DF-44B8-A8E7-83A4AD6B62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矩形: 圆角 140">
            <a:extLst>
              <a:ext uri="{FF2B5EF4-FFF2-40B4-BE49-F238E27FC236}">
                <a16:creationId xmlns:a16="http://schemas.microsoft.com/office/drawing/2014/main" xmlns="" id="{7EB6B01F-E312-4941-9A79-44D5061BF381}"/>
              </a:ext>
            </a:extLst>
          </p:cNvPr>
          <p:cNvSpPr/>
          <p:nvPr/>
        </p:nvSpPr>
        <p:spPr>
          <a:xfrm>
            <a:off x="4371006" y="2609849"/>
            <a:ext cx="1964370" cy="2908655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noFill/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8777793-4979-4681-935C-54F9436BB84D}"/>
              </a:ext>
            </a:extLst>
          </p:cNvPr>
          <p:cNvGrpSpPr>
            <a:grpSpLocks/>
          </p:cNvGrpSpPr>
          <p:nvPr/>
        </p:nvGrpSpPr>
        <p:grpSpPr>
          <a:xfrm>
            <a:off x="4730955" y="2744172"/>
            <a:ext cx="1219921" cy="1189359"/>
            <a:chOff x="1388844" y="2465779"/>
            <a:chExt cx="1975508" cy="192601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918CC78-F424-4E85-BD52-35DC3E6CB544}"/>
                </a:ext>
              </a:extLst>
            </p:cNvPr>
            <p:cNvSpPr/>
            <p:nvPr/>
          </p:nvSpPr>
          <p:spPr>
            <a:xfrm>
              <a:off x="1432552" y="2465779"/>
              <a:ext cx="1926015" cy="192601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bg1">
                    <a:alpha val="5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7A3A4D95-E751-4AF5-90EA-6DB34ED2C0AE}"/>
                </a:ext>
              </a:extLst>
            </p:cNvPr>
            <p:cNvSpPr/>
            <p:nvPr/>
          </p:nvSpPr>
          <p:spPr>
            <a:xfrm>
              <a:off x="1592027" y="2625254"/>
              <a:ext cx="1607065" cy="1607066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4000">
                  <a:schemeClr val="bg1"/>
                </a:gs>
                <a:gs pos="100000">
                  <a:schemeClr val="bg1">
                    <a:alpha val="5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xmlns="" id="{410209F2-E5D7-4AC4-BC19-83D3677DB82C}"/>
                </a:ext>
              </a:extLst>
            </p:cNvPr>
            <p:cNvSpPr/>
            <p:nvPr/>
          </p:nvSpPr>
          <p:spPr>
            <a:xfrm>
              <a:off x="1766612" y="2799079"/>
              <a:ext cx="1259416" cy="1259416"/>
            </a:xfrm>
            <a:prstGeom prst="arc">
              <a:avLst>
                <a:gd name="adj1" fmla="val 16200000"/>
                <a:gd name="adj2" fmla="val 5254978"/>
              </a:avLst>
            </a:prstGeom>
            <a:ln w="152400" cap="rnd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BE2FC26A-213D-47F7-B6B4-B9D5AB1C083D}"/>
                </a:ext>
              </a:extLst>
            </p:cNvPr>
            <p:cNvSpPr txBox="1"/>
            <p:nvPr/>
          </p:nvSpPr>
          <p:spPr>
            <a:xfrm>
              <a:off x="1388844" y="3112595"/>
              <a:ext cx="1975508" cy="647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30</a:t>
              </a: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%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200C3E1-2888-4B72-88D1-B02BE8ED539F}"/>
              </a:ext>
            </a:extLst>
          </p:cNvPr>
          <p:cNvGrpSpPr>
            <a:grpSpLocks/>
          </p:cNvGrpSpPr>
          <p:nvPr/>
        </p:nvGrpSpPr>
        <p:grpSpPr>
          <a:xfrm>
            <a:off x="4730955" y="4178581"/>
            <a:ext cx="1200922" cy="1189359"/>
            <a:chOff x="5332234" y="2349666"/>
            <a:chExt cx="1982248" cy="1926016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9895BA0D-A34B-4AB3-B713-1EC966BD5CBC}"/>
                </a:ext>
              </a:extLst>
            </p:cNvPr>
            <p:cNvSpPr/>
            <p:nvPr/>
          </p:nvSpPr>
          <p:spPr>
            <a:xfrm>
              <a:off x="5388467" y="2349666"/>
              <a:ext cx="1926015" cy="192601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bg1">
                    <a:alpha val="5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22EEAA66-0A70-40DB-BE87-02FD427993C5}"/>
                </a:ext>
              </a:extLst>
            </p:cNvPr>
            <p:cNvSpPr/>
            <p:nvPr/>
          </p:nvSpPr>
          <p:spPr>
            <a:xfrm>
              <a:off x="5547942" y="2509141"/>
              <a:ext cx="1607065" cy="1607066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4000">
                  <a:schemeClr val="bg1"/>
                </a:gs>
                <a:gs pos="100000">
                  <a:schemeClr val="bg1">
                    <a:alpha val="5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xmlns="" id="{CE201B0F-E496-4EAC-B468-0B50BA315959}"/>
                </a:ext>
              </a:extLst>
            </p:cNvPr>
            <p:cNvSpPr/>
            <p:nvPr/>
          </p:nvSpPr>
          <p:spPr>
            <a:xfrm>
              <a:off x="5722527" y="2682966"/>
              <a:ext cx="1259416" cy="1259416"/>
            </a:xfrm>
            <a:prstGeom prst="arc">
              <a:avLst>
                <a:gd name="adj1" fmla="val 16200000"/>
                <a:gd name="adj2" fmla="val 7654151"/>
              </a:avLst>
            </a:prstGeom>
            <a:ln w="152400" cap="rnd"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36203F5D-8241-4D61-94E8-8A5DD1162163}"/>
                </a:ext>
              </a:extLst>
            </p:cNvPr>
            <p:cNvSpPr txBox="1"/>
            <p:nvPr/>
          </p:nvSpPr>
          <p:spPr>
            <a:xfrm>
              <a:off x="5332234" y="3001166"/>
              <a:ext cx="1975510" cy="647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accent1"/>
                  </a:solidFill>
                  <a:cs typeface="+mn-ea"/>
                </a:defRPr>
              </a:lvl1pPr>
            </a:lstStyle>
            <a:p>
              <a:r>
                <a:rPr lang="en-US" altLang="zh-CN" sz="2000" b="1" dirty="0">
                  <a:latin typeface="+mj-ea"/>
                  <a:ea typeface="+mj-ea"/>
                  <a:sym typeface="+mn-lt"/>
                </a:rPr>
                <a:t>70</a:t>
              </a:r>
              <a:r>
                <a:rPr lang="en-US" altLang="zh-CN" sz="1800" dirty="0">
                  <a:latin typeface="+mj-ea"/>
                  <a:ea typeface="+mj-ea"/>
                  <a:sym typeface="+mn-lt"/>
                </a:rPr>
                <a:t>%</a:t>
              </a:r>
              <a:endParaRPr lang="zh-CN" altLang="en-US" sz="1800" dirty="0">
                <a:latin typeface="+mj-ea"/>
                <a:ea typeface="+mj-ea"/>
                <a:sym typeface="+mn-lt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632AEA8E-BBDA-4E04-B653-03560F48BB66}"/>
              </a:ext>
            </a:extLst>
          </p:cNvPr>
          <p:cNvGrpSpPr/>
          <p:nvPr/>
        </p:nvGrpSpPr>
        <p:grpSpPr>
          <a:xfrm>
            <a:off x="10883848" y="5679677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3047A4BB-9D30-4F35-B180-63E17411AA73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D39F7F53-B1BB-486A-96E9-9862350DE131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648E0246-662B-46B4-8587-A540C9599C11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53317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DBBCADDF-DEB1-462A-BE59-2DAE2537D04D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xmlns="" id="{0C26B5E3-8FCA-4C9C-9EA4-ADE7F97E9E92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2EF2791A-2911-4140-9101-CF64F998B0CD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4EF735F3-DA8A-486D-B61B-C8E7D0EAB1B0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91E1566A-BDDF-4955-88A0-EC987B4CB87E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549DB15C-9CE0-4431-9892-0F38F302F963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61E5C7E1-4A41-465C-8B53-79A567341854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D9DA1412-5143-46F3-9009-AA7DC7FAFB05}"/>
              </a:ext>
            </a:extLst>
          </p:cNvPr>
          <p:cNvSpPr/>
          <p:nvPr/>
        </p:nvSpPr>
        <p:spPr>
          <a:xfrm>
            <a:off x="800100" y="1483975"/>
            <a:ext cx="10805453" cy="2061138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9" name="TextBox 21">
            <a:extLst>
              <a:ext uri="{FF2B5EF4-FFF2-40B4-BE49-F238E27FC236}">
                <a16:creationId xmlns:a16="http://schemas.microsoft.com/office/drawing/2014/main" xmlns="" id="{33930113-ABD5-435D-BB66-A08D1B8B1675}"/>
              </a:ext>
            </a:extLst>
          </p:cNvPr>
          <p:cNvSpPr txBox="1"/>
          <p:nvPr/>
        </p:nvSpPr>
        <p:spPr>
          <a:xfrm>
            <a:off x="1433878" y="2510676"/>
            <a:ext cx="6706822" cy="6722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单击此处可以输入你想要输入的文字，文本框根据文字的长度可以自由拉伸，单击此处可以输入你想要输入的文字，文本框根据文字的长度可以自由拉伸。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34527A2F-D156-4A52-9936-00371C951725}"/>
              </a:ext>
            </a:extLst>
          </p:cNvPr>
          <p:cNvSpPr/>
          <p:nvPr/>
        </p:nvSpPr>
        <p:spPr>
          <a:xfrm>
            <a:off x="8369207" y="1478321"/>
            <a:ext cx="160743" cy="206679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4" name="图片 43" descr="穿着白色衣服的女人&#10;&#10;描述已自动生成">
            <a:extLst>
              <a:ext uri="{FF2B5EF4-FFF2-40B4-BE49-F238E27FC236}">
                <a16:creationId xmlns:a16="http://schemas.microsoft.com/office/drawing/2014/main" xmlns="" id="{E926EFD1-F7F3-44DF-B4B6-3759489D0D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36159" y="1486499"/>
            <a:ext cx="3162721" cy="2058611"/>
          </a:xfrm>
          <a:custGeom>
            <a:avLst/>
            <a:gdLst>
              <a:gd name="connsiteX0" fmla="*/ 0 w 3187268"/>
              <a:gd name="connsiteY0" fmla="*/ 0 h 2061138"/>
              <a:gd name="connsiteX1" fmla="*/ 3132153 w 3187268"/>
              <a:gd name="connsiteY1" fmla="*/ 0 h 2061138"/>
              <a:gd name="connsiteX2" fmla="*/ 3187268 w 3187268"/>
              <a:gd name="connsiteY2" fmla="*/ 55115 h 2061138"/>
              <a:gd name="connsiteX3" fmla="*/ 3187268 w 3187268"/>
              <a:gd name="connsiteY3" fmla="*/ 2006023 h 2061138"/>
              <a:gd name="connsiteX4" fmla="*/ 3132153 w 3187268"/>
              <a:gd name="connsiteY4" fmla="*/ 2061138 h 2061138"/>
              <a:gd name="connsiteX5" fmla="*/ 0 w 3187268"/>
              <a:gd name="connsiteY5" fmla="*/ 2061138 h 206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7268" h="2061138">
                <a:moveTo>
                  <a:pt x="0" y="0"/>
                </a:moveTo>
                <a:lnTo>
                  <a:pt x="3132153" y="0"/>
                </a:lnTo>
                <a:cubicBezTo>
                  <a:pt x="3162592" y="0"/>
                  <a:pt x="3187268" y="24676"/>
                  <a:pt x="3187268" y="55115"/>
                </a:cubicBezTo>
                <a:lnTo>
                  <a:pt x="3187268" y="2006023"/>
                </a:lnTo>
                <a:cubicBezTo>
                  <a:pt x="3187268" y="2036462"/>
                  <a:pt x="3162592" y="2061138"/>
                  <a:pt x="3132153" y="2061138"/>
                </a:cubicBezTo>
                <a:lnTo>
                  <a:pt x="0" y="2061138"/>
                </a:lnTo>
                <a:close/>
              </a:path>
            </a:pathLst>
          </a:custGeom>
        </p:spPr>
      </p:pic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A8A97CA8-8A44-4B52-9A4A-368B21E3A398}"/>
              </a:ext>
            </a:extLst>
          </p:cNvPr>
          <p:cNvSpPr/>
          <p:nvPr/>
        </p:nvSpPr>
        <p:spPr>
          <a:xfrm>
            <a:off x="800100" y="3959753"/>
            <a:ext cx="10805453" cy="2061138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76ED2C89-F595-4305-BB20-E05AA90CAC7C}"/>
              </a:ext>
            </a:extLst>
          </p:cNvPr>
          <p:cNvSpPr/>
          <p:nvPr/>
        </p:nvSpPr>
        <p:spPr>
          <a:xfrm>
            <a:off x="3841252" y="3963271"/>
            <a:ext cx="153341" cy="20452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2" name="图片 51" descr="图片包含 人, 女人, 桌子, 对着&#10;&#10;描述已自动生成">
            <a:extLst>
              <a:ext uri="{FF2B5EF4-FFF2-40B4-BE49-F238E27FC236}">
                <a16:creationId xmlns:a16="http://schemas.microsoft.com/office/drawing/2014/main" xmlns="" id="{4C18B91E-0B33-4F5C-ADBA-D20973D1DC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058" y="3961873"/>
            <a:ext cx="3110539" cy="2053336"/>
          </a:xfrm>
          <a:custGeom>
            <a:avLst/>
            <a:gdLst>
              <a:gd name="connsiteX0" fmla="*/ 53965 w 3442485"/>
              <a:gd name="connsiteY0" fmla="*/ 0 h 2061138"/>
              <a:gd name="connsiteX1" fmla="*/ 3442485 w 3442485"/>
              <a:gd name="connsiteY1" fmla="*/ 0 h 2061138"/>
              <a:gd name="connsiteX2" fmla="*/ 3442485 w 3442485"/>
              <a:gd name="connsiteY2" fmla="*/ 2061138 h 2061138"/>
              <a:gd name="connsiteX3" fmla="*/ 53965 w 3442485"/>
              <a:gd name="connsiteY3" fmla="*/ 2061138 h 2061138"/>
              <a:gd name="connsiteX4" fmla="*/ 14993 w 3442485"/>
              <a:gd name="connsiteY4" fmla="*/ 2044995 h 2061138"/>
              <a:gd name="connsiteX5" fmla="*/ 0 w 3442485"/>
              <a:gd name="connsiteY5" fmla="*/ 2008800 h 2061138"/>
              <a:gd name="connsiteX6" fmla="*/ 0 w 3442485"/>
              <a:gd name="connsiteY6" fmla="*/ 52339 h 2061138"/>
              <a:gd name="connsiteX7" fmla="*/ 14993 w 3442485"/>
              <a:gd name="connsiteY7" fmla="*/ 16143 h 2061138"/>
              <a:gd name="connsiteX8" fmla="*/ 53965 w 3442485"/>
              <a:gd name="connsiteY8" fmla="*/ 0 h 206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42485" h="2061138">
                <a:moveTo>
                  <a:pt x="53965" y="0"/>
                </a:moveTo>
                <a:lnTo>
                  <a:pt x="3442485" y="0"/>
                </a:lnTo>
                <a:lnTo>
                  <a:pt x="3442485" y="2061138"/>
                </a:lnTo>
                <a:lnTo>
                  <a:pt x="53965" y="2061138"/>
                </a:lnTo>
                <a:cubicBezTo>
                  <a:pt x="38746" y="2061138"/>
                  <a:pt x="24967" y="2054969"/>
                  <a:pt x="14993" y="2044995"/>
                </a:cubicBezTo>
                <a:lnTo>
                  <a:pt x="0" y="2008800"/>
                </a:lnTo>
                <a:lnTo>
                  <a:pt x="0" y="52339"/>
                </a:lnTo>
                <a:lnTo>
                  <a:pt x="14993" y="16143"/>
                </a:lnTo>
                <a:cubicBezTo>
                  <a:pt x="24967" y="6169"/>
                  <a:pt x="38746" y="0"/>
                  <a:pt x="53965" y="0"/>
                </a:cubicBezTo>
                <a:close/>
              </a:path>
            </a:pathLst>
          </a:custGeom>
        </p:spPr>
      </p:pic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9BEC0D0E-AA7A-4800-9B74-0E5B5732E90F}"/>
              </a:ext>
            </a:extLst>
          </p:cNvPr>
          <p:cNvSpPr/>
          <p:nvPr/>
        </p:nvSpPr>
        <p:spPr>
          <a:xfrm>
            <a:off x="10957591" y="5434417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accent4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4FA3560C-F759-4FE9-A3BD-51F0D75F73E3}"/>
              </a:ext>
            </a:extLst>
          </p:cNvPr>
          <p:cNvSpPr/>
          <p:nvPr/>
        </p:nvSpPr>
        <p:spPr>
          <a:xfrm rot="5400000" flipH="1">
            <a:off x="774739" y="1532369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accent4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14EDD90B-0E1E-4A3A-938D-550D32F5B6A1}"/>
              </a:ext>
            </a:extLst>
          </p:cNvPr>
          <p:cNvCxnSpPr>
            <a:cxnSpLocks/>
          </p:cNvCxnSpPr>
          <p:nvPr/>
        </p:nvCxnSpPr>
        <p:spPr>
          <a:xfrm>
            <a:off x="1745600" y="2363768"/>
            <a:ext cx="3501854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6DEF1346-381F-4905-B1C2-CCD3D0CBAF21}"/>
              </a:ext>
            </a:extLst>
          </p:cNvPr>
          <p:cNvGrpSpPr/>
          <p:nvPr/>
        </p:nvGrpSpPr>
        <p:grpSpPr>
          <a:xfrm>
            <a:off x="1428270" y="1921574"/>
            <a:ext cx="1990398" cy="495838"/>
            <a:chOff x="1678866" y="2747638"/>
            <a:chExt cx="1990398" cy="495838"/>
          </a:xfrm>
        </p:grpSpPr>
        <p:sp>
          <p:nvSpPr>
            <p:cNvPr id="56" name="TextBox 20">
              <a:extLst>
                <a:ext uri="{FF2B5EF4-FFF2-40B4-BE49-F238E27FC236}">
                  <a16:creationId xmlns:a16="http://schemas.microsoft.com/office/drawing/2014/main" xmlns="" id="{79A69750-0EDA-4380-A471-D08DF57F2964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4B97520-17A8-4987-AD0F-AE4F374E5225}"/>
                </a:ext>
              </a:extLst>
            </p:cNvPr>
            <p:cNvSpPr/>
            <p:nvPr/>
          </p:nvSpPr>
          <p:spPr>
            <a:xfrm>
              <a:off x="167886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Object 800011">
              <a:extLst>
                <a:ext uri="{FF2B5EF4-FFF2-40B4-BE49-F238E27FC236}">
                  <a16:creationId xmlns:a16="http://schemas.microsoft.com/office/drawing/2014/main" xmlns="" id="{47F64F03-58C1-4D85-BC91-FFB84509B457}"/>
                </a:ext>
              </a:extLst>
            </p:cNvPr>
            <p:cNvSpPr txBox="1"/>
            <p:nvPr/>
          </p:nvSpPr>
          <p:spPr>
            <a:xfrm>
              <a:off x="1723967" y="2810891"/>
              <a:ext cx="405636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1137B017-FA10-480A-AB2D-6BF16641F602}"/>
              </a:ext>
            </a:extLst>
          </p:cNvPr>
          <p:cNvSpPr/>
          <p:nvPr/>
        </p:nvSpPr>
        <p:spPr>
          <a:xfrm>
            <a:off x="3275173" y="2039161"/>
            <a:ext cx="1972281" cy="330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DIAN JI SHU RU BIAO TI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3C1CA561-4CA7-47F3-86AC-C66236B2BEB9}"/>
              </a:ext>
            </a:extLst>
          </p:cNvPr>
          <p:cNvCxnSpPr>
            <a:cxnSpLocks/>
          </p:cNvCxnSpPr>
          <p:nvPr/>
        </p:nvCxnSpPr>
        <p:spPr>
          <a:xfrm>
            <a:off x="7146855" y="4754688"/>
            <a:ext cx="3501854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20D2585F-2BE3-410E-9896-275CAA108D07}"/>
              </a:ext>
            </a:extLst>
          </p:cNvPr>
          <p:cNvGrpSpPr/>
          <p:nvPr/>
        </p:nvGrpSpPr>
        <p:grpSpPr>
          <a:xfrm>
            <a:off x="9005172" y="4327758"/>
            <a:ext cx="2038041" cy="495838"/>
            <a:chOff x="136663" y="2747638"/>
            <a:chExt cx="2038041" cy="495838"/>
          </a:xfrm>
        </p:grpSpPr>
        <p:sp>
          <p:nvSpPr>
            <p:cNvPr id="60" name="TextBox 20">
              <a:extLst>
                <a:ext uri="{FF2B5EF4-FFF2-40B4-BE49-F238E27FC236}">
                  <a16:creationId xmlns:a16="http://schemas.microsoft.com/office/drawing/2014/main" xmlns="" id="{102F990D-E7F1-432D-89AB-3E03C68E6964}"/>
                </a:ext>
              </a:extLst>
            </p:cNvPr>
            <p:cNvSpPr txBox="1"/>
            <p:nvPr/>
          </p:nvSpPr>
          <p:spPr>
            <a:xfrm>
              <a:off x="136663" y="2834971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97AD6A82-376B-492B-BEC6-E0FD73D800F2}"/>
                </a:ext>
              </a:extLst>
            </p:cNvPr>
            <p:cNvSpPr/>
            <p:nvPr/>
          </p:nvSpPr>
          <p:spPr>
            <a:xfrm>
              <a:off x="167886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Object 800011">
              <a:extLst>
                <a:ext uri="{FF2B5EF4-FFF2-40B4-BE49-F238E27FC236}">
                  <a16:creationId xmlns:a16="http://schemas.microsoft.com/office/drawing/2014/main" xmlns="" id="{AEAE1938-5C39-463E-B037-B8CF3EBD3746}"/>
                </a:ext>
              </a:extLst>
            </p:cNvPr>
            <p:cNvSpPr txBox="1"/>
            <p:nvPr/>
          </p:nvSpPr>
          <p:spPr>
            <a:xfrm>
              <a:off x="1673166" y="2810891"/>
              <a:ext cx="495837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3B5B2807-83E3-467C-B49B-5D7834545E82}"/>
              </a:ext>
            </a:extLst>
          </p:cNvPr>
          <p:cNvSpPr/>
          <p:nvPr/>
        </p:nvSpPr>
        <p:spPr>
          <a:xfrm>
            <a:off x="7217294" y="4423764"/>
            <a:ext cx="1972281" cy="330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DIAN JI SHU RU BIAO TI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TextBox 21">
            <a:extLst>
              <a:ext uri="{FF2B5EF4-FFF2-40B4-BE49-F238E27FC236}">
                <a16:creationId xmlns:a16="http://schemas.microsoft.com/office/drawing/2014/main" xmlns="" id="{387AE9FA-BECF-4CF3-B5D7-0E8438FD860A}"/>
              </a:ext>
            </a:extLst>
          </p:cNvPr>
          <p:cNvSpPr txBox="1"/>
          <p:nvPr/>
        </p:nvSpPr>
        <p:spPr>
          <a:xfrm>
            <a:off x="4400540" y="4926089"/>
            <a:ext cx="6706822" cy="6722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单击此处可以输入你想要输入的文字，文本框根据文字的长度可以自由拉伸，单击此处可以输入你想要输入的文字，文本框根据文字的长度可以自由拉伸。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3657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TextBox 20">
            <a:extLst>
              <a:ext uri="{FF2B5EF4-FFF2-40B4-BE49-F238E27FC236}">
                <a16:creationId xmlns:a16="http://schemas.microsoft.com/office/drawing/2014/main" xmlns="" id="{73892C0E-EED2-4DA6-B076-42BB8F4A8FA5}"/>
              </a:ext>
            </a:extLst>
          </p:cNvPr>
          <p:cNvSpPr txBox="1"/>
          <p:nvPr/>
        </p:nvSpPr>
        <p:spPr>
          <a:xfrm>
            <a:off x="3517900" y="1368634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20CE0F6F-5C04-4C33-AC77-50A9F1B3F84E}"/>
              </a:ext>
            </a:extLst>
          </p:cNvPr>
          <p:cNvCxnSpPr>
            <a:cxnSpLocks/>
          </p:cNvCxnSpPr>
          <p:nvPr/>
        </p:nvCxnSpPr>
        <p:spPr>
          <a:xfrm flipH="1">
            <a:off x="5522716" y="1903021"/>
            <a:ext cx="954284" cy="0"/>
          </a:xfrm>
          <a:prstGeom prst="line">
            <a:avLst/>
          </a:prstGeom>
          <a:ln w="76200" cap="rnd">
            <a:gradFill flip="none" rotWithShape="1">
              <a:gsLst>
                <a:gs pos="6195">
                  <a:schemeClr val="accent1"/>
                </a:gs>
                <a:gs pos="61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9C0A0224-7D7B-4EA3-8DE0-A77C7CC2EFCB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EE3FCE61-3737-49B2-B627-8E534D552200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DFF6D92-C8D6-41F6-8896-73578C375386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3ACCD96C-C5FD-479F-8B19-3B0E6DA7C394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EE0B0E15-0FA4-4E23-8507-5FCA3BF19D93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7BA14C88-D5E7-496D-BADF-9F580E47E6BC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A8A6D8D-4100-4A72-9900-359676B564E9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D78049DD-087D-4F6B-BF0E-8CE29DAE61D7}"/>
              </a:ext>
            </a:extLst>
          </p:cNvPr>
          <p:cNvSpPr/>
          <p:nvPr/>
        </p:nvSpPr>
        <p:spPr>
          <a:xfrm>
            <a:off x="693273" y="2360274"/>
            <a:ext cx="10805453" cy="3443621"/>
          </a:xfrm>
          <a:prstGeom prst="roundRect">
            <a:avLst>
              <a:gd name="adj" fmla="val 2674"/>
            </a:avLst>
          </a:prstGeom>
          <a:solidFill>
            <a:schemeClr val="accent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xmlns="" id="{C0053C53-5994-402D-8B33-BAA2E9E22F74}"/>
              </a:ext>
            </a:extLst>
          </p:cNvPr>
          <p:cNvSpPr txBox="1"/>
          <p:nvPr/>
        </p:nvSpPr>
        <p:spPr>
          <a:xfrm>
            <a:off x="1644550" y="2916044"/>
            <a:ext cx="1647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+mn-lt"/>
              </a:rPr>
              <a:t>点击输入标题</a:t>
            </a:r>
          </a:p>
        </p:txBody>
      </p:sp>
      <p:sp>
        <p:nvSpPr>
          <p:cNvPr id="34" name="TextBox 21">
            <a:extLst>
              <a:ext uri="{FF2B5EF4-FFF2-40B4-BE49-F238E27FC236}">
                <a16:creationId xmlns:a16="http://schemas.microsoft.com/office/drawing/2014/main" xmlns="" id="{DCD4537D-FDE6-4527-8A4E-6EC2E2E28171}"/>
              </a:ext>
            </a:extLst>
          </p:cNvPr>
          <p:cNvSpPr txBox="1"/>
          <p:nvPr/>
        </p:nvSpPr>
        <p:spPr>
          <a:xfrm>
            <a:off x="1625083" y="3380220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21">
            <a:extLst>
              <a:ext uri="{FF2B5EF4-FFF2-40B4-BE49-F238E27FC236}">
                <a16:creationId xmlns:a16="http://schemas.microsoft.com/office/drawing/2014/main" xmlns="" id="{34D14311-D4F8-436E-B375-D9EAFB961A28}"/>
              </a:ext>
            </a:extLst>
          </p:cNvPr>
          <p:cNvSpPr txBox="1"/>
          <p:nvPr/>
        </p:nvSpPr>
        <p:spPr>
          <a:xfrm>
            <a:off x="1625083" y="4089269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TextBox 21">
            <a:extLst>
              <a:ext uri="{FF2B5EF4-FFF2-40B4-BE49-F238E27FC236}">
                <a16:creationId xmlns:a16="http://schemas.microsoft.com/office/drawing/2014/main" xmlns="" id="{67594994-CBBA-42B5-B811-9ACAA2DC558E}"/>
              </a:ext>
            </a:extLst>
          </p:cNvPr>
          <p:cNvSpPr txBox="1"/>
          <p:nvPr/>
        </p:nvSpPr>
        <p:spPr>
          <a:xfrm>
            <a:off x="1625083" y="4798319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6E0DABF-0DA2-4726-9825-D9D151EC34E1}"/>
              </a:ext>
            </a:extLst>
          </p:cNvPr>
          <p:cNvSpPr/>
          <p:nvPr/>
        </p:nvSpPr>
        <p:spPr>
          <a:xfrm>
            <a:off x="3067999" y="2941752"/>
            <a:ext cx="1972281" cy="330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DIAN JI SHU RU BIAO TI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046CF34-8B7E-4C5A-8DAE-6F98F7933E5A}"/>
              </a:ext>
            </a:extLst>
          </p:cNvPr>
          <p:cNvCxnSpPr>
            <a:cxnSpLocks/>
          </p:cNvCxnSpPr>
          <p:nvPr/>
        </p:nvCxnSpPr>
        <p:spPr>
          <a:xfrm>
            <a:off x="1744128" y="3304112"/>
            <a:ext cx="3233936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7196C3D1-18EE-46E5-AC6A-E24E4E1B66AA}"/>
              </a:ext>
            </a:extLst>
          </p:cNvPr>
          <p:cNvSpPr/>
          <p:nvPr/>
        </p:nvSpPr>
        <p:spPr>
          <a:xfrm>
            <a:off x="6349480" y="2369473"/>
            <a:ext cx="158946" cy="34436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7" name="图片 46" descr="穿着白色衣服的女人&#10;&#10;描述已自动生成">
            <a:extLst>
              <a:ext uri="{FF2B5EF4-FFF2-40B4-BE49-F238E27FC236}">
                <a16:creationId xmlns:a16="http://schemas.microsoft.com/office/drawing/2014/main" xmlns="" id="{C6391645-C857-4DF7-A889-6D44EF76A38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94725" y="2360274"/>
            <a:ext cx="5097439" cy="3443621"/>
          </a:xfrm>
          <a:custGeom>
            <a:avLst/>
            <a:gdLst>
              <a:gd name="connsiteX0" fmla="*/ 0 w 5135313"/>
              <a:gd name="connsiteY0" fmla="*/ 0 h 3443621"/>
              <a:gd name="connsiteX1" fmla="*/ 5043231 w 5135313"/>
              <a:gd name="connsiteY1" fmla="*/ 0 h 3443621"/>
              <a:gd name="connsiteX2" fmla="*/ 5135313 w 5135313"/>
              <a:gd name="connsiteY2" fmla="*/ 92082 h 3443621"/>
              <a:gd name="connsiteX3" fmla="*/ 5135313 w 5135313"/>
              <a:gd name="connsiteY3" fmla="*/ 3351539 h 3443621"/>
              <a:gd name="connsiteX4" fmla="*/ 5043231 w 5135313"/>
              <a:gd name="connsiteY4" fmla="*/ 3443621 h 3443621"/>
              <a:gd name="connsiteX5" fmla="*/ 0 w 5135313"/>
              <a:gd name="connsiteY5" fmla="*/ 3443621 h 3443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35313" h="3443621">
                <a:moveTo>
                  <a:pt x="0" y="0"/>
                </a:moveTo>
                <a:lnTo>
                  <a:pt x="5043231" y="0"/>
                </a:lnTo>
                <a:cubicBezTo>
                  <a:pt x="5094086" y="0"/>
                  <a:pt x="5135313" y="41227"/>
                  <a:pt x="5135313" y="92082"/>
                </a:cubicBezTo>
                <a:lnTo>
                  <a:pt x="5135313" y="3351539"/>
                </a:lnTo>
                <a:cubicBezTo>
                  <a:pt x="5135313" y="3402394"/>
                  <a:pt x="5094086" y="3443621"/>
                  <a:pt x="5043231" y="3443621"/>
                </a:cubicBezTo>
                <a:lnTo>
                  <a:pt x="0" y="3443621"/>
                </a:lnTo>
                <a:close/>
              </a:path>
            </a:pathLst>
          </a:custGeom>
        </p:spPr>
      </p:pic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C3801F49-7B05-46F0-8E39-B322355AF8A1}"/>
              </a:ext>
            </a:extLst>
          </p:cNvPr>
          <p:cNvSpPr/>
          <p:nvPr/>
        </p:nvSpPr>
        <p:spPr>
          <a:xfrm rot="5400000" flipH="1">
            <a:off x="651534" y="2407738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68341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100000">
              <a:srgbClr val="0D58D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23F4CBA-4D98-4E20-88D4-4A463BF858CB}"/>
              </a:ext>
            </a:extLst>
          </p:cNvPr>
          <p:cNvSpPr/>
          <p:nvPr/>
        </p:nvSpPr>
        <p:spPr>
          <a:xfrm>
            <a:off x="7621134" y="11946"/>
            <a:ext cx="3519687" cy="2037700"/>
          </a:xfrm>
          <a:custGeom>
            <a:avLst/>
            <a:gdLst>
              <a:gd name="connsiteX0" fmla="*/ 33908 w 4966422"/>
              <a:gd name="connsiteY0" fmla="*/ 0 h 2875277"/>
              <a:gd name="connsiteX1" fmla="*/ 4932514 w 4966422"/>
              <a:gd name="connsiteY1" fmla="*/ 0 h 2875277"/>
              <a:gd name="connsiteX2" fmla="*/ 4953602 w 4966422"/>
              <a:gd name="connsiteY2" fmla="*/ 138172 h 2875277"/>
              <a:gd name="connsiteX3" fmla="*/ 4966422 w 4966422"/>
              <a:gd name="connsiteY3" fmla="*/ 392066 h 2875277"/>
              <a:gd name="connsiteX4" fmla="*/ 2483211 w 4966422"/>
              <a:gd name="connsiteY4" fmla="*/ 2875277 h 2875277"/>
              <a:gd name="connsiteX5" fmla="*/ 0 w 4966422"/>
              <a:gd name="connsiteY5" fmla="*/ 392066 h 2875277"/>
              <a:gd name="connsiteX6" fmla="*/ 12821 w 4966422"/>
              <a:gd name="connsiteY6" fmla="*/ 138172 h 2875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66422" h="2875277">
                <a:moveTo>
                  <a:pt x="33908" y="0"/>
                </a:moveTo>
                <a:lnTo>
                  <a:pt x="4932514" y="0"/>
                </a:lnTo>
                <a:lnTo>
                  <a:pt x="4953602" y="138172"/>
                </a:lnTo>
                <a:cubicBezTo>
                  <a:pt x="4962080" y="221650"/>
                  <a:pt x="4966422" y="306351"/>
                  <a:pt x="4966422" y="392066"/>
                </a:cubicBezTo>
                <a:cubicBezTo>
                  <a:pt x="4966422" y="1763506"/>
                  <a:pt x="3854652" y="2875277"/>
                  <a:pt x="2483211" y="2875277"/>
                </a:cubicBezTo>
                <a:cubicBezTo>
                  <a:pt x="1111771" y="2875277"/>
                  <a:pt x="0" y="1763506"/>
                  <a:pt x="0" y="392066"/>
                </a:cubicBezTo>
                <a:cubicBezTo>
                  <a:pt x="0" y="306351"/>
                  <a:pt x="4343" y="221650"/>
                  <a:pt x="12821" y="13817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176AF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xmlns="" id="{03BC0F25-0EE1-4FDF-8D0A-46E71A3C84D9}"/>
              </a:ext>
            </a:extLst>
          </p:cNvPr>
          <p:cNvSpPr/>
          <p:nvPr/>
        </p:nvSpPr>
        <p:spPr>
          <a:xfrm>
            <a:off x="1628785" y="2970096"/>
            <a:ext cx="1602909" cy="239486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535EC0CE-9B00-422A-857E-44702B465E08}"/>
              </a:ext>
            </a:extLst>
          </p:cNvPr>
          <p:cNvSpPr/>
          <p:nvPr/>
        </p:nvSpPr>
        <p:spPr>
          <a:xfrm>
            <a:off x="2128137" y="3126179"/>
            <a:ext cx="1602909" cy="192423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C8DFB9CA-E2ED-40A9-9182-97112F4FEFD0}"/>
              </a:ext>
            </a:extLst>
          </p:cNvPr>
          <p:cNvSpPr/>
          <p:nvPr/>
        </p:nvSpPr>
        <p:spPr>
          <a:xfrm>
            <a:off x="599197" y="5091487"/>
            <a:ext cx="3223238" cy="1766513"/>
          </a:xfrm>
          <a:custGeom>
            <a:avLst/>
            <a:gdLst>
              <a:gd name="connsiteX0" fmla="*/ 1611619 w 3223238"/>
              <a:gd name="connsiteY0" fmla="*/ 0 h 1766513"/>
              <a:gd name="connsiteX1" fmla="*/ 3223238 w 3223238"/>
              <a:gd name="connsiteY1" fmla="*/ 1611619 h 1766513"/>
              <a:gd name="connsiteX2" fmla="*/ 3215417 w 3223238"/>
              <a:gd name="connsiteY2" fmla="*/ 1766513 h 1766513"/>
              <a:gd name="connsiteX3" fmla="*/ 2596174 w 3223238"/>
              <a:gd name="connsiteY3" fmla="*/ 1766513 h 1766513"/>
              <a:gd name="connsiteX4" fmla="*/ 2611788 w 3223238"/>
              <a:gd name="connsiteY4" fmla="*/ 1611619 h 1766513"/>
              <a:gd name="connsiteX5" fmla="*/ 1611618 w 3223238"/>
              <a:gd name="connsiteY5" fmla="*/ 611449 h 1766513"/>
              <a:gd name="connsiteX6" fmla="*/ 611448 w 3223238"/>
              <a:gd name="connsiteY6" fmla="*/ 1611619 h 1766513"/>
              <a:gd name="connsiteX7" fmla="*/ 627063 w 3223238"/>
              <a:gd name="connsiteY7" fmla="*/ 1766513 h 1766513"/>
              <a:gd name="connsiteX8" fmla="*/ 7822 w 3223238"/>
              <a:gd name="connsiteY8" fmla="*/ 1766513 h 1766513"/>
              <a:gd name="connsiteX9" fmla="*/ 0 w 3223238"/>
              <a:gd name="connsiteY9" fmla="*/ 1611619 h 1766513"/>
              <a:gd name="connsiteX10" fmla="*/ 1611619 w 3223238"/>
              <a:gd name="connsiteY10" fmla="*/ 0 h 1766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23238" h="1766513">
                <a:moveTo>
                  <a:pt x="1611619" y="0"/>
                </a:moveTo>
                <a:cubicBezTo>
                  <a:pt x="2501692" y="0"/>
                  <a:pt x="3223238" y="721546"/>
                  <a:pt x="3223238" y="1611619"/>
                </a:cubicBezTo>
                <a:lnTo>
                  <a:pt x="3215417" y="1766513"/>
                </a:lnTo>
                <a:lnTo>
                  <a:pt x="2596174" y="1766513"/>
                </a:lnTo>
                <a:lnTo>
                  <a:pt x="2611788" y="1611619"/>
                </a:lnTo>
                <a:cubicBezTo>
                  <a:pt x="2611788" y="1059240"/>
                  <a:pt x="2163997" y="611449"/>
                  <a:pt x="1611618" y="611449"/>
                </a:cubicBezTo>
                <a:cubicBezTo>
                  <a:pt x="1059239" y="611449"/>
                  <a:pt x="611448" y="1059240"/>
                  <a:pt x="611448" y="1611619"/>
                </a:cubicBezTo>
                <a:lnTo>
                  <a:pt x="627063" y="1766513"/>
                </a:lnTo>
                <a:lnTo>
                  <a:pt x="7822" y="1766513"/>
                </a:lnTo>
                <a:lnTo>
                  <a:pt x="0" y="1611619"/>
                </a:lnTo>
                <a:cubicBezTo>
                  <a:pt x="0" y="721546"/>
                  <a:pt x="721546" y="0"/>
                  <a:pt x="161161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176AF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8333503-D02E-406F-BEFC-2D93D29A2567}"/>
              </a:ext>
            </a:extLst>
          </p:cNvPr>
          <p:cNvGrpSpPr/>
          <p:nvPr/>
        </p:nvGrpSpPr>
        <p:grpSpPr>
          <a:xfrm>
            <a:off x="3507954" y="1498600"/>
            <a:ext cx="5176092" cy="5359400"/>
            <a:chOff x="3459908" y="1498600"/>
            <a:chExt cx="5176092" cy="53594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766220DD-F058-48E9-9912-E4061CFB6D1E}"/>
                </a:ext>
              </a:extLst>
            </p:cNvPr>
            <p:cNvSpPr/>
            <p:nvPr/>
          </p:nvSpPr>
          <p:spPr>
            <a:xfrm>
              <a:off x="3459908" y="1498600"/>
              <a:ext cx="5176092" cy="5359400"/>
            </a:xfrm>
            <a:custGeom>
              <a:avLst/>
              <a:gdLst>
                <a:gd name="connsiteX0" fmla="*/ 840719 w 6680322"/>
                <a:gd name="connsiteY0" fmla="*/ 0 h 5943411"/>
                <a:gd name="connsiteX1" fmla="*/ 5839603 w 6680322"/>
                <a:gd name="connsiteY1" fmla="*/ 0 h 5943411"/>
                <a:gd name="connsiteX2" fmla="*/ 6680322 w 6680322"/>
                <a:gd name="connsiteY2" fmla="*/ 840719 h 5943411"/>
                <a:gd name="connsiteX3" fmla="*/ 6680322 w 6680322"/>
                <a:gd name="connsiteY3" fmla="*/ 5943411 h 5943411"/>
                <a:gd name="connsiteX4" fmla="*/ 0 w 6680322"/>
                <a:gd name="connsiteY4" fmla="*/ 5943411 h 5943411"/>
                <a:gd name="connsiteX5" fmla="*/ 0 w 6680322"/>
                <a:gd name="connsiteY5" fmla="*/ 840719 h 5943411"/>
                <a:gd name="connsiteX6" fmla="*/ 840719 w 6680322"/>
                <a:gd name="connsiteY6" fmla="*/ 0 h 594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80322" h="5943411">
                  <a:moveTo>
                    <a:pt x="840719" y="0"/>
                  </a:moveTo>
                  <a:lnTo>
                    <a:pt x="5839603" y="0"/>
                  </a:lnTo>
                  <a:cubicBezTo>
                    <a:pt x="6303919" y="0"/>
                    <a:pt x="6680322" y="376403"/>
                    <a:pt x="6680322" y="840719"/>
                  </a:cubicBezTo>
                  <a:lnTo>
                    <a:pt x="6680322" y="5943411"/>
                  </a:lnTo>
                  <a:lnTo>
                    <a:pt x="0" y="5943411"/>
                  </a:lnTo>
                  <a:lnTo>
                    <a:pt x="0" y="840719"/>
                  </a:lnTo>
                  <a:cubicBezTo>
                    <a:pt x="0" y="376403"/>
                    <a:pt x="376403" y="0"/>
                    <a:pt x="84071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19050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9B4F8458-32D1-4062-A7CE-A1DF19527342}"/>
                </a:ext>
              </a:extLst>
            </p:cNvPr>
            <p:cNvSpPr/>
            <p:nvPr/>
          </p:nvSpPr>
          <p:spPr>
            <a:xfrm flipH="1">
              <a:off x="5517666" y="1935133"/>
              <a:ext cx="1353582" cy="150256"/>
            </a:xfrm>
            <a:custGeom>
              <a:avLst/>
              <a:gdLst>
                <a:gd name="connsiteX0" fmla="*/ 0 w 1353582"/>
                <a:gd name="connsiteY0" fmla="*/ 75127 h 150256"/>
                <a:gd name="connsiteX1" fmla="*/ 0 w 1353582"/>
                <a:gd name="connsiteY1" fmla="*/ 75128 h 150256"/>
                <a:gd name="connsiteX2" fmla="*/ 0 w 1353582"/>
                <a:gd name="connsiteY2" fmla="*/ 75128 h 150256"/>
                <a:gd name="connsiteX3" fmla="*/ 1278454 w 1353582"/>
                <a:gd name="connsiteY3" fmla="*/ 0 h 150256"/>
                <a:gd name="connsiteX4" fmla="*/ 75128 w 1353582"/>
                <a:gd name="connsiteY4" fmla="*/ 0 h 150256"/>
                <a:gd name="connsiteX5" fmla="*/ 5904 w 1353582"/>
                <a:gd name="connsiteY5" fmla="*/ 45885 h 150256"/>
                <a:gd name="connsiteX6" fmla="*/ 0 w 1353582"/>
                <a:gd name="connsiteY6" fmla="*/ 75128 h 150256"/>
                <a:gd name="connsiteX7" fmla="*/ 5904 w 1353582"/>
                <a:gd name="connsiteY7" fmla="*/ 104370 h 150256"/>
                <a:gd name="connsiteX8" fmla="*/ 75128 w 1353582"/>
                <a:gd name="connsiteY8" fmla="*/ 150255 h 150256"/>
                <a:gd name="connsiteX9" fmla="*/ 1278453 w 1353582"/>
                <a:gd name="connsiteY9" fmla="*/ 150256 h 150256"/>
                <a:gd name="connsiteX10" fmla="*/ 1353581 w 1353582"/>
                <a:gd name="connsiteY10" fmla="*/ 75128 h 150256"/>
                <a:gd name="connsiteX11" fmla="*/ 1353582 w 1353582"/>
                <a:gd name="connsiteY11" fmla="*/ 75128 h 150256"/>
                <a:gd name="connsiteX12" fmla="*/ 1278454 w 1353582"/>
                <a:gd name="connsiteY12" fmla="*/ 0 h 150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3582" h="150256">
                  <a:moveTo>
                    <a:pt x="0" y="75127"/>
                  </a:moveTo>
                  <a:lnTo>
                    <a:pt x="0" y="75128"/>
                  </a:lnTo>
                  <a:lnTo>
                    <a:pt x="0" y="75128"/>
                  </a:lnTo>
                  <a:close/>
                  <a:moveTo>
                    <a:pt x="1278454" y="0"/>
                  </a:moveTo>
                  <a:lnTo>
                    <a:pt x="75128" y="0"/>
                  </a:lnTo>
                  <a:cubicBezTo>
                    <a:pt x="44009" y="0"/>
                    <a:pt x="17309" y="18920"/>
                    <a:pt x="5904" y="45885"/>
                  </a:cubicBezTo>
                  <a:lnTo>
                    <a:pt x="0" y="75128"/>
                  </a:lnTo>
                  <a:lnTo>
                    <a:pt x="5904" y="104370"/>
                  </a:lnTo>
                  <a:cubicBezTo>
                    <a:pt x="17309" y="131335"/>
                    <a:pt x="44009" y="150255"/>
                    <a:pt x="75128" y="150255"/>
                  </a:cubicBezTo>
                  <a:lnTo>
                    <a:pt x="1278453" y="150256"/>
                  </a:lnTo>
                  <a:cubicBezTo>
                    <a:pt x="1319945" y="150256"/>
                    <a:pt x="1353581" y="116620"/>
                    <a:pt x="1353581" y="75128"/>
                  </a:cubicBezTo>
                  <a:lnTo>
                    <a:pt x="1353582" y="75128"/>
                  </a:lnTo>
                  <a:cubicBezTo>
                    <a:pt x="1353582" y="33636"/>
                    <a:pt x="1319946" y="0"/>
                    <a:pt x="1278454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C383B7F3-A38A-42FE-AA68-CD1635EB99DF}"/>
                </a:ext>
              </a:extLst>
            </p:cNvPr>
            <p:cNvSpPr/>
            <p:nvPr/>
          </p:nvSpPr>
          <p:spPr>
            <a:xfrm>
              <a:off x="5045561" y="1896542"/>
              <a:ext cx="212448" cy="212448"/>
            </a:xfrm>
            <a:custGeom>
              <a:avLst/>
              <a:gdLst>
                <a:gd name="connsiteX0" fmla="*/ 106224 w 212448"/>
                <a:gd name="connsiteY0" fmla="*/ 0 h 212448"/>
                <a:gd name="connsiteX1" fmla="*/ 212448 w 212448"/>
                <a:gd name="connsiteY1" fmla="*/ 106224 h 212448"/>
                <a:gd name="connsiteX2" fmla="*/ 106224 w 212448"/>
                <a:gd name="connsiteY2" fmla="*/ 212448 h 212448"/>
                <a:gd name="connsiteX3" fmla="*/ 0 w 212448"/>
                <a:gd name="connsiteY3" fmla="*/ 106224 h 212448"/>
                <a:gd name="connsiteX4" fmla="*/ 106224 w 212448"/>
                <a:gd name="connsiteY4" fmla="*/ 0 h 21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48" h="212448">
                  <a:moveTo>
                    <a:pt x="106224" y="0"/>
                  </a:moveTo>
                  <a:cubicBezTo>
                    <a:pt x="164890" y="0"/>
                    <a:pt x="212448" y="47558"/>
                    <a:pt x="212448" y="106224"/>
                  </a:cubicBezTo>
                  <a:cubicBezTo>
                    <a:pt x="212448" y="164890"/>
                    <a:pt x="164890" y="212448"/>
                    <a:pt x="106224" y="212448"/>
                  </a:cubicBezTo>
                  <a:cubicBezTo>
                    <a:pt x="47558" y="212448"/>
                    <a:pt x="0" y="164890"/>
                    <a:pt x="0" y="106224"/>
                  </a:cubicBezTo>
                  <a:cubicBezTo>
                    <a:pt x="0" y="47558"/>
                    <a:pt x="47558" y="0"/>
                    <a:pt x="106224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614E2305-F565-4B21-B043-F76870C6E028}"/>
                </a:ext>
              </a:extLst>
            </p:cNvPr>
            <p:cNvSpPr/>
            <p:nvPr/>
          </p:nvSpPr>
          <p:spPr>
            <a:xfrm>
              <a:off x="3683000" y="2457557"/>
              <a:ext cx="4755420" cy="4400443"/>
            </a:xfrm>
            <a:custGeom>
              <a:avLst/>
              <a:gdLst>
                <a:gd name="connsiteX0" fmla="*/ 173136 w 6137398"/>
                <a:gd name="connsiteY0" fmla="*/ 0 h 4879957"/>
                <a:gd name="connsiteX1" fmla="*/ 5964262 w 6137398"/>
                <a:gd name="connsiteY1" fmla="*/ 0 h 4879957"/>
                <a:gd name="connsiteX2" fmla="*/ 6137398 w 6137398"/>
                <a:gd name="connsiteY2" fmla="*/ 173136 h 4879957"/>
                <a:gd name="connsiteX3" fmla="*/ 6137398 w 6137398"/>
                <a:gd name="connsiteY3" fmla="*/ 4879957 h 4879957"/>
                <a:gd name="connsiteX4" fmla="*/ 0 w 6137398"/>
                <a:gd name="connsiteY4" fmla="*/ 4879957 h 4879957"/>
                <a:gd name="connsiteX5" fmla="*/ 0 w 6137398"/>
                <a:gd name="connsiteY5" fmla="*/ 173136 h 4879957"/>
                <a:gd name="connsiteX6" fmla="*/ 173136 w 6137398"/>
                <a:gd name="connsiteY6" fmla="*/ 0 h 487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37398" h="4879957">
                  <a:moveTo>
                    <a:pt x="173136" y="0"/>
                  </a:moveTo>
                  <a:lnTo>
                    <a:pt x="5964262" y="0"/>
                  </a:lnTo>
                  <a:cubicBezTo>
                    <a:pt x="6059882" y="0"/>
                    <a:pt x="6137398" y="77516"/>
                    <a:pt x="6137398" y="173136"/>
                  </a:cubicBezTo>
                  <a:lnTo>
                    <a:pt x="6137398" y="4879957"/>
                  </a:lnTo>
                  <a:lnTo>
                    <a:pt x="0" y="4879957"/>
                  </a:lnTo>
                  <a:lnTo>
                    <a:pt x="0" y="173136"/>
                  </a:lnTo>
                  <a:cubicBezTo>
                    <a:pt x="0" y="77516"/>
                    <a:pt x="77516" y="0"/>
                    <a:pt x="173136" y="0"/>
                  </a:cubicBezTo>
                  <a:close/>
                </a:path>
              </a:pathLst>
            </a:custGeom>
            <a:solidFill>
              <a:srgbClr val="F7F7F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165771F-B488-4012-8864-E4963A4EA5D8}"/>
                </a:ext>
              </a:extLst>
            </p:cNvPr>
            <p:cNvSpPr/>
            <p:nvPr/>
          </p:nvSpPr>
          <p:spPr>
            <a:xfrm>
              <a:off x="4280383" y="4506712"/>
              <a:ext cx="34947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spc="200" dirty="0">
                  <a:solidFill>
                    <a:srgbClr val="2B2B2B"/>
                  </a:solidFill>
                  <a:cs typeface="+mn-ea"/>
                  <a:sym typeface="+mn-lt"/>
                </a:rPr>
                <a:t>CORRECTIVE MEASURE</a:t>
              </a:r>
              <a:endParaRPr lang="zh-CN" altLang="en-US" sz="2000" spc="200" dirty="0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C4F34DE-D456-42ED-B8A2-A00765608AFB}"/>
                </a:ext>
              </a:extLst>
            </p:cNvPr>
            <p:cNvSpPr txBox="1"/>
            <p:nvPr/>
          </p:nvSpPr>
          <p:spPr>
            <a:xfrm>
              <a:off x="4211327" y="2951940"/>
              <a:ext cx="379334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ln w="38100">
                    <a:gradFill>
                      <a:gsLst>
                        <a:gs pos="22000">
                          <a:schemeClr val="accent4"/>
                        </a:gs>
                        <a:gs pos="81000">
                          <a:schemeClr val="accent4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  <a:cs typeface="+mn-ea"/>
                  <a:sym typeface="+mn-lt"/>
                </a:rPr>
                <a:t>PART 03</a:t>
              </a:r>
              <a:endParaRPr lang="zh-CN" altLang="en-US" sz="6000" dirty="0">
                <a:ln w="38100">
                  <a:gradFill>
                    <a:gsLst>
                      <a:gs pos="22000">
                        <a:schemeClr val="accent4"/>
                      </a:gs>
                      <a:gs pos="81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xmlns="" id="{0D8D7919-69B3-40AA-8745-CFCC4B26197E}"/>
                </a:ext>
              </a:extLst>
            </p:cNvPr>
            <p:cNvSpPr/>
            <p:nvPr/>
          </p:nvSpPr>
          <p:spPr>
            <a:xfrm rot="10800000">
              <a:off x="5752377" y="5337776"/>
              <a:ext cx="609600" cy="525517"/>
            </a:xfrm>
            <a:prstGeom prst="triangle">
              <a:avLst/>
            </a:prstGeom>
            <a:noFill/>
            <a:ln>
              <a:gradFill>
                <a:gsLst>
                  <a:gs pos="0">
                    <a:schemeClr val="accent4"/>
                  </a:gs>
                  <a:gs pos="73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5B3965AB-1E7A-4D74-8C6D-56A689D62049}"/>
                </a:ext>
              </a:extLst>
            </p:cNvPr>
            <p:cNvSpPr txBox="1"/>
            <p:nvPr/>
          </p:nvSpPr>
          <p:spPr>
            <a:xfrm>
              <a:off x="4160528" y="3549372"/>
              <a:ext cx="384414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1" i="0" u="none" strike="noStrike" kern="1200" cap="none" spc="400" normalizeH="0" baseline="0" dirty="0">
                  <a:ln>
                    <a:noFill/>
                  </a:ln>
                  <a:solidFill>
                    <a:srgbClr val="2B2B2B"/>
                  </a:solidFill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改正措施</a:t>
              </a:r>
              <a:endParaRPr kumimoji="0" lang="zh-CN" altLang="en-US" sz="6600" b="1" i="0" u="none" strike="noStrike" kern="1200" cap="none" spc="400" normalizeH="0" baseline="0" noProof="0" dirty="0">
                <a:ln>
                  <a:noFill/>
                </a:ln>
                <a:solidFill>
                  <a:srgbClr val="2B2B2B"/>
                </a:solidFill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16CAFE79-E09B-4D4A-87EB-057D71A0E327}"/>
              </a:ext>
            </a:extLst>
          </p:cNvPr>
          <p:cNvSpPr/>
          <p:nvPr/>
        </p:nvSpPr>
        <p:spPr>
          <a:xfrm rot="10800000">
            <a:off x="8749688" y="4283541"/>
            <a:ext cx="1602909" cy="239486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xmlns="" id="{C58ED7F0-DB6E-4265-BAFA-2A21CF70558C}"/>
              </a:ext>
            </a:extLst>
          </p:cNvPr>
          <p:cNvSpPr/>
          <p:nvPr/>
        </p:nvSpPr>
        <p:spPr>
          <a:xfrm rot="10800000">
            <a:off x="9249040" y="4439624"/>
            <a:ext cx="1602909" cy="192423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8192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64896F3-B98A-448A-B972-29A6B13FE296}"/>
              </a:ext>
            </a:extLst>
          </p:cNvPr>
          <p:cNvGrpSpPr/>
          <p:nvPr/>
        </p:nvGrpSpPr>
        <p:grpSpPr>
          <a:xfrm>
            <a:off x="569183" y="3876104"/>
            <a:ext cx="3343905" cy="1942865"/>
            <a:chOff x="569183" y="3876104"/>
            <a:chExt cx="3343905" cy="1942865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F0E4DE45-BBDA-4AE5-BA15-2424A7430286}"/>
                </a:ext>
              </a:extLst>
            </p:cNvPr>
            <p:cNvSpPr/>
            <p:nvPr/>
          </p:nvSpPr>
          <p:spPr>
            <a:xfrm rot="283349">
              <a:off x="663109" y="3876104"/>
              <a:ext cx="3006425" cy="1148850"/>
            </a:xfrm>
            <a:prstGeom prst="roundRect">
              <a:avLst>
                <a:gd name="adj" fmla="val 6866"/>
              </a:avLst>
            </a:prstGeom>
            <a:gradFill>
              <a:gsLst>
                <a:gs pos="0">
                  <a:srgbClr val="2271F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" sx="102000" sy="102000" algn="ctr" rotWithShape="0">
                <a:srgbClr val="1B6DF1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8EBA9BF7-D4B4-4F6F-AC06-D1EF71517DAE}"/>
                </a:ext>
              </a:extLst>
            </p:cNvPr>
            <p:cNvCxnSpPr/>
            <p:nvPr/>
          </p:nvCxnSpPr>
          <p:spPr>
            <a:xfrm>
              <a:off x="1114870" y="4869359"/>
              <a:ext cx="0" cy="94961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1F6FF1">
                      <a:alpha val="0"/>
                    </a:srgbClr>
                  </a:gs>
                  <a:gs pos="100000">
                    <a:srgbClr val="1F6FF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9685C7F6-8258-4E30-B631-28FE00E2EBA2}"/>
                </a:ext>
              </a:extLst>
            </p:cNvPr>
            <p:cNvGrpSpPr/>
            <p:nvPr/>
          </p:nvGrpSpPr>
          <p:grpSpPr>
            <a:xfrm>
              <a:off x="569183" y="3919649"/>
              <a:ext cx="3343905" cy="1200150"/>
              <a:chOff x="885647" y="1446711"/>
              <a:chExt cx="3343905" cy="1200150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xmlns="" id="{7798D3F6-7142-4B87-B71B-81982B4699D9}"/>
                  </a:ext>
                </a:extLst>
              </p:cNvPr>
              <p:cNvSpPr/>
              <p:nvPr/>
            </p:nvSpPr>
            <p:spPr>
              <a:xfrm>
                <a:off x="885647" y="1446711"/>
                <a:ext cx="3343905" cy="1200150"/>
              </a:xfrm>
              <a:prstGeom prst="roundRect">
                <a:avLst>
                  <a:gd name="adj" fmla="val 2674"/>
                </a:avLst>
              </a:prstGeom>
              <a:solidFill>
                <a:schemeClr val="bg1"/>
              </a:solidFill>
              <a:ln>
                <a:solidFill>
                  <a:schemeClr val="accent4"/>
                </a:solidFill>
              </a:ln>
              <a:effectLst>
                <a:outerShdw blurRad="165100" dist="38100" dir="10800000" algn="r" rotWithShape="0">
                  <a:srgbClr val="0C53C6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xmlns="" id="{700793C3-FADF-4277-BAE7-204DC8E58B2C}"/>
                  </a:ext>
                </a:extLst>
              </p:cNvPr>
              <p:cNvSpPr/>
              <p:nvPr/>
            </p:nvSpPr>
            <p:spPr>
              <a:xfrm>
                <a:off x="1045766" y="1601413"/>
                <a:ext cx="829330" cy="82932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3412" tIns="46706" rIns="93412" bIns="46706" rtlCol="0" anchor="ctr">
                <a:noAutofit/>
              </a:bodyPr>
              <a:lstStyle/>
              <a:p>
                <a:pPr algn="ctr"/>
                <a:endParaRPr lang="zh-CN" alt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Object 800011">
                <a:extLst>
                  <a:ext uri="{FF2B5EF4-FFF2-40B4-BE49-F238E27FC236}">
                    <a16:creationId xmlns:a16="http://schemas.microsoft.com/office/drawing/2014/main" xmlns="" id="{534DB872-0203-4937-A28A-CE6DC38F0011}"/>
                  </a:ext>
                </a:extLst>
              </p:cNvPr>
              <p:cNvSpPr txBox="1"/>
              <p:nvPr/>
            </p:nvSpPr>
            <p:spPr>
              <a:xfrm>
                <a:off x="1051072" y="1816391"/>
                <a:ext cx="811324" cy="195991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20XX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45" name="TextBox 21">
                <a:extLst>
                  <a:ext uri="{FF2B5EF4-FFF2-40B4-BE49-F238E27FC236}">
                    <a16:creationId xmlns:a16="http://schemas.microsoft.com/office/drawing/2014/main" xmlns="" id="{CA5D0FD8-698A-4370-AA40-73858BE44C1F}"/>
                  </a:ext>
                </a:extLst>
              </p:cNvPr>
              <p:cNvSpPr txBox="1"/>
              <p:nvPr/>
            </p:nvSpPr>
            <p:spPr>
              <a:xfrm>
                <a:off x="1887796" y="1569579"/>
                <a:ext cx="2227456" cy="973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单击此处可以输入你想要输入的文字，文本框根据文字的长度可以自由拉伸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52D08526-7158-44BF-B69F-6E53B5256F53}"/>
              </a:ext>
            </a:extLst>
          </p:cNvPr>
          <p:cNvGrpSpPr/>
          <p:nvPr/>
        </p:nvGrpSpPr>
        <p:grpSpPr>
          <a:xfrm>
            <a:off x="4418982" y="2621815"/>
            <a:ext cx="3343905" cy="2394558"/>
            <a:chOff x="4839276" y="2621815"/>
            <a:chExt cx="3343905" cy="2394558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A55FDA16-7712-4A02-B2D3-D888DDEE7D57}"/>
                </a:ext>
              </a:extLst>
            </p:cNvPr>
            <p:cNvSpPr/>
            <p:nvPr/>
          </p:nvSpPr>
          <p:spPr>
            <a:xfrm rot="283349">
              <a:off x="4933202" y="2621815"/>
              <a:ext cx="3006425" cy="1148850"/>
            </a:xfrm>
            <a:prstGeom prst="roundRect">
              <a:avLst>
                <a:gd name="adj" fmla="val 6866"/>
              </a:avLst>
            </a:prstGeom>
            <a:gradFill>
              <a:gsLst>
                <a:gs pos="0">
                  <a:srgbClr val="2271F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" sx="102000" sy="102000" algn="ctr" rotWithShape="0">
                <a:srgbClr val="1B6DF1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9BDCC464-74D3-4163-BEE5-32FCE9BA2565}"/>
                </a:ext>
              </a:extLst>
            </p:cNvPr>
            <p:cNvCxnSpPr>
              <a:cxnSpLocks/>
            </p:cNvCxnSpPr>
            <p:nvPr/>
          </p:nvCxnSpPr>
          <p:spPr>
            <a:xfrm>
              <a:off x="5384963" y="3615070"/>
              <a:ext cx="0" cy="1401303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1F6FF1">
                      <a:alpha val="0"/>
                    </a:srgbClr>
                  </a:gs>
                  <a:gs pos="100000">
                    <a:srgbClr val="1F6FF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995F885B-6DF1-45C7-BB83-E0229C31DDE7}"/>
                </a:ext>
              </a:extLst>
            </p:cNvPr>
            <p:cNvGrpSpPr/>
            <p:nvPr/>
          </p:nvGrpSpPr>
          <p:grpSpPr>
            <a:xfrm>
              <a:off x="4839276" y="2665360"/>
              <a:ext cx="3343905" cy="1200150"/>
              <a:chOff x="885647" y="1446711"/>
              <a:chExt cx="3343905" cy="1200150"/>
            </a:xfrm>
          </p:grpSpPr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xmlns="" id="{F8228148-EE34-4AB6-B04B-2F4A7D1C97A8}"/>
                  </a:ext>
                </a:extLst>
              </p:cNvPr>
              <p:cNvSpPr/>
              <p:nvPr/>
            </p:nvSpPr>
            <p:spPr>
              <a:xfrm>
                <a:off x="885647" y="1446711"/>
                <a:ext cx="3343905" cy="1200150"/>
              </a:xfrm>
              <a:prstGeom prst="roundRect">
                <a:avLst>
                  <a:gd name="adj" fmla="val 2674"/>
                </a:avLst>
              </a:prstGeom>
              <a:solidFill>
                <a:schemeClr val="bg1"/>
              </a:solidFill>
              <a:ln>
                <a:solidFill>
                  <a:schemeClr val="accent4"/>
                </a:solidFill>
              </a:ln>
              <a:effectLst>
                <a:outerShdw blurRad="165100" dist="38100" dir="10800000" algn="r" rotWithShape="0">
                  <a:srgbClr val="0C53C6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xmlns="" id="{0BD972BA-D651-4BE4-BD5B-9FEBC1EB3A7A}"/>
                  </a:ext>
                </a:extLst>
              </p:cNvPr>
              <p:cNvSpPr/>
              <p:nvPr/>
            </p:nvSpPr>
            <p:spPr>
              <a:xfrm>
                <a:off x="1045766" y="1601413"/>
                <a:ext cx="829330" cy="82932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3412" tIns="46706" rIns="93412" bIns="46706" rtlCol="0" anchor="ctr">
                <a:noAutofit/>
              </a:bodyPr>
              <a:lstStyle/>
              <a:p>
                <a:pPr algn="ctr"/>
                <a:endParaRPr lang="zh-CN" alt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Object 800011">
                <a:extLst>
                  <a:ext uri="{FF2B5EF4-FFF2-40B4-BE49-F238E27FC236}">
                    <a16:creationId xmlns:a16="http://schemas.microsoft.com/office/drawing/2014/main" xmlns="" id="{92D67881-6DB6-46F9-8F64-666BEE881F8B}"/>
                  </a:ext>
                </a:extLst>
              </p:cNvPr>
              <p:cNvSpPr txBox="1"/>
              <p:nvPr/>
            </p:nvSpPr>
            <p:spPr>
              <a:xfrm>
                <a:off x="1051072" y="1816391"/>
                <a:ext cx="811324" cy="195991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20XX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52" name="TextBox 21">
                <a:extLst>
                  <a:ext uri="{FF2B5EF4-FFF2-40B4-BE49-F238E27FC236}">
                    <a16:creationId xmlns:a16="http://schemas.microsoft.com/office/drawing/2014/main" xmlns="" id="{A89F413C-C95A-41B6-9C98-E9BF12761980}"/>
                  </a:ext>
                </a:extLst>
              </p:cNvPr>
              <p:cNvSpPr txBox="1"/>
              <p:nvPr/>
            </p:nvSpPr>
            <p:spPr>
              <a:xfrm>
                <a:off x="1887796" y="1569579"/>
                <a:ext cx="2227456" cy="973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单击此处可以输入你想要输入的文字，文本框根据文字的长度可以自由拉伸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A9CAF66-78E1-4C4E-98E1-BE489DCA172C}"/>
              </a:ext>
            </a:extLst>
          </p:cNvPr>
          <p:cNvGrpSpPr/>
          <p:nvPr/>
        </p:nvGrpSpPr>
        <p:grpSpPr>
          <a:xfrm>
            <a:off x="8268782" y="1447793"/>
            <a:ext cx="3343905" cy="2594724"/>
            <a:chOff x="8268782" y="1447793"/>
            <a:chExt cx="3343905" cy="2594724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xmlns="" id="{83DEC2CB-4E6C-419C-9855-1643DEDD2DA8}"/>
                </a:ext>
              </a:extLst>
            </p:cNvPr>
            <p:cNvSpPr/>
            <p:nvPr/>
          </p:nvSpPr>
          <p:spPr>
            <a:xfrm rot="283349">
              <a:off x="8362708" y="1447793"/>
              <a:ext cx="3006425" cy="1148850"/>
            </a:xfrm>
            <a:prstGeom prst="roundRect">
              <a:avLst>
                <a:gd name="adj" fmla="val 6866"/>
              </a:avLst>
            </a:prstGeom>
            <a:gradFill>
              <a:gsLst>
                <a:gs pos="0">
                  <a:srgbClr val="2271F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" sx="102000" sy="102000" algn="ctr" rotWithShape="0">
                <a:srgbClr val="1B6DF1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80CB7C58-60B1-4AFC-9FBB-55100CBA81FD}"/>
                </a:ext>
              </a:extLst>
            </p:cNvPr>
            <p:cNvCxnSpPr>
              <a:cxnSpLocks/>
            </p:cNvCxnSpPr>
            <p:nvPr/>
          </p:nvCxnSpPr>
          <p:spPr>
            <a:xfrm>
              <a:off x="8814469" y="2441048"/>
              <a:ext cx="0" cy="1601469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1F6FF1">
                      <a:alpha val="0"/>
                    </a:srgbClr>
                  </a:gs>
                  <a:gs pos="100000">
                    <a:srgbClr val="1F6FF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51D55C2A-5AE4-4234-B077-A06F9CA548AF}"/>
                </a:ext>
              </a:extLst>
            </p:cNvPr>
            <p:cNvGrpSpPr/>
            <p:nvPr/>
          </p:nvGrpSpPr>
          <p:grpSpPr>
            <a:xfrm>
              <a:off x="8268782" y="1491338"/>
              <a:ext cx="3343905" cy="1200150"/>
              <a:chOff x="885647" y="1446711"/>
              <a:chExt cx="3343905" cy="1200150"/>
            </a:xfrm>
          </p:grpSpPr>
          <p:sp>
            <p:nvSpPr>
              <p:cNvPr id="70" name="矩形: 圆角 69">
                <a:extLst>
                  <a:ext uri="{FF2B5EF4-FFF2-40B4-BE49-F238E27FC236}">
                    <a16:creationId xmlns:a16="http://schemas.microsoft.com/office/drawing/2014/main" xmlns="" id="{5DC43E2B-2F8D-4AB3-9E59-7D49045E9D4A}"/>
                  </a:ext>
                </a:extLst>
              </p:cNvPr>
              <p:cNvSpPr/>
              <p:nvPr/>
            </p:nvSpPr>
            <p:spPr>
              <a:xfrm>
                <a:off x="885647" y="1446711"/>
                <a:ext cx="3343905" cy="1200150"/>
              </a:xfrm>
              <a:prstGeom prst="roundRect">
                <a:avLst>
                  <a:gd name="adj" fmla="val 2674"/>
                </a:avLst>
              </a:prstGeom>
              <a:solidFill>
                <a:schemeClr val="bg1"/>
              </a:solidFill>
              <a:ln>
                <a:solidFill>
                  <a:schemeClr val="accent4"/>
                </a:solidFill>
              </a:ln>
              <a:effectLst>
                <a:outerShdw blurRad="165100" dist="38100" dir="10800000" algn="r" rotWithShape="0">
                  <a:srgbClr val="0C53C6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矩形: 圆角 70">
                <a:extLst>
                  <a:ext uri="{FF2B5EF4-FFF2-40B4-BE49-F238E27FC236}">
                    <a16:creationId xmlns:a16="http://schemas.microsoft.com/office/drawing/2014/main" xmlns="" id="{61BDBA47-913B-4260-A4D2-C5DDCB524E12}"/>
                  </a:ext>
                </a:extLst>
              </p:cNvPr>
              <p:cNvSpPr/>
              <p:nvPr/>
            </p:nvSpPr>
            <p:spPr>
              <a:xfrm>
                <a:off x="1045766" y="1601413"/>
                <a:ext cx="829330" cy="82932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3412" tIns="46706" rIns="93412" bIns="46706" rtlCol="0" anchor="ctr">
                <a:noAutofit/>
              </a:bodyPr>
              <a:lstStyle/>
              <a:p>
                <a:pPr algn="ctr"/>
                <a:endParaRPr lang="zh-CN" alt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Object 800011">
                <a:extLst>
                  <a:ext uri="{FF2B5EF4-FFF2-40B4-BE49-F238E27FC236}">
                    <a16:creationId xmlns:a16="http://schemas.microsoft.com/office/drawing/2014/main" xmlns="" id="{A216C3B8-A2F2-442E-9C67-44C9AF3B4505}"/>
                  </a:ext>
                </a:extLst>
              </p:cNvPr>
              <p:cNvSpPr txBox="1"/>
              <p:nvPr/>
            </p:nvSpPr>
            <p:spPr>
              <a:xfrm>
                <a:off x="1051072" y="1816391"/>
                <a:ext cx="811324" cy="195991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20XX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73" name="TextBox 21">
                <a:extLst>
                  <a:ext uri="{FF2B5EF4-FFF2-40B4-BE49-F238E27FC236}">
                    <a16:creationId xmlns:a16="http://schemas.microsoft.com/office/drawing/2014/main" xmlns="" id="{5083CC88-203B-4094-AB2A-F4EFEA52F8C9}"/>
                  </a:ext>
                </a:extLst>
              </p:cNvPr>
              <p:cNvSpPr txBox="1"/>
              <p:nvPr/>
            </p:nvSpPr>
            <p:spPr>
              <a:xfrm>
                <a:off x="1887796" y="1569579"/>
                <a:ext cx="2227456" cy="973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单击此处可以输入你想要输入的文字，文本框根据文字的长度可以自由拉伸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62E9250E-E1AA-4937-9429-D24D5EDD3FD3}"/>
              </a:ext>
            </a:extLst>
          </p:cNvPr>
          <p:cNvSpPr/>
          <p:nvPr/>
        </p:nvSpPr>
        <p:spPr>
          <a:xfrm>
            <a:off x="0" y="2667419"/>
            <a:ext cx="12192000" cy="4190581"/>
          </a:xfrm>
          <a:custGeom>
            <a:avLst/>
            <a:gdLst>
              <a:gd name="connsiteX0" fmla="*/ 12192000 w 12192000"/>
              <a:gd name="connsiteY0" fmla="*/ 0 h 4190581"/>
              <a:gd name="connsiteX1" fmla="*/ 12192000 w 12192000"/>
              <a:gd name="connsiteY1" fmla="*/ 4190581 h 4190581"/>
              <a:gd name="connsiteX2" fmla="*/ 0 w 12192000"/>
              <a:gd name="connsiteY2" fmla="*/ 4190581 h 4190581"/>
              <a:gd name="connsiteX3" fmla="*/ 0 w 12192000"/>
              <a:gd name="connsiteY3" fmla="*/ 3805485 h 4190581"/>
              <a:gd name="connsiteX4" fmla="*/ 26180 w 12192000"/>
              <a:gd name="connsiteY4" fmla="*/ 3771198 h 4190581"/>
              <a:gd name="connsiteX5" fmla="*/ 749299 w 12192000"/>
              <a:gd name="connsiteY5" fmla="*/ 3182546 h 4190581"/>
              <a:gd name="connsiteX6" fmla="*/ 3606799 w 12192000"/>
              <a:gd name="connsiteY6" fmla="*/ 3080946 h 4190581"/>
              <a:gd name="connsiteX7" fmla="*/ 5333999 w 12192000"/>
              <a:gd name="connsiteY7" fmla="*/ 1976046 h 4190581"/>
              <a:gd name="connsiteX8" fmla="*/ 6946899 w 12192000"/>
              <a:gd name="connsiteY8" fmla="*/ 1620446 h 4190581"/>
              <a:gd name="connsiteX9" fmla="*/ 8547099 w 12192000"/>
              <a:gd name="connsiteY9" fmla="*/ 1290246 h 4190581"/>
              <a:gd name="connsiteX10" fmla="*/ 9029699 w 12192000"/>
              <a:gd name="connsiteY10" fmla="*/ 807646 h 4190581"/>
              <a:gd name="connsiteX11" fmla="*/ 11188699 w 12192000"/>
              <a:gd name="connsiteY11" fmla="*/ 617146 h 4190581"/>
              <a:gd name="connsiteX12" fmla="*/ 11810999 w 12192000"/>
              <a:gd name="connsiteY12" fmla="*/ 223446 h 4190581"/>
              <a:gd name="connsiteX13" fmla="*/ 12053688 w 12192000"/>
              <a:gd name="connsiteY13" fmla="*/ 94164 h 419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4190581">
                <a:moveTo>
                  <a:pt x="12192000" y="0"/>
                </a:moveTo>
                <a:lnTo>
                  <a:pt x="12192000" y="4190581"/>
                </a:lnTo>
                <a:lnTo>
                  <a:pt x="0" y="4190581"/>
                </a:lnTo>
                <a:lnTo>
                  <a:pt x="0" y="3805485"/>
                </a:lnTo>
                <a:lnTo>
                  <a:pt x="26180" y="3771198"/>
                </a:lnTo>
                <a:cubicBezTo>
                  <a:pt x="236040" y="3520882"/>
                  <a:pt x="479424" y="3305577"/>
                  <a:pt x="749299" y="3182546"/>
                </a:cubicBezTo>
                <a:cubicBezTo>
                  <a:pt x="1468966" y="2854463"/>
                  <a:pt x="2842682" y="3282029"/>
                  <a:pt x="3606799" y="3080946"/>
                </a:cubicBezTo>
                <a:cubicBezTo>
                  <a:pt x="4370916" y="2879863"/>
                  <a:pt x="4777316" y="2219463"/>
                  <a:pt x="5333999" y="1976046"/>
                </a:cubicBezTo>
                <a:cubicBezTo>
                  <a:pt x="5890683" y="1732629"/>
                  <a:pt x="6946899" y="1620446"/>
                  <a:pt x="6946899" y="1620446"/>
                </a:cubicBezTo>
                <a:cubicBezTo>
                  <a:pt x="7482416" y="1506146"/>
                  <a:pt x="8199966" y="1425713"/>
                  <a:pt x="8547099" y="1290246"/>
                </a:cubicBezTo>
                <a:cubicBezTo>
                  <a:pt x="8894232" y="1154779"/>
                  <a:pt x="8589432" y="919829"/>
                  <a:pt x="9029699" y="807646"/>
                </a:cubicBezTo>
                <a:cubicBezTo>
                  <a:pt x="9469966" y="695463"/>
                  <a:pt x="10725149" y="714513"/>
                  <a:pt x="11188699" y="617146"/>
                </a:cubicBezTo>
                <a:cubicBezTo>
                  <a:pt x="11652249" y="519779"/>
                  <a:pt x="11531599" y="267896"/>
                  <a:pt x="11810999" y="223446"/>
                </a:cubicBezTo>
                <a:cubicBezTo>
                  <a:pt x="11880849" y="212334"/>
                  <a:pt x="11963928" y="156771"/>
                  <a:pt x="12053688" y="941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4A9FE8CA-034B-4F94-B9D9-5EB7C036512D}"/>
              </a:ext>
            </a:extLst>
          </p:cNvPr>
          <p:cNvSpPr/>
          <p:nvPr/>
        </p:nvSpPr>
        <p:spPr>
          <a:xfrm>
            <a:off x="0" y="2768686"/>
            <a:ext cx="12192000" cy="4089314"/>
          </a:xfrm>
          <a:custGeom>
            <a:avLst/>
            <a:gdLst>
              <a:gd name="connsiteX0" fmla="*/ 12192000 w 12192000"/>
              <a:gd name="connsiteY0" fmla="*/ 0 h 4089314"/>
              <a:gd name="connsiteX1" fmla="*/ 12192000 w 12192000"/>
              <a:gd name="connsiteY1" fmla="*/ 4089314 h 4089314"/>
              <a:gd name="connsiteX2" fmla="*/ 0 w 12192000"/>
              <a:gd name="connsiteY2" fmla="*/ 4089314 h 4089314"/>
              <a:gd name="connsiteX3" fmla="*/ 0 w 12192000"/>
              <a:gd name="connsiteY3" fmla="*/ 3805485 h 4089314"/>
              <a:gd name="connsiteX4" fmla="*/ 26181 w 12192000"/>
              <a:gd name="connsiteY4" fmla="*/ 3771197 h 4089314"/>
              <a:gd name="connsiteX5" fmla="*/ 749300 w 12192000"/>
              <a:gd name="connsiteY5" fmla="*/ 3182545 h 4089314"/>
              <a:gd name="connsiteX6" fmla="*/ 3606800 w 12192000"/>
              <a:gd name="connsiteY6" fmla="*/ 3080945 h 4089314"/>
              <a:gd name="connsiteX7" fmla="*/ 5334000 w 12192000"/>
              <a:gd name="connsiteY7" fmla="*/ 1976045 h 4089314"/>
              <a:gd name="connsiteX8" fmla="*/ 6946900 w 12192000"/>
              <a:gd name="connsiteY8" fmla="*/ 1620445 h 4089314"/>
              <a:gd name="connsiteX9" fmla="*/ 8547100 w 12192000"/>
              <a:gd name="connsiteY9" fmla="*/ 1290245 h 4089314"/>
              <a:gd name="connsiteX10" fmla="*/ 9029700 w 12192000"/>
              <a:gd name="connsiteY10" fmla="*/ 807645 h 4089314"/>
              <a:gd name="connsiteX11" fmla="*/ 11188700 w 12192000"/>
              <a:gd name="connsiteY11" fmla="*/ 617145 h 4089314"/>
              <a:gd name="connsiteX12" fmla="*/ 11811000 w 12192000"/>
              <a:gd name="connsiteY12" fmla="*/ 223445 h 4089314"/>
              <a:gd name="connsiteX13" fmla="*/ 12053689 w 12192000"/>
              <a:gd name="connsiteY13" fmla="*/ 94163 h 408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4089314">
                <a:moveTo>
                  <a:pt x="12192000" y="0"/>
                </a:moveTo>
                <a:lnTo>
                  <a:pt x="12192000" y="4089314"/>
                </a:lnTo>
                <a:lnTo>
                  <a:pt x="0" y="4089314"/>
                </a:lnTo>
                <a:lnTo>
                  <a:pt x="0" y="3805485"/>
                </a:lnTo>
                <a:lnTo>
                  <a:pt x="26181" y="3771197"/>
                </a:lnTo>
                <a:cubicBezTo>
                  <a:pt x="236041" y="3520881"/>
                  <a:pt x="479425" y="3305576"/>
                  <a:pt x="749300" y="3182545"/>
                </a:cubicBezTo>
                <a:cubicBezTo>
                  <a:pt x="1468967" y="2854462"/>
                  <a:pt x="2842683" y="3282028"/>
                  <a:pt x="3606800" y="3080945"/>
                </a:cubicBezTo>
                <a:cubicBezTo>
                  <a:pt x="4370917" y="2879862"/>
                  <a:pt x="4777318" y="2219462"/>
                  <a:pt x="5334000" y="1976045"/>
                </a:cubicBezTo>
                <a:cubicBezTo>
                  <a:pt x="5890684" y="1732628"/>
                  <a:pt x="6946900" y="1620445"/>
                  <a:pt x="6946900" y="1620445"/>
                </a:cubicBezTo>
                <a:cubicBezTo>
                  <a:pt x="7482417" y="1506145"/>
                  <a:pt x="8199967" y="1425712"/>
                  <a:pt x="8547100" y="1290245"/>
                </a:cubicBezTo>
                <a:cubicBezTo>
                  <a:pt x="8894233" y="1154778"/>
                  <a:pt x="8589433" y="919828"/>
                  <a:pt x="9029700" y="807645"/>
                </a:cubicBezTo>
                <a:cubicBezTo>
                  <a:pt x="9469967" y="695462"/>
                  <a:pt x="10725150" y="714512"/>
                  <a:pt x="11188700" y="617145"/>
                </a:cubicBezTo>
                <a:cubicBezTo>
                  <a:pt x="11652250" y="519778"/>
                  <a:pt x="11531600" y="267895"/>
                  <a:pt x="11811000" y="223445"/>
                </a:cubicBezTo>
                <a:cubicBezTo>
                  <a:pt x="11880850" y="212333"/>
                  <a:pt x="11963929" y="156770"/>
                  <a:pt x="12053689" y="9416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5" name="TextBox 20">
            <a:extLst>
              <a:ext uri="{FF2B5EF4-FFF2-40B4-BE49-F238E27FC236}">
                <a16:creationId xmlns:a16="http://schemas.microsoft.com/office/drawing/2014/main" xmlns="" id="{EA39F8A8-A836-4B6D-A1D4-E1CD0131E1EA}"/>
              </a:ext>
            </a:extLst>
          </p:cNvPr>
          <p:cNvSpPr txBox="1"/>
          <p:nvPr/>
        </p:nvSpPr>
        <p:spPr>
          <a:xfrm>
            <a:off x="528132" y="1426739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sp>
        <p:nvSpPr>
          <p:cNvPr id="66" name="TextBox 21">
            <a:extLst>
              <a:ext uri="{FF2B5EF4-FFF2-40B4-BE49-F238E27FC236}">
                <a16:creationId xmlns:a16="http://schemas.microsoft.com/office/drawing/2014/main" xmlns="" id="{2A21F1F7-DA79-41EC-9F64-41868BED0428}"/>
              </a:ext>
            </a:extLst>
          </p:cNvPr>
          <p:cNvSpPr txBox="1"/>
          <p:nvPr/>
        </p:nvSpPr>
        <p:spPr>
          <a:xfrm>
            <a:off x="5503513" y="5361875"/>
            <a:ext cx="5838870" cy="330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注解：单击此处可以输入你想要输入的文字，文本框根据文字的长度可以自由拉伸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394F7032-F82C-4985-A74F-00D00C7B551E}"/>
              </a:ext>
            </a:extLst>
          </p:cNvPr>
          <p:cNvCxnSpPr>
            <a:cxnSpLocks/>
          </p:cNvCxnSpPr>
          <p:nvPr/>
        </p:nvCxnSpPr>
        <p:spPr>
          <a:xfrm>
            <a:off x="5337450" y="5736341"/>
            <a:ext cx="5756309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48000">
                  <a:schemeClr val="bg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D49AB341-52E4-4CEF-B416-4ADCAD8C80F9}"/>
              </a:ext>
            </a:extLst>
          </p:cNvPr>
          <p:cNvCxnSpPr>
            <a:cxnSpLocks/>
          </p:cNvCxnSpPr>
          <p:nvPr/>
        </p:nvCxnSpPr>
        <p:spPr>
          <a:xfrm>
            <a:off x="411947" y="1899118"/>
            <a:ext cx="5756309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48000">
                  <a:schemeClr val="accent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F6025F09-D0FC-4307-8A03-EA3B31959A37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25937E28-3829-4D92-82AB-1A22CD0C3231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D0FDCA20-3AA4-49BA-BFC2-1F9F21CF923D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2B5A806E-6CBC-424E-82F7-E21D04E93EC8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8E2B321B-DF9E-4506-976B-39E4A546C721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xmlns="" id="{6DCD4985-300D-4063-A62D-4BA83E45D049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1E021C2F-10BE-4CB4-916A-5452708C8F28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60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BBD6E0FC-3FCC-42B9-9546-769BE7CD3D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A783501F-EB14-4A33-89E1-B5253BB38D53}"/>
              </a:ext>
            </a:extLst>
          </p:cNvPr>
          <p:cNvSpPr/>
          <p:nvPr/>
        </p:nvSpPr>
        <p:spPr>
          <a:xfrm>
            <a:off x="-12697" y="4804745"/>
            <a:ext cx="12217393" cy="369333"/>
          </a:xfrm>
          <a:prstGeom prst="rect">
            <a:avLst/>
          </a:prstGeom>
          <a:gradFill flip="none" rotWithShape="1">
            <a:gsLst>
              <a:gs pos="0">
                <a:schemeClr val="accent4"/>
              </a:gs>
              <a:gs pos="100000">
                <a:srgbClr val="F2B8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17BACB3D-8383-4987-8111-BCB10B1D6197}"/>
              </a:ext>
            </a:extLst>
          </p:cNvPr>
          <p:cNvSpPr/>
          <p:nvPr/>
        </p:nvSpPr>
        <p:spPr>
          <a:xfrm>
            <a:off x="0" y="0"/>
            <a:ext cx="12192000" cy="510170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2200">
                <a:srgbClr val="0C57CF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132" name="图片 131" descr="一群人正在聊天&#10;&#10;描述已自动生成">
            <a:extLst>
              <a:ext uri="{FF2B5EF4-FFF2-40B4-BE49-F238E27FC236}">
                <a16:creationId xmlns:a16="http://schemas.microsoft.com/office/drawing/2014/main" xmlns="" id="{6D61B413-2C02-464C-AD49-FC7B4277C8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6"/>
          <a:stretch/>
        </p:blipFill>
        <p:spPr>
          <a:xfrm>
            <a:off x="-12697" y="-5293"/>
            <a:ext cx="12204697" cy="5087439"/>
          </a:xfrm>
          <a:prstGeom prst="rect">
            <a:avLst/>
          </a:prstGeom>
        </p:spPr>
      </p:pic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DE777A4A-C9D7-41F0-82E9-91E74F99A044}"/>
              </a:ext>
            </a:extLst>
          </p:cNvPr>
          <p:cNvSpPr txBox="1"/>
          <p:nvPr/>
        </p:nvSpPr>
        <p:spPr>
          <a:xfrm>
            <a:off x="1507793" y="1960134"/>
            <a:ext cx="92018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800" dirty="0">
                <a:ln w="9525">
                  <a:solidFill>
                    <a:schemeClr val="bg1"/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年终工作总结汇报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A54E22F6-1A15-4351-A25E-763A0CA4B646}"/>
              </a:ext>
            </a:extLst>
          </p:cNvPr>
          <p:cNvSpPr/>
          <p:nvPr/>
        </p:nvSpPr>
        <p:spPr>
          <a:xfrm>
            <a:off x="3263333" y="3208408"/>
            <a:ext cx="56653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YEAR-END WORK SUMMARY REPORT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平行四边形 56">
            <a:extLst>
              <a:ext uri="{FF2B5EF4-FFF2-40B4-BE49-F238E27FC236}">
                <a16:creationId xmlns:a16="http://schemas.microsoft.com/office/drawing/2014/main" xmlns="" id="{10A04A2A-C838-4201-8C6A-024064A9FBD2}"/>
              </a:ext>
            </a:extLst>
          </p:cNvPr>
          <p:cNvSpPr/>
          <p:nvPr/>
        </p:nvSpPr>
        <p:spPr>
          <a:xfrm>
            <a:off x="1655012" y="1756416"/>
            <a:ext cx="1602909" cy="239486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平行四边形 57">
            <a:extLst>
              <a:ext uri="{FF2B5EF4-FFF2-40B4-BE49-F238E27FC236}">
                <a16:creationId xmlns:a16="http://schemas.microsoft.com/office/drawing/2014/main" xmlns="" id="{0C8D8002-6911-4738-940A-B7CFC37D9DA1}"/>
              </a:ext>
            </a:extLst>
          </p:cNvPr>
          <p:cNvSpPr/>
          <p:nvPr/>
        </p:nvSpPr>
        <p:spPr>
          <a:xfrm>
            <a:off x="2154364" y="1912499"/>
            <a:ext cx="1602909" cy="192423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平行四边形 58">
            <a:extLst>
              <a:ext uri="{FF2B5EF4-FFF2-40B4-BE49-F238E27FC236}">
                <a16:creationId xmlns:a16="http://schemas.microsoft.com/office/drawing/2014/main" xmlns="" id="{B1A25994-2E27-4219-8BC1-B03C727A3EA8}"/>
              </a:ext>
            </a:extLst>
          </p:cNvPr>
          <p:cNvSpPr/>
          <p:nvPr/>
        </p:nvSpPr>
        <p:spPr>
          <a:xfrm flipH="1">
            <a:off x="8800126" y="3183798"/>
            <a:ext cx="1602909" cy="192423"/>
          </a:xfrm>
          <a:prstGeom prst="parallelogram">
            <a:avLst/>
          </a:prstGeom>
          <a:gradFill flip="none" rotWithShape="1">
            <a:gsLst>
              <a:gs pos="10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平行四边形 59">
            <a:extLst>
              <a:ext uri="{FF2B5EF4-FFF2-40B4-BE49-F238E27FC236}">
                <a16:creationId xmlns:a16="http://schemas.microsoft.com/office/drawing/2014/main" xmlns="" id="{9B73EEBB-F586-4FB9-B713-0B4C8EB91FE4}"/>
              </a:ext>
            </a:extLst>
          </p:cNvPr>
          <p:cNvSpPr/>
          <p:nvPr/>
        </p:nvSpPr>
        <p:spPr>
          <a:xfrm flipH="1">
            <a:off x="9607929" y="3023725"/>
            <a:ext cx="1602909" cy="192423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1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A67055A4-C85D-4960-84E9-EFD96AED4890}"/>
              </a:ext>
            </a:extLst>
          </p:cNvPr>
          <p:cNvCxnSpPr>
            <a:cxnSpLocks/>
          </p:cNvCxnSpPr>
          <p:nvPr/>
        </p:nvCxnSpPr>
        <p:spPr>
          <a:xfrm flipH="1">
            <a:off x="8234978" y="1958353"/>
            <a:ext cx="1130295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D52D190F-E8A0-4240-930F-558B308AC10C}"/>
              </a:ext>
            </a:extLst>
          </p:cNvPr>
          <p:cNvCxnSpPr>
            <a:cxnSpLocks/>
          </p:cNvCxnSpPr>
          <p:nvPr/>
        </p:nvCxnSpPr>
        <p:spPr>
          <a:xfrm>
            <a:off x="1863692" y="3401621"/>
            <a:ext cx="1368129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524C6FEE-DE0D-478B-9599-8FC332CCFB00}"/>
              </a:ext>
            </a:extLst>
          </p:cNvPr>
          <p:cNvCxnSpPr>
            <a:cxnSpLocks/>
          </p:cNvCxnSpPr>
          <p:nvPr/>
        </p:nvCxnSpPr>
        <p:spPr>
          <a:xfrm>
            <a:off x="2758569" y="3223467"/>
            <a:ext cx="1130295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77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73BFD0-068A-4446-8016-DBFD2FF9EF75}"/>
              </a:ext>
            </a:extLst>
          </p:cNvPr>
          <p:cNvGrpSpPr/>
          <p:nvPr/>
        </p:nvGrpSpPr>
        <p:grpSpPr>
          <a:xfrm>
            <a:off x="5101320" y="4873075"/>
            <a:ext cx="1989359" cy="489914"/>
            <a:chOff x="5304518" y="4949275"/>
            <a:chExt cx="1989359" cy="489914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xmlns="" id="{0135F9F2-6976-418A-A5F8-CD0F7635EBFC}"/>
                </a:ext>
              </a:extLst>
            </p:cNvPr>
            <p:cNvSpPr/>
            <p:nvPr/>
          </p:nvSpPr>
          <p:spPr>
            <a:xfrm>
              <a:off x="5304518" y="4949275"/>
              <a:ext cx="1989359" cy="4899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b="100000"/>
              </a:path>
            </a:gradFill>
            <a:ln w="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76200" dist="50800" dir="5400000" algn="t" rotWithShape="0">
                <a:srgbClr val="778495">
                  <a:alpha val="2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7B7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9474CE3A-D4D6-4087-B3B8-D74762FD6327}"/>
                </a:ext>
              </a:extLst>
            </p:cNvPr>
            <p:cNvSpPr txBox="1"/>
            <p:nvPr/>
          </p:nvSpPr>
          <p:spPr>
            <a:xfrm>
              <a:off x="5398952" y="500956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汇报人：高小定</a:t>
              </a:r>
            </a:p>
          </p:txBody>
        </p:sp>
      </p:grp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E52546C4-1C5C-4C5D-88E6-5E7D9C45A42E}"/>
              </a:ext>
            </a:extLst>
          </p:cNvPr>
          <p:cNvCxnSpPr>
            <a:cxnSpLocks/>
          </p:cNvCxnSpPr>
          <p:nvPr/>
        </p:nvCxnSpPr>
        <p:spPr>
          <a:xfrm flipH="1">
            <a:off x="7604057" y="1820413"/>
            <a:ext cx="1796721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E9A32EF3-2D97-41F1-A639-EEBE238B650A}"/>
              </a:ext>
            </a:extLst>
          </p:cNvPr>
          <p:cNvSpPr txBox="1"/>
          <p:nvPr/>
        </p:nvSpPr>
        <p:spPr>
          <a:xfrm>
            <a:off x="409448" y="219686"/>
            <a:ext cx="14542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勿忘初心，勇敢前行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1754EA42-8D2B-444A-A264-178FD41641C9}"/>
              </a:ext>
            </a:extLst>
          </p:cNvPr>
          <p:cNvSpPr txBox="1"/>
          <p:nvPr/>
        </p:nvSpPr>
        <p:spPr>
          <a:xfrm>
            <a:off x="410843" y="6240617"/>
            <a:ext cx="15039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0C53C6"/>
                </a:solidFill>
                <a:cs typeface="+mn-ea"/>
                <a:sym typeface="+mn-lt"/>
              </a:rPr>
              <a:t>DATE</a:t>
            </a:r>
            <a:r>
              <a:rPr lang="zh-CN" altLang="en-US" sz="1100" dirty="0">
                <a:solidFill>
                  <a:srgbClr val="0C53C6"/>
                </a:solidFill>
                <a:cs typeface="+mn-ea"/>
                <a:sym typeface="+mn-lt"/>
              </a:rPr>
              <a:t>：</a:t>
            </a:r>
            <a:r>
              <a:rPr lang="en-US" altLang="zh-CN" sz="1100" dirty="0">
                <a:solidFill>
                  <a:srgbClr val="0C53C6"/>
                </a:solidFill>
                <a:cs typeface="+mn-ea"/>
                <a:sym typeface="+mn-lt"/>
              </a:rPr>
              <a:t>20XX.XX.XX</a:t>
            </a:r>
            <a:endParaRPr lang="zh-CN" altLang="en-US" sz="1100" dirty="0">
              <a:solidFill>
                <a:srgbClr val="0C53C6"/>
              </a:solidFill>
              <a:cs typeface="+mn-ea"/>
              <a:sym typeface="+mn-lt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44C26700-7A8B-4311-8323-729DEDE4412E}"/>
              </a:ext>
            </a:extLst>
          </p:cNvPr>
          <p:cNvGrpSpPr/>
          <p:nvPr/>
        </p:nvGrpSpPr>
        <p:grpSpPr>
          <a:xfrm>
            <a:off x="11338642" y="304461"/>
            <a:ext cx="359022" cy="88487"/>
            <a:chOff x="11200518" y="251954"/>
            <a:chExt cx="566808" cy="139700"/>
          </a:xfrm>
        </p:grpSpPr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15A67A4C-C1C5-4B43-B047-80F7187829E3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248BB566-0FE9-4655-B648-50C2454356DC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333F65E4-CD7A-4E9B-9250-7930251A8601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A84E2BC1-6951-44C5-A6E2-138A217FA4C9}"/>
              </a:ext>
            </a:extLst>
          </p:cNvPr>
          <p:cNvGrpSpPr/>
          <p:nvPr/>
        </p:nvGrpSpPr>
        <p:grpSpPr>
          <a:xfrm>
            <a:off x="11029282" y="6310216"/>
            <a:ext cx="663042" cy="111904"/>
            <a:chOff x="6572251" y="-1254662"/>
            <a:chExt cx="663042" cy="196801"/>
          </a:xfrm>
        </p:grpSpPr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4169BB46-87FA-4333-8A04-B0EFE8B78C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52A79BC5-721D-45AC-8329-F6F2B7622D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FFA1AF51-692C-408F-988D-1FB777355E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xmlns="" id="{9376B748-9454-4EFB-AFF5-5DCAB3F181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1A503DAB-77D6-483E-AB9E-439DA24B35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F4388A8B-B671-4AC2-AFC3-1EB9E2B11D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C352D943-66B7-4E81-B97F-0717131769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3DB308CF-960F-463A-8F1B-B0D5A7EFDD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xmlns="" id="{81B6D234-F484-4B30-98BD-C4DEEAC731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xmlns="" id="{D27EC931-029A-4432-BA58-2FBEC05523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xmlns="" id="{C69E4424-20A4-4BCD-B95E-D44005278A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FCD77DB6-B941-4969-8C3C-6229097711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309E64A6-1E34-4D3E-BE61-BDA5361E271A}"/>
              </a:ext>
            </a:extLst>
          </p:cNvPr>
          <p:cNvCxnSpPr>
            <a:cxnSpLocks/>
          </p:cNvCxnSpPr>
          <p:nvPr/>
        </p:nvCxnSpPr>
        <p:spPr>
          <a:xfrm flipH="1">
            <a:off x="8917515" y="3416135"/>
            <a:ext cx="1368129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012A81CE-F4FE-4B60-B329-44758DE497CF}"/>
              </a:ext>
            </a:extLst>
          </p:cNvPr>
          <p:cNvSpPr txBox="1"/>
          <p:nvPr/>
        </p:nvSpPr>
        <p:spPr>
          <a:xfrm>
            <a:off x="1495096" y="1915643"/>
            <a:ext cx="92018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800" dirty="0">
                <a:gradFill flip="none" rotWithShape="1">
                  <a:gsLst>
                    <a:gs pos="6100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年终工作总结汇报</a:t>
            </a:r>
          </a:p>
        </p:txBody>
      </p:sp>
    </p:spTree>
    <p:extLst>
      <p:ext uri="{BB962C8B-B14F-4D97-AF65-F5344CB8AC3E}">
        <p14:creationId xmlns:p14="http://schemas.microsoft.com/office/powerpoint/2010/main" val="124554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75685AFB-1733-4243-BC99-373E0D05D846}"/>
              </a:ext>
            </a:extLst>
          </p:cNvPr>
          <p:cNvGrpSpPr/>
          <p:nvPr/>
        </p:nvGrpSpPr>
        <p:grpSpPr>
          <a:xfrm>
            <a:off x="1042022" y="2478553"/>
            <a:ext cx="10107957" cy="3619214"/>
            <a:chOff x="540752" y="2159240"/>
            <a:chExt cx="11110495" cy="3978179"/>
          </a:xfrm>
        </p:grpSpPr>
        <p:sp>
          <p:nvSpPr>
            <p:cNvPr id="22" name="矩形 19">
              <a:extLst>
                <a:ext uri="{FF2B5EF4-FFF2-40B4-BE49-F238E27FC236}">
                  <a16:creationId xmlns:a16="http://schemas.microsoft.com/office/drawing/2014/main" xmlns="" id="{02036838-3D8B-49B5-8F6F-74CC32C7FF1A}"/>
                </a:ext>
              </a:extLst>
            </p:cNvPr>
            <p:cNvSpPr>
              <a:spLocks/>
            </p:cNvSpPr>
            <p:nvPr/>
          </p:nvSpPr>
          <p:spPr>
            <a:xfrm>
              <a:off x="540752" y="2191661"/>
              <a:ext cx="6701877" cy="3945758"/>
            </a:xfrm>
            <a:custGeom>
              <a:avLst/>
              <a:gdLst>
                <a:gd name="connsiteX0" fmla="*/ 72429 w 3907999"/>
                <a:gd name="connsiteY0" fmla="*/ 2 h 3395913"/>
                <a:gd name="connsiteX1" fmla="*/ 2391008 w 3907999"/>
                <a:gd name="connsiteY1" fmla="*/ 13809 h 3395913"/>
                <a:gd name="connsiteX2" fmla="*/ 2456328 w 3907999"/>
                <a:gd name="connsiteY2" fmla="*/ 56461 h 3395913"/>
                <a:gd name="connsiteX3" fmla="*/ 3901663 w 3907999"/>
                <a:gd name="connsiteY3" fmla="*/ 3294566 h 3395913"/>
                <a:gd name="connsiteX4" fmla="*/ 3835915 w 3907999"/>
                <a:gd name="connsiteY4" fmla="*/ 3395913 h 3395913"/>
                <a:gd name="connsiteX5" fmla="*/ 72000 w 3907999"/>
                <a:gd name="connsiteY5" fmla="*/ 3395913 h 3395913"/>
                <a:gd name="connsiteX6" fmla="*/ 0 w 3907999"/>
                <a:gd name="connsiteY6" fmla="*/ 3323913 h 3395913"/>
                <a:gd name="connsiteX7" fmla="*/ 0 w 3907999"/>
                <a:gd name="connsiteY7" fmla="*/ 72001 h 3395913"/>
                <a:gd name="connsiteX8" fmla="*/ 72429 w 3907999"/>
                <a:gd name="connsiteY8" fmla="*/ 2 h 339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7999" h="3395913">
                  <a:moveTo>
                    <a:pt x="72429" y="2"/>
                  </a:moveTo>
                  <a:lnTo>
                    <a:pt x="2391008" y="13809"/>
                  </a:lnTo>
                  <a:cubicBezTo>
                    <a:pt x="2419269" y="13977"/>
                    <a:pt x="2444808" y="30654"/>
                    <a:pt x="2456328" y="56461"/>
                  </a:cubicBezTo>
                  <a:lnTo>
                    <a:pt x="3901663" y="3294566"/>
                  </a:lnTo>
                  <a:cubicBezTo>
                    <a:pt x="3922924" y="3342199"/>
                    <a:pt x="3888078" y="3395913"/>
                    <a:pt x="3835915" y="3395913"/>
                  </a:cubicBezTo>
                  <a:lnTo>
                    <a:pt x="72000" y="3395913"/>
                  </a:lnTo>
                  <a:cubicBezTo>
                    <a:pt x="32256" y="3395913"/>
                    <a:pt x="0" y="3363657"/>
                    <a:pt x="0" y="3323913"/>
                  </a:cubicBezTo>
                  <a:lnTo>
                    <a:pt x="0" y="72001"/>
                  </a:lnTo>
                  <a:cubicBezTo>
                    <a:pt x="0" y="32092"/>
                    <a:pt x="32521" y="-235"/>
                    <a:pt x="72429" y="2"/>
                  </a:cubicBezTo>
                </a:path>
              </a:pathLst>
            </a:custGeom>
            <a:solidFill>
              <a:schemeClr val="accent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19">
              <a:extLst>
                <a:ext uri="{FF2B5EF4-FFF2-40B4-BE49-F238E27FC236}">
                  <a16:creationId xmlns:a16="http://schemas.microsoft.com/office/drawing/2014/main" xmlns="" id="{9EEC1631-AFFC-4378-B056-AEFEE8D5C79A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4949370" y="2159240"/>
              <a:ext cx="6701877" cy="3945758"/>
            </a:xfrm>
            <a:custGeom>
              <a:avLst/>
              <a:gdLst>
                <a:gd name="connsiteX0" fmla="*/ 72429 w 3907999"/>
                <a:gd name="connsiteY0" fmla="*/ 2 h 3395913"/>
                <a:gd name="connsiteX1" fmla="*/ 2391008 w 3907999"/>
                <a:gd name="connsiteY1" fmla="*/ 13809 h 3395913"/>
                <a:gd name="connsiteX2" fmla="*/ 2456328 w 3907999"/>
                <a:gd name="connsiteY2" fmla="*/ 56461 h 3395913"/>
                <a:gd name="connsiteX3" fmla="*/ 3901663 w 3907999"/>
                <a:gd name="connsiteY3" fmla="*/ 3294566 h 3395913"/>
                <a:gd name="connsiteX4" fmla="*/ 3835915 w 3907999"/>
                <a:gd name="connsiteY4" fmla="*/ 3395913 h 3395913"/>
                <a:gd name="connsiteX5" fmla="*/ 72000 w 3907999"/>
                <a:gd name="connsiteY5" fmla="*/ 3395913 h 3395913"/>
                <a:gd name="connsiteX6" fmla="*/ 0 w 3907999"/>
                <a:gd name="connsiteY6" fmla="*/ 3323913 h 3395913"/>
                <a:gd name="connsiteX7" fmla="*/ 0 w 3907999"/>
                <a:gd name="connsiteY7" fmla="*/ 72001 h 3395913"/>
                <a:gd name="connsiteX8" fmla="*/ 72429 w 3907999"/>
                <a:gd name="connsiteY8" fmla="*/ 2 h 339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7999" h="3395913">
                  <a:moveTo>
                    <a:pt x="72429" y="2"/>
                  </a:moveTo>
                  <a:lnTo>
                    <a:pt x="2391008" y="13809"/>
                  </a:lnTo>
                  <a:cubicBezTo>
                    <a:pt x="2419269" y="13977"/>
                    <a:pt x="2444808" y="30654"/>
                    <a:pt x="2456328" y="56461"/>
                  </a:cubicBezTo>
                  <a:lnTo>
                    <a:pt x="3901663" y="3294566"/>
                  </a:lnTo>
                  <a:cubicBezTo>
                    <a:pt x="3922924" y="3342199"/>
                    <a:pt x="3888078" y="3395913"/>
                    <a:pt x="3835915" y="3395913"/>
                  </a:cubicBezTo>
                  <a:lnTo>
                    <a:pt x="72000" y="3395913"/>
                  </a:lnTo>
                  <a:cubicBezTo>
                    <a:pt x="32256" y="3395913"/>
                    <a:pt x="0" y="3363657"/>
                    <a:pt x="0" y="3323913"/>
                  </a:cubicBezTo>
                  <a:lnTo>
                    <a:pt x="0" y="72001"/>
                  </a:lnTo>
                  <a:cubicBezTo>
                    <a:pt x="0" y="32092"/>
                    <a:pt x="32521" y="-235"/>
                    <a:pt x="72429" y="2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4"/>
              </a:solidFill>
            </a:ln>
            <a:effectLst>
              <a:outerShdw blurRad="101600" dist="76200" dir="5400000" algn="t" rotWithShape="0">
                <a:srgbClr val="0C267A">
                  <a:alpha val="3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TextBox 20">
            <a:extLst>
              <a:ext uri="{FF2B5EF4-FFF2-40B4-BE49-F238E27FC236}">
                <a16:creationId xmlns:a16="http://schemas.microsoft.com/office/drawing/2014/main" xmlns="" id="{7E107FC6-1D24-4532-87E3-9A5A98F4278D}"/>
              </a:ext>
            </a:extLst>
          </p:cNvPr>
          <p:cNvSpPr txBox="1"/>
          <p:nvPr/>
        </p:nvSpPr>
        <p:spPr>
          <a:xfrm>
            <a:off x="1350939" y="3011289"/>
            <a:ext cx="1647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29" name="TextBox 21">
            <a:extLst>
              <a:ext uri="{FF2B5EF4-FFF2-40B4-BE49-F238E27FC236}">
                <a16:creationId xmlns:a16="http://schemas.microsoft.com/office/drawing/2014/main" xmlns="" id="{00943334-9A3E-4118-9140-0D0FF5224DD6}"/>
              </a:ext>
            </a:extLst>
          </p:cNvPr>
          <p:cNvSpPr txBox="1"/>
          <p:nvPr/>
        </p:nvSpPr>
        <p:spPr>
          <a:xfrm>
            <a:off x="1400415" y="3553167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21">
            <a:extLst>
              <a:ext uri="{FF2B5EF4-FFF2-40B4-BE49-F238E27FC236}">
                <a16:creationId xmlns:a16="http://schemas.microsoft.com/office/drawing/2014/main" xmlns="" id="{052452B3-275A-4097-B712-9B91DDB36D03}"/>
              </a:ext>
            </a:extLst>
          </p:cNvPr>
          <p:cNvSpPr txBox="1"/>
          <p:nvPr/>
        </p:nvSpPr>
        <p:spPr>
          <a:xfrm>
            <a:off x="1400415" y="4192366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21">
            <a:extLst>
              <a:ext uri="{FF2B5EF4-FFF2-40B4-BE49-F238E27FC236}">
                <a16:creationId xmlns:a16="http://schemas.microsoft.com/office/drawing/2014/main" xmlns="" id="{9F299499-14F7-49B5-A4C3-87417C687780}"/>
              </a:ext>
            </a:extLst>
          </p:cNvPr>
          <p:cNvSpPr txBox="1"/>
          <p:nvPr/>
        </p:nvSpPr>
        <p:spPr>
          <a:xfrm>
            <a:off x="1400415" y="4831566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2D66202C-122F-4B2F-8B04-7704EE7FFC7B}"/>
              </a:ext>
            </a:extLst>
          </p:cNvPr>
          <p:cNvSpPr/>
          <p:nvPr/>
        </p:nvSpPr>
        <p:spPr>
          <a:xfrm>
            <a:off x="2767138" y="3075423"/>
            <a:ext cx="1681613" cy="311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DIAN JI SHU RU BIAO TI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20">
            <a:extLst>
              <a:ext uri="{FF2B5EF4-FFF2-40B4-BE49-F238E27FC236}">
                <a16:creationId xmlns:a16="http://schemas.microsoft.com/office/drawing/2014/main" xmlns="" id="{BBA1483A-7660-430F-A669-8272D79C64DC}"/>
              </a:ext>
            </a:extLst>
          </p:cNvPr>
          <p:cNvSpPr txBox="1"/>
          <p:nvPr/>
        </p:nvSpPr>
        <p:spPr>
          <a:xfrm>
            <a:off x="9280101" y="3058146"/>
            <a:ext cx="1647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olidFill>
                  <a:srgbClr val="0D5BD9"/>
                </a:solidFill>
                <a:sym typeface="+mn-lt"/>
              </a:rPr>
              <a:t>点击输入标题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25F77ABD-5DB9-4436-8029-CDE083F9C763}"/>
              </a:ext>
            </a:extLst>
          </p:cNvPr>
          <p:cNvSpPr/>
          <p:nvPr/>
        </p:nvSpPr>
        <p:spPr>
          <a:xfrm>
            <a:off x="7722320" y="3075423"/>
            <a:ext cx="2283923" cy="301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050" dirty="0">
                <a:solidFill>
                  <a:srgbClr val="0D5BD9"/>
                </a:solidFill>
                <a:cs typeface="+mn-ea"/>
                <a:sym typeface="+mn-lt"/>
              </a:rPr>
              <a:t>DIAN JI SHU RU BIAO TI</a:t>
            </a:r>
            <a:endParaRPr lang="zh-CN" altLang="en-US" sz="1050" dirty="0">
              <a:solidFill>
                <a:srgbClr val="0D5BD9"/>
              </a:solidFill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DCD1AFED-C16D-424D-9C09-BA6618CD93F1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C53E2F3D-72F0-4C8F-96F4-B3DE85A7EE81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F1CF340D-BC5D-45D2-B6EE-EFA9FA9F3F35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6F0B025F-BB0D-439D-9768-7200C7700A1D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BC1F56D0-3F83-4308-839D-683978568CE1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CE0A1743-DE94-482F-8ED6-0C69719BCC34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9E133D51-108E-436D-8FBD-B22D4522A0F9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" name="TextBox 20">
            <a:extLst>
              <a:ext uri="{FF2B5EF4-FFF2-40B4-BE49-F238E27FC236}">
                <a16:creationId xmlns:a16="http://schemas.microsoft.com/office/drawing/2014/main" xmlns="" id="{8998D114-085B-41A1-AFD2-44A54DD0F75D}"/>
              </a:ext>
            </a:extLst>
          </p:cNvPr>
          <p:cNvSpPr txBox="1"/>
          <p:nvPr/>
        </p:nvSpPr>
        <p:spPr>
          <a:xfrm>
            <a:off x="3517900" y="1559134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F3C479DD-974B-49AE-A130-D2490DBD7EC5}"/>
              </a:ext>
            </a:extLst>
          </p:cNvPr>
          <p:cNvCxnSpPr>
            <a:cxnSpLocks/>
          </p:cNvCxnSpPr>
          <p:nvPr/>
        </p:nvCxnSpPr>
        <p:spPr>
          <a:xfrm flipH="1">
            <a:off x="5618858" y="2093521"/>
            <a:ext cx="954284" cy="0"/>
          </a:xfrm>
          <a:prstGeom prst="line">
            <a:avLst/>
          </a:prstGeom>
          <a:ln w="76200" cap="rnd">
            <a:gradFill flip="none" rotWithShape="1">
              <a:gsLst>
                <a:gs pos="6195">
                  <a:schemeClr val="accent1"/>
                </a:gs>
                <a:gs pos="61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21">
            <a:extLst>
              <a:ext uri="{FF2B5EF4-FFF2-40B4-BE49-F238E27FC236}">
                <a16:creationId xmlns:a16="http://schemas.microsoft.com/office/drawing/2014/main" xmlns="" id="{D65EAD5A-1818-45BE-A6C6-EDE776D2CAB6}"/>
              </a:ext>
            </a:extLst>
          </p:cNvPr>
          <p:cNvSpPr txBox="1"/>
          <p:nvPr/>
        </p:nvSpPr>
        <p:spPr>
          <a:xfrm>
            <a:off x="7527504" y="3553167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0D5BD9"/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rgbClr val="0D5BD9"/>
              </a:solidFill>
              <a:cs typeface="+mn-ea"/>
              <a:sym typeface="+mn-lt"/>
            </a:endParaRPr>
          </a:p>
        </p:txBody>
      </p:sp>
      <p:sp>
        <p:nvSpPr>
          <p:cNvPr id="52" name="TextBox 21">
            <a:extLst>
              <a:ext uri="{FF2B5EF4-FFF2-40B4-BE49-F238E27FC236}">
                <a16:creationId xmlns:a16="http://schemas.microsoft.com/office/drawing/2014/main" xmlns="" id="{D0EAA51F-CDF3-4866-B9D8-6C92F907BCF6}"/>
              </a:ext>
            </a:extLst>
          </p:cNvPr>
          <p:cNvSpPr txBox="1"/>
          <p:nvPr/>
        </p:nvSpPr>
        <p:spPr>
          <a:xfrm>
            <a:off x="7527504" y="4192366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0D5BD9"/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rgbClr val="0D5BD9"/>
              </a:solidFill>
              <a:cs typeface="+mn-ea"/>
              <a:sym typeface="+mn-lt"/>
            </a:endParaRPr>
          </a:p>
        </p:txBody>
      </p:sp>
      <p:sp>
        <p:nvSpPr>
          <p:cNvPr id="53" name="TextBox 21">
            <a:extLst>
              <a:ext uri="{FF2B5EF4-FFF2-40B4-BE49-F238E27FC236}">
                <a16:creationId xmlns:a16="http://schemas.microsoft.com/office/drawing/2014/main" xmlns="" id="{37B7B6BC-A94B-47A6-A111-1905155B8D4B}"/>
              </a:ext>
            </a:extLst>
          </p:cNvPr>
          <p:cNvSpPr txBox="1"/>
          <p:nvPr/>
        </p:nvSpPr>
        <p:spPr>
          <a:xfrm>
            <a:off x="7527504" y="4831566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0D5BD9"/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rgbClr val="0D5BD9"/>
              </a:solidFill>
              <a:cs typeface="+mn-ea"/>
              <a:sym typeface="+mn-lt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1D1784B8-E85D-4E20-9051-5278E8826E8D}"/>
              </a:ext>
            </a:extLst>
          </p:cNvPr>
          <p:cNvCxnSpPr>
            <a:cxnSpLocks/>
          </p:cNvCxnSpPr>
          <p:nvPr/>
        </p:nvCxnSpPr>
        <p:spPr>
          <a:xfrm>
            <a:off x="1400415" y="3394119"/>
            <a:ext cx="3235085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69128898-12FB-426E-BCD3-85BAE20947A7}"/>
              </a:ext>
            </a:extLst>
          </p:cNvPr>
          <p:cNvCxnSpPr>
            <a:cxnSpLocks/>
          </p:cNvCxnSpPr>
          <p:nvPr/>
        </p:nvCxnSpPr>
        <p:spPr>
          <a:xfrm>
            <a:off x="7520458" y="3394119"/>
            <a:ext cx="3235085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7CC9AAD2-3AA2-43F3-BF11-B03BE96411CD}"/>
              </a:ext>
            </a:extLst>
          </p:cNvPr>
          <p:cNvSpPr/>
          <p:nvPr/>
        </p:nvSpPr>
        <p:spPr>
          <a:xfrm>
            <a:off x="10497502" y="5524743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accent4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1522FA48-1AAD-499C-B5C0-75312FDDFEE4}"/>
              </a:ext>
            </a:extLst>
          </p:cNvPr>
          <p:cNvSpPr/>
          <p:nvPr/>
        </p:nvSpPr>
        <p:spPr>
          <a:xfrm rot="10800000">
            <a:off x="1052867" y="2515327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71487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57AA864-F746-41C6-817A-4F9D324509AF}"/>
              </a:ext>
            </a:extLst>
          </p:cNvPr>
          <p:cNvGrpSpPr/>
          <p:nvPr/>
        </p:nvGrpSpPr>
        <p:grpSpPr>
          <a:xfrm>
            <a:off x="3380936" y="3357461"/>
            <a:ext cx="5407464" cy="3510064"/>
            <a:chOff x="3380936" y="3357461"/>
            <a:chExt cx="5407464" cy="2290281"/>
          </a:xfrm>
        </p:grpSpPr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xmlns="" id="{193163EA-7652-45A3-86D5-4AF8A12AD66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80936" y="3357461"/>
              <a:ext cx="0" cy="2290281"/>
            </a:xfrm>
            <a:prstGeom prst="line">
              <a:avLst/>
            </a:prstGeom>
            <a:ln>
              <a:solidFill>
                <a:schemeClr val="bg1">
                  <a:lumMod val="85000"/>
                  <a:alpha val="8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>
              <a:extLst>
                <a:ext uri="{FF2B5EF4-FFF2-40B4-BE49-F238E27FC236}">
                  <a16:creationId xmlns:a16="http://schemas.microsoft.com/office/drawing/2014/main" xmlns="" id="{0264294F-9A4F-4956-9B59-44A835256B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4668" y="3357461"/>
              <a:ext cx="0" cy="2290281"/>
            </a:xfrm>
            <a:prstGeom prst="line">
              <a:avLst/>
            </a:prstGeom>
            <a:ln>
              <a:solidFill>
                <a:schemeClr val="bg1">
                  <a:lumMod val="85000"/>
                  <a:alpha val="8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xmlns="" id="{B11F8285-CAB6-40AB-AC49-8FEF454903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88400" y="3357461"/>
              <a:ext cx="0" cy="2290281"/>
            </a:xfrm>
            <a:prstGeom prst="line">
              <a:avLst/>
            </a:prstGeom>
            <a:ln>
              <a:solidFill>
                <a:schemeClr val="bg1">
                  <a:lumMod val="85000"/>
                  <a:alpha val="8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1155AA11-442C-438F-9154-EFE91D520EED}"/>
              </a:ext>
            </a:extLst>
          </p:cNvPr>
          <p:cNvSpPr/>
          <p:nvPr/>
        </p:nvSpPr>
        <p:spPr>
          <a:xfrm>
            <a:off x="0" y="0"/>
            <a:ext cx="12192000" cy="344562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5" name="TextBox 21">
            <a:extLst>
              <a:ext uri="{FF2B5EF4-FFF2-40B4-BE49-F238E27FC236}">
                <a16:creationId xmlns:a16="http://schemas.microsoft.com/office/drawing/2014/main" xmlns="" id="{5F237756-E4A9-497D-93DB-AD4032DA9D32}"/>
              </a:ext>
            </a:extLst>
          </p:cNvPr>
          <p:cNvSpPr txBox="1"/>
          <p:nvPr/>
        </p:nvSpPr>
        <p:spPr>
          <a:xfrm>
            <a:off x="921264" y="4287251"/>
            <a:ext cx="2136772" cy="127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90FA0A62-BB43-41F6-9B09-BFE7464AA45B}"/>
              </a:ext>
            </a:extLst>
          </p:cNvPr>
          <p:cNvGrpSpPr/>
          <p:nvPr/>
        </p:nvGrpSpPr>
        <p:grpSpPr>
          <a:xfrm>
            <a:off x="1468355" y="2990932"/>
            <a:ext cx="865620" cy="733058"/>
            <a:chOff x="1391232" y="3730162"/>
            <a:chExt cx="525704" cy="445196"/>
          </a:xfrm>
        </p:grpSpPr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xmlns="" id="{AFFBD9D7-4C41-4B92-A281-25BBF6E9D506}"/>
                </a:ext>
              </a:extLst>
            </p:cNvPr>
            <p:cNvSpPr/>
            <p:nvPr/>
          </p:nvSpPr>
          <p:spPr>
            <a:xfrm>
              <a:off x="1436991" y="3730162"/>
              <a:ext cx="445198" cy="44519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412" tIns="46706" rIns="93412" bIns="46706" rtlCol="0" anchor="ctr">
              <a:noAutofit/>
            </a:bodyPr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1" name="Object 800011">
              <a:extLst>
                <a:ext uri="{FF2B5EF4-FFF2-40B4-BE49-F238E27FC236}">
                  <a16:creationId xmlns:a16="http://schemas.microsoft.com/office/drawing/2014/main" xmlns="" id="{C55C3160-DF6F-4686-AC35-CDC41D07E4C7}"/>
                </a:ext>
              </a:extLst>
            </p:cNvPr>
            <p:cNvSpPr txBox="1"/>
            <p:nvPr/>
          </p:nvSpPr>
          <p:spPr>
            <a:xfrm>
              <a:off x="1391232" y="3791252"/>
              <a:ext cx="525704" cy="290533"/>
            </a:xfrm>
            <a:prstGeom prst="rect">
              <a:avLst/>
            </a:prstGeom>
            <a:ln>
              <a:noFill/>
            </a:ln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sz="2800" b="1" dirty="0">
                  <a:cs typeface="+mn-ea"/>
                  <a:sym typeface="+mn-lt"/>
                </a:rPr>
                <a:t>01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066DD7E3-104B-47A5-87F9-70158A0EB727}"/>
              </a:ext>
            </a:extLst>
          </p:cNvPr>
          <p:cNvGrpSpPr/>
          <p:nvPr/>
        </p:nvGrpSpPr>
        <p:grpSpPr>
          <a:xfrm>
            <a:off x="4201577" y="2990932"/>
            <a:ext cx="865620" cy="733058"/>
            <a:chOff x="1398945" y="3730162"/>
            <a:chExt cx="525704" cy="445196"/>
          </a:xfrm>
        </p:grpSpPr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xmlns="" id="{C1CB873D-53D0-4B0C-A2F2-6D6DDA656D1C}"/>
                </a:ext>
              </a:extLst>
            </p:cNvPr>
            <p:cNvSpPr/>
            <p:nvPr/>
          </p:nvSpPr>
          <p:spPr>
            <a:xfrm>
              <a:off x="1436991" y="3730162"/>
              <a:ext cx="445198" cy="44519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412" tIns="46706" rIns="93412" bIns="46706" rtlCol="0" anchor="ctr">
              <a:noAutofit/>
            </a:bodyPr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6" name="Object 800011">
              <a:extLst>
                <a:ext uri="{FF2B5EF4-FFF2-40B4-BE49-F238E27FC236}">
                  <a16:creationId xmlns:a16="http://schemas.microsoft.com/office/drawing/2014/main" xmlns="" id="{B87F320A-FAAC-4870-86DD-30F49B94DDB5}"/>
                </a:ext>
              </a:extLst>
            </p:cNvPr>
            <p:cNvSpPr txBox="1"/>
            <p:nvPr/>
          </p:nvSpPr>
          <p:spPr>
            <a:xfrm>
              <a:off x="1398945" y="3798965"/>
              <a:ext cx="525704" cy="290533"/>
            </a:xfrm>
            <a:prstGeom prst="rect">
              <a:avLst/>
            </a:prstGeom>
            <a:ln>
              <a:noFill/>
            </a:ln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sz="2800" b="1" dirty="0">
                  <a:cs typeface="+mn-ea"/>
                  <a:sym typeface="+mn-lt"/>
                </a:rPr>
                <a:t>02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xmlns="" id="{DBA0711C-53B3-488D-A6DF-144D970D3179}"/>
              </a:ext>
            </a:extLst>
          </p:cNvPr>
          <p:cNvGrpSpPr/>
          <p:nvPr/>
        </p:nvGrpSpPr>
        <p:grpSpPr>
          <a:xfrm>
            <a:off x="6934799" y="2990932"/>
            <a:ext cx="865620" cy="733058"/>
            <a:chOff x="1398945" y="3730162"/>
            <a:chExt cx="525704" cy="445196"/>
          </a:xfrm>
        </p:grpSpPr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xmlns="" id="{E0B7E745-D0E1-4736-8914-8B6031A9D11D}"/>
                </a:ext>
              </a:extLst>
            </p:cNvPr>
            <p:cNvSpPr/>
            <p:nvPr/>
          </p:nvSpPr>
          <p:spPr>
            <a:xfrm>
              <a:off x="1436991" y="3730162"/>
              <a:ext cx="445198" cy="44519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412" tIns="46706" rIns="93412" bIns="46706" rtlCol="0" anchor="ctr">
              <a:noAutofit/>
            </a:bodyPr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1" name="Object 800011">
              <a:extLst>
                <a:ext uri="{FF2B5EF4-FFF2-40B4-BE49-F238E27FC236}">
                  <a16:creationId xmlns:a16="http://schemas.microsoft.com/office/drawing/2014/main" xmlns="" id="{0C71D69C-68DD-4070-BAA4-1C63304D6119}"/>
                </a:ext>
              </a:extLst>
            </p:cNvPr>
            <p:cNvSpPr txBox="1"/>
            <p:nvPr/>
          </p:nvSpPr>
          <p:spPr>
            <a:xfrm>
              <a:off x="1398945" y="3798965"/>
              <a:ext cx="525704" cy="290533"/>
            </a:xfrm>
            <a:prstGeom prst="rect">
              <a:avLst/>
            </a:prstGeom>
            <a:ln>
              <a:noFill/>
            </a:ln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sz="2800" b="1" dirty="0">
                  <a:cs typeface="+mn-ea"/>
                  <a:sym typeface="+mn-lt"/>
                </a:rPr>
                <a:t>03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4320F550-4F49-4276-AF04-3AEED84C1BC6}"/>
              </a:ext>
            </a:extLst>
          </p:cNvPr>
          <p:cNvGrpSpPr/>
          <p:nvPr/>
        </p:nvGrpSpPr>
        <p:grpSpPr>
          <a:xfrm>
            <a:off x="9668021" y="2990932"/>
            <a:ext cx="865620" cy="733058"/>
            <a:chOff x="1398945" y="3730162"/>
            <a:chExt cx="525704" cy="445196"/>
          </a:xfrm>
        </p:grpSpPr>
        <p:sp>
          <p:nvSpPr>
            <p:cNvPr id="174" name="矩形: 圆角 173">
              <a:extLst>
                <a:ext uri="{FF2B5EF4-FFF2-40B4-BE49-F238E27FC236}">
                  <a16:creationId xmlns:a16="http://schemas.microsoft.com/office/drawing/2014/main" xmlns="" id="{3981D279-6F7F-4B49-AFC8-79747BF596BD}"/>
                </a:ext>
              </a:extLst>
            </p:cNvPr>
            <p:cNvSpPr/>
            <p:nvPr/>
          </p:nvSpPr>
          <p:spPr>
            <a:xfrm>
              <a:off x="1436991" y="3730162"/>
              <a:ext cx="445198" cy="44519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412" tIns="46706" rIns="93412" bIns="46706" rtlCol="0" anchor="ctr">
              <a:noAutofit/>
            </a:bodyPr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5" name="Object 800011">
              <a:extLst>
                <a:ext uri="{FF2B5EF4-FFF2-40B4-BE49-F238E27FC236}">
                  <a16:creationId xmlns:a16="http://schemas.microsoft.com/office/drawing/2014/main" xmlns="" id="{E915AD9B-D703-41D5-8D07-EB5FD6D861FA}"/>
                </a:ext>
              </a:extLst>
            </p:cNvPr>
            <p:cNvSpPr txBox="1"/>
            <p:nvPr/>
          </p:nvSpPr>
          <p:spPr>
            <a:xfrm>
              <a:off x="1398945" y="3798965"/>
              <a:ext cx="525704" cy="290533"/>
            </a:xfrm>
            <a:prstGeom prst="rect">
              <a:avLst/>
            </a:prstGeom>
            <a:ln>
              <a:noFill/>
            </a:ln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sz="2800" b="1" dirty="0">
                  <a:cs typeface="+mn-ea"/>
                  <a:sym typeface="+mn-lt"/>
                </a:rPr>
                <a:t>04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</p:grpSp>
      <p:sp>
        <p:nvSpPr>
          <p:cNvPr id="177" name="TextBox 21">
            <a:extLst>
              <a:ext uri="{FF2B5EF4-FFF2-40B4-BE49-F238E27FC236}">
                <a16:creationId xmlns:a16="http://schemas.microsoft.com/office/drawing/2014/main" xmlns="" id="{7A04D146-ABF3-4361-9B2E-0CA0433F3D28}"/>
              </a:ext>
            </a:extLst>
          </p:cNvPr>
          <p:cNvSpPr txBox="1"/>
          <p:nvPr/>
        </p:nvSpPr>
        <p:spPr>
          <a:xfrm>
            <a:off x="3673849" y="4287251"/>
            <a:ext cx="2136772" cy="127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9" name="TextBox 21">
            <a:extLst>
              <a:ext uri="{FF2B5EF4-FFF2-40B4-BE49-F238E27FC236}">
                <a16:creationId xmlns:a16="http://schemas.microsoft.com/office/drawing/2014/main" xmlns="" id="{844771E0-3C09-495C-A74D-4DE3FE7E49A6}"/>
              </a:ext>
            </a:extLst>
          </p:cNvPr>
          <p:cNvSpPr txBox="1"/>
          <p:nvPr/>
        </p:nvSpPr>
        <p:spPr>
          <a:xfrm>
            <a:off x="6426434" y="4287251"/>
            <a:ext cx="2136772" cy="127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1" name="TextBox 21">
            <a:extLst>
              <a:ext uri="{FF2B5EF4-FFF2-40B4-BE49-F238E27FC236}">
                <a16:creationId xmlns:a16="http://schemas.microsoft.com/office/drawing/2014/main" xmlns="" id="{164073CF-02FD-4272-A527-C5BAA8DABD01}"/>
              </a:ext>
            </a:extLst>
          </p:cNvPr>
          <p:cNvSpPr txBox="1"/>
          <p:nvPr/>
        </p:nvSpPr>
        <p:spPr>
          <a:xfrm>
            <a:off x="9179018" y="4287251"/>
            <a:ext cx="2040697" cy="127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xmlns="" id="{068506A8-F96C-44EB-9990-EB840D262DAE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xmlns="" id="{B2687757-D478-4475-9AE9-9E718BCC355A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DBD36050-77B9-402A-82CF-D1A845BDE805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3C7CD36C-76F7-49DD-B51C-8657FD446D83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xmlns="" id="{4A1EBAB3-C79B-4294-A651-812975008F34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矩形 183">
              <a:extLst>
                <a:ext uri="{FF2B5EF4-FFF2-40B4-BE49-F238E27FC236}">
                  <a16:creationId xmlns:a16="http://schemas.microsoft.com/office/drawing/2014/main" xmlns="" id="{D2016780-E39A-4974-95F8-3479EE806138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5" name="文本框 184">
            <a:extLst>
              <a:ext uri="{FF2B5EF4-FFF2-40B4-BE49-F238E27FC236}">
                <a16:creationId xmlns:a16="http://schemas.microsoft.com/office/drawing/2014/main" xmlns="" id="{3292E703-ED40-4153-88AC-EDCFF6AE27C8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6" name="TextBox 20">
            <a:extLst>
              <a:ext uri="{FF2B5EF4-FFF2-40B4-BE49-F238E27FC236}">
                <a16:creationId xmlns:a16="http://schemas.microsoft.com/office/drawing/2014/main" xmlns="" id="{2B538E78-CBB7-4CCB-9946-B466F121B52A}"/>
              </a:ext>
            </a:extLst>
          </p:cNvPr>
          <p:cNvSpPr txBox="1"/>
          <p:nvPr/>
        </p:nvSpPr>
        <p:spPr>
          <a:xfrm>
            <a:off x="3517900" y="1559134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cxnSp>
        <p:nvCxnSpPr>
          <p:cNvPr id="187" name="直接连接符 186">
            <a:extLst>
              <a:ext uri="{FF2B5EF4-FFF2-40B4-BE49-F238E27FC236}">
                <a16:creationId xmlns:a16="http://schemas.microsoft.com/office/drawing/2014/main" xmlns="" id="{CFE3AAD1-2F8F-4F31-8D55-409F0D74ED7D}"/>
              </a:ext>
            </a:extLst>
          </p:cNvPr>
          <p:cNvCxnSpPr>
            <a:cxnSpLocks/>
          </p:cNvCxnSpPr>
          <p:nvPr/>
        </p:nvCxnSpPr>
        <p:spPr>
          <a:xfrm flipH="1">
            <a:off x="5618858" y="2093521"/>
            <a:ext cx="954284" cy="0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20">
            <a:extLst>
              <a:ext uri="{FF2B5EF4-FFF2-40B4-BE49-F238E27FC236}">
                <a16:creationId xmlns:a16="http://schemas.microsoft.com/office/drawing/2014/main" xmlns="" id="{F862E3C8-81E4-4FA5-A52F-512C9C883167}"/>
              </a:ext>
            </a:extLst>
          </p:cNvPr>
          <p:cNvSpPr txBox="1"/>
          <p:nvPr/>
        </p:nvSpPr>
        <p:spPr>
          <a:xfrm>
            <a:off x="1104483" y="3850101"/>
            <a:ext cx="15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99" name="TextBox 20">
            <a:extLst>
              <a:ext uri="{FF2B5EF4-FFF2-40B4-BE49-F238E27FC236}">
                <a16:creationId xmlns:a16="http://schemas.microsoft.com/office/drawing/2014/main" xmlns="" id="{AB4077FF-8DF4-496C-9B4F-7D35B5D6D96E}"/>
              </a:ext>
            </a:extLst>
          </p:cNvPr>
          <p:cNvSpPr txBox="1"/>
          <p:nvPr/>
        </p:nvSpPr>
        <p:spPr>
          <a:xfrm>
            <a:off x="3854431" y="3850101"/>
            <a:ext cx="15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200" name="TextBox 20">
            <a:extLst>
              <a:ext uri="{FF2B5EF4-FFF2-40B4-BE49-F238E27FC236}">
                <a16:creationId xmlns:a16="http://schemas.microsoft.com/office/drawing/2014/main" xmlns="" id="{CC71AFEB-6414-4B14-B6AD-B2C4897E3A48}"/>
              </a:ext>
            </a:extLst>
          </p:cNvPr>
          <p:cNvSpPr txBox="1"/>
          <p:nvPr/>
        </p:nvSpPr>
        <p:spPr>
          <a:xfrm>
            <a:off x="6604379" y="3850101"/>
            <a:ext cx="15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201" name="TextBox 20">
            <a:extLst>
              <a:ext uri="{FF2B5EF4-FFF2-40B4-BE49-F238E27FC236}">
                <a16:creationId xmlns:a16="http://schemas.microsoft.com/office/drawing/2014/main" xmlns="" id="{8112DFA6-6C4E-4A09-9E83-8A510D73E69E}"/>
              </a:ext>
            </a:extLst>
          </p:cNvPr>
          <p:cNvSpPr txBox="1"/>
          <p:nvPr/>
        </p:nvSpPr>
        <p:spPr>
          <a:xfrm>
            <a:off x="9354327" y="3850101"/>
            <a:ext cx="15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cxnSp>
        <p:nvCxnSpPr>
          <p:cNvPr id="202" name="直接连接符 201">
            <a:extLst>
              <a:ext uri="{FF2B5EF4-FFF2-40B4-BE49-F238E27FC236}">
                <a16:creationId xmlns:a16="http://schemas.microsoft.com/office/drawing/2014/main" xmlns="" id="{C5CEF8C6-6043-4A7A-B691-A68E076624A5}"/>
              </a:ext>
            </a:extLst>
          </p:cNvPr>
          <p:cNvCxnSpPr>
            <a:cxnSpLocks/>
          </p:cNvCxnSpPr>
          <p:nvPr/>
        </p:nvCxnSpPr>
        <p:spPr>
          <a:xfrm>
            <a:off x="1018758" y="4268201"/>
            <a:ext cx="1778417" cy="0"/>
          </a:xfrm>
          <a:prstGeom prst="line">
            <a:avLst/>
          </a:prstGeom>
          <a:ln>
            <a:solidFill>
              <a:schemeClr val="bg1">
                <a:lumMod val="85000"/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 202">
            <a:extLst>
              <a:ext uri="{FF2B5EF4-FFF2-40B4-BE49-F238E27FC236}">
                <a16:creationId xmlns:a16="http://schemas.microsoft.com/office/drawing/2014/main" xmlns="" id="{BFF98799-78E5-4E41-8456-06FB389B4AF1}"/>
              </a:ext>
            </a:extLst>
          </p:cNvPr>
          <p:cNvCxnSpPr>
            <a:cxnSpLocks/>
          </p:cNvCxnSpPr>
          <p:nvPr/>
        </p:nvCxnSpPr>
        <p:spPr>
          <a:xfrm>
            <a:off x="3765331" y="4268201"/>
            <a:ext cx="1778417" cy="0"/>
          </a:xfrm>
          <a:prstGeom prst="line">
            <a:avLst/>
          </a:prstGeom>
          <a:ln>
            <a:solidFill>
              <a:schemeClr val="bg1">
                <a:lumMod val="85000"/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>
            <a:extLst>
              <a:ext uri="{FF2B5EF4-FFF2-40B4-BE49-F238E27FC236}">
                <a16:creationId xmlns:a16="http://schemas.microsoft.com/office/drawing/2014/main" xmlns="" id="{F15F7516-DAFF-479C-8DB1-469DEF98E0AB}"/>
              </a:ext>
            </a:extLst>
          </p:cNvPr>
          <p:cNvCxnSpPr>
            <a:cxnSpLocks/>
          </p:cNvCxnSpPr>
          <p:nvPr/>
        </p:nvCxnSpPr>
        <p:spPr>
          <a:xfrm>
            <a:off x="6511904" y="4268201"/>
            <a:ext cx="1778417" cy="0"/>
          </a:xfrm>
          <a:prstGeom prst="line">
            <a:avLst/>
          </a:prstGeom>
          <a:ln>
            <a:solidFill>
              <a:schemeClr val="bg1">
                <a:lumMod val="85000"/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xmlns="" id="{32FD5046-CFA3-43DA-BEC2-265E85AA70B6}"/>
              </a:ext>
            </a:extLst>
          </p:cNvPr>
          <p:cNvCxnSpPr>
            <a:cxnSpLocks/>
          </p:cNvCxnSpPr>
          <p:nvPr/>
        </p:nvCxnSpPr>
        <p:spPr>
          <a:xfrm>
            <a:off x="9258477" y="4268201"/>
            <a:ext cx="1778417" cy="0"/>
          </a:xfrm>
          <a:prstGeom prst="line">
            <a:avLst/>
          </a:prstGeom>
          <a:ln>
            <a:solidFill>
              <a:schemeClr val="bg1">
                <a:lumMod val="85000"/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00673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1155AA11-442C-438F-9154-EFE91D520EED}"/>
              </a:ext>
            </a:extLst>
          </p:cNvPr>
          <p:cNvSpPr/>
          <p:nvPr/>
        </p:nvSpPr>
        <p:spPr>
          <a:xfrm>
            <a:off x="0" y="0"/>
            <a:ext cx="12192000" cy="686298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xmlns="" id="{C5AAC01E-E3F9-47AB-9B27-9488356715C9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xmlns="" id="{31B1FD7C-188F-406C-B226-CB074834DE09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27B829AF-194E-4ACB-A813-B6AE83B0F901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xmlns="" id="{5F6CF65A-94ED-4609-B8EF-42669C91FEC7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6E9F33C7-75CC-4182-A35E-91EAEE1D07FA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xmlns="" id="{55C710DE-6A37-46BD-91FE-F8C3FF240D19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8" name="文本框 137">
            <a:extLst>
              <a:ext uri="{FF2B5EF4-FFF2-40B4-BE49-F238E27FC236}">
                <a16:creationId xmlns:a16="http://schemas.microsoft.com/office/drawing/2014/main" xmlns="" id="{63F4DD7D-4046-4BE1-AF1F-9644CA39F6F4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18D2B08-259D-488C-84C5-8F0E3619A24C}"/>
              </a:ext>
            </a:extLst>
          </p:cNvPr>
          <p:cNvGrpSpPr/>
          <p:nvPr/>
        </p:nvGrpSpPr>
        <p:grpSpPr>
          <a:xfrm>
            <a:off x="531430" y="1627805"/>
            <a:ext cx="11129140" cy="4418730"/>
            <a:chOff x="555707" y="1627805"/>
            <a:chExt cx="11129140" cy="441873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94D71A5C-07A7-4BEC-BABF-253B550BEAF6}"/>
                </a:ext>
              </a:extLst>
            </p:cNvPr>
            <p:cNvGrpSpPr/>
            <p:nvPr/>
          </p:nvGrpSpPr>
          <p:grpSpPr>
            <a:xfrm>
              <a:off x="4154827" y="1981402"/>
              <a:ext cx="3804444" cy="3804444"/>
              <a:chOff x="3621519" y="1409996"/>
              <a:chExt cx="4744060" cy="4744060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3D68E10E-35CE-47E9-95A9-C94FAF05C576}"/>
                  </a:ext>
                </a:extLst>
              </p:cNvPr>
              <p:cNvSpPr/>
              <p:nvPr/>
            </p:nvSpPr>
            <p:spPr>
              <a:xfrm>
                <a:off x="3621519" y="1409996"/>
                <a:ext cx="4744060" cy="474406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6C758316-4305-4F73-8280-FCC828BF1542}"/>
                  </a:ext>
                </a:extLst>
              </p:cNvPr>
              <p:cNvSpPr/>
              <p:nvPr/>
            </p:nvSpPr>
            <p:spPr>
              <a:xfrm>
                <a:off x="3848589" y="1637066"/>
                <a:ext cx="4289920" cy="4289920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ECF4FE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381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xmlns="" id="{65EF8187-E598-4F06-BEF8-A2AAC96187D1}"/>
                </a:ext>
              </a:extLst>
            </p:cNvPr>
            <p:cNvSpPr/>
            <p:nvPr/>
          </p:nvSpPr>
          <p:spPr>
            <a:xfrm flipH="1">
              <a:off x="4604715" y="2495828"/>
              <a:ext cx="138896" cy="138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431800" dist="228600" dir="5400000" sx="92000" sy="92000" algn="t" rotWithShape="0">
                <a:srgbClr val="103B5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xmlns="" id="{BB2D5993-46C0-4F8F-8EC6-7313773343EB}"/>
                </a:ext>
              </a:extLst>
            </p:cNvPr>
            <p:cNvSpPr/>
            <p:nvPr/>
          </p:nvSpPr>
          <p:spPr>
            <a:xfrm flipH="1">
              <a:off x="7375349" y="2495828"/>
              <a:ext cx="138896" cy="138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431800" dist="228600" dir="5400000" sx="92000" sy="92000" algn="t" rotWithShape="0">
                <a:srgbClr val="103B5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xmlns="" id="{BDEEDFAC-A017-401E-9A75-09A81150E78C}"/>
                </a:ext>
              </a:extLst>
            </p:cNvPr>
            <p:cNvSpPr/>
            <p:nvPr/>
          </p:nvSpPr>
          <p:spPr>
            <a:xfrm flipH="1">
              <a:off x="4604715" y="5149530"/>
              <a:ext cx="138896" cy="138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431800" dist="228600" dir="5400000" sx="92000" sy="92000" algn="t" rotWithShape="0">
                <a:srgbClr val="103B5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xmlns="" id="{D28FEBFD-BA2F-473B-9DB2-265225AEA4E8}"/>
                </a:ext>
              </a:extLst>
            </p:cNvPr>
            <p:cNvSpPr/>
            <p:nvPr/>
          </p:nvSpPr>
          <p:spPr>
            <a:xfrm flipH="1">
              <a:off x="7375349" y="5149530"/>
              <a:ext cx="138896" cy="138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431800" dist="228600" dir="5400000" sx="92000" sy="92000" algn="t" rotWithShape="0">
                <a:srgbClr val="103B5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xmlns="" id="{05E67149-372E-469B-81A9-A6DA6A42F60B}"/>
                </a:ext>
              </a:extLst>
            </p:cNvPr>
            <p:cNvSpPr/>
            <p:nvPr/>
          </p:nvSpPr>
          <p:spPr>
            <a:xfrm rot="10800000">
              <a:off x="7425118" y="2348992"/>
              <a:ext cx="672190" cy="216284"/>
            </a:xfrm>
            <a:custGeom>
              <a:avLst/>
              <a:gdLst>
                <a:gd name="connsiteX0" fmla="*/ 772160 w 772160"/>
                <a:gd name="connsiteY0" fmla="*/ 0 h 233680"/>
                <a:gd name="connsiteX1" fmla="*/ 538480 w 772160"/>
                <a:gd name="connsiteY1" fmla="*/ 233680 h 233680"/>
                <a:gd name="connsiteX2" fmla="*/ 0 w 772160"/>
                <a:gd name="connsiteY2" fmla="*/ 233680 h 233680"/>
                <a:gd name="connsiteX0" fmla="*/ 661446 w 661446"/>
                <a:gd name="connsiteY0" fmla="*/ 0 h 129595"/>
                <a:gd name="connsiteX1" fmla="*/ 538480 w 661446"/>
                <a:gd name="connsiteY1" fmla="*/ 129595 h 129595"/>
                <a:gd name="connsiteX2" fmla="*/ 0 w 661446"/>
                <a:gd name="connsiteY2" fmla="*/ 129595 h 129595"/>
                <a:gd name="connsiteX0" fmla="*/ 535828 w 535828"/>
                <a:gd name="connsiteY0" fmla="*/ 0 h 129595"/>
                <a:gd name="connsiteX1" fmla="*/ 412862 w 535828"/>
                <a:gd name="connsiteY1" fmla="*/ 129595 h 129595"/>
                <a:gd name="connsiteX2" fmla="*/ 0 w 535828"/>
                <a:gd name="connsiteY2" fmla="*/ 129595 h 12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5828" h="129595">
                  <a:moveTo>
                    <a:pt x="535828" y="0"/>
                  </a:moveTo>
                  <a:lnTo>
                    <a:pt x="412862" y="129595"/>
                  </a:lnTo>
                  <a:lnTo>
                    <a:pt x="0" y="129595"/>
                  </a:lnTo>
                </a:path>
              </a:pathLst>
            </a:custGeom>
            <a:no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xmlns="" id="{0A11D011-92D1-4606-A497-3F5E2413ACD1}"/>
                </a:ext>
              </a:extLst>
            </p:cNvPr>
            <p:cNvSpPr/>
            <p:nvPr/>
          </p:nvSpPr>
          <p:spPr>
            <a:xfrm rot="10800000" flipV="1">
              <a:off x="7475155" y="5254238"/>
              <a:ext cx="672190" cy="216284"/>
            </a:xfrm>
            <a:custGeom>
              <a:avLst/>
              <a:gdLst>
                <a:gd name="connsiteX0" fmla="*/ 772160 w 772160"/>
                <a:gd name="connsiteY0" fmla="*/ 0 h 233680"/>
                <a:gd name="connsiteX1" fmla="*/ 538480 w 772160"/>
                <a:gd name="connsiteY1" fmla="*/ 233680 h 233680"/>
                <a:gd name="connsiteX2" fmla="*/ 0 w 772160"/>
                <a:gd name="connsiteY2" fmla="*/ 233680 h 233680"/>
                <a:gd name="connsiteX0" fmla="*/ 661446 w 661446"/>
                <a:gd name="connsiteY0" fmla="*/ 0 h 129595"/>
                <a:gd name="connsiteX1" fmla="*/ 538480 w 661446"/>
                <a:gd name="connsiteY1" fmla="*/ 129595 h 129595"/>
                <a:gd name="connsiteX2" fmla="*/ 0 w 661446"/>
                <a:gd name="connsiteY2" fmla="*/ 129595 h 129595"/>
                <a:gd name="connsiteX0" fmla="*/ 535828 w 535828"/>
                <a:gd name="connsiteY0" fmla="*/ 0 h 129595"/>
                <a:gd name="connsiteX1" fmla="*/ 412862 w 535828"/>
                <a:gd name="connsiteY1" fmla="*/ 129595 h 129595"/>
                <a:gd name="connsiteX2" fmla="*/ 0 w 535828"/>
                <a:gd name="connsiteY2" fmla="*/ 129595 h 12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5828" h="129595">
                  <a:moveTo>
                    <a:pt x="535828" y="0"/>
                  </a:moveTo>
                  <a:lnTo>
                    <a:pt x="412862" y="129595"/>
                  </a:lnTo>
                  <a:lnTo>
                    <a:pt x="0" y="129595"/>
                  </a:lnTo>
                </a:path>
              </a:pathLst>
            </a:custGeom>
            <a:no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xmlns="" id="{2A614DEC-7E07-4C45-87E4-AFB3E9919679}"/>
                </a:ext>
              </a:extLst>
            </p:cNvPr>
            <p:cNvSpPr/>
            <p:nvPr/>
          </p:nvSpPr>
          <p:spPr>
            <a:xfrm rot="10800000" flipH="1">
              <a:off x="3969172" y="2323592"/>
              <a:ext cx="672190" cy="216284"/>
            </a:xfrm>
            <a:custGeom>
              <a:avLst/>
              <a:gdLst>
                <a:gd name="connsiteX0" fmla="*/ 772160 w 772160"/>
                <a:gd name="connsiteY0" fmla="*/ 0 h 233680"/>
                <a:gd name="connsiteX1" fmla="*/ 538480 w 772160"/>
                <a:gd name="connsiteY1" fmla="*/ 233680 h 233680"/>
                <a:gd name="connsiteX2" fmla="*/ 0 w 772160"/>
                <a:gd name="connsiteY2" fmla="*/ 233680 h 233680"/>
                <a:gd name="connsiteX0" fmla="*/ 661446 w 661446"/>
                <a:gd name="connsiteY0" fmla="*/ 0 h 129595"/>
                <a:gd name="connsiteX1" fmla="*/ 538480 w 661446"/>
                <a:gd name="connsiteY1" fmla="*/ 129595 h 129595"/>
                <a:gd name="connsiteX2" fmla="*/ 0 w 661446"/>
                <a:gd name="connsiteY2" fmla="*/ 129595 h 129595"/>
                <a:gd name="connsiteX0" fmla="*/ 535828 w 535828"/>
                <a:gd name="connsiteY0" fmla="*/ 0 h 129595"/>
                <a:gd name="connsiteX1" fmla="*/ 412862 w 535828"/>
                <a:gd name="connsiteY1" fmla="*/ 129595 h 129595"/>
                <a:gd name="connsiteX2" fmla="*/ 0 w 535828"/>
                <a:gd name="connsiteY2" fmla="*/ 129595 h 12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5828" h="129595">
                  <a:moveTo>
                    <a:pt x="535828" y="0"/>
                  </a:moveTo>
                  <a:lnTo>
                    <a:pt x="412862" y="129595"/>
                  </a:lnTo>
                  <a:lnTo>
                    <a:pt x="0" y="129595"/>
                  </a:lnTo>
                </a:path>
              </a:pathLst>
            </a:custGeom>
            <a:no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xmlns="" id="{F759F48B-E342-4BD9-9427-BCCA7D36D290}"/>
                </a:ext>
              </a:extLst>
            </p:cNvPr>
            <p:cNvSpPr/>
            <p:nvPr/>
          </p:nvSpPr>
          <p:spPr>
            <a:xfrm rot="10800000" flipH="1" flipV="1">
              <a:off x="4019209" y="5228838"/>
              <a:ext cx="672190" cy="216284"/>
            </a:xfrm>
            <a:custGeom>
              <a:avLst/>
              <a:gdLst>
                <a:gd name="connsiteX0" fmla="*/ 772160 w 772160"/>
                <a:gd name="connsiteY0" fmla="*/ 0 h 233680"/>
                <a:gd name="connsiteX1" fmla="*/ 538480 w 772160"/>
                <a:gd name="connsiteY1" fmla="*/ 233680 h 233680"/>
                <a:gd name="connsiteX2" fmla="*/ 0 w 772160"/>
                <a:gd name="connsiteY2" fmla="*/ 233680 h 233680"/>
                <a:gd name="connsiteX0" fmla="*/ 661446 w 661446"/>
                <a:gd name="connsiteY0" fmla="*/ 0 h 129595"/>
                <a:gd name="connsiteX1" fmla="*/ 538480 w 661446"/>
                <a:gd name="connsiteY1" fmla="*/ 129595 h 129595"/>
                <a:gd name="connsiteX2" fmla="*/ 0 w 661446"/>
                <a:gd name="connsiteY2" fmla="*/ 129595 h 129595"/>
                <a:gd name="connsiteX0" fmla="*/ 535828 w 535828"/>
                <a:gd name="connsiteY0" fmla="*/ 0 h 129595"/>
                <a:gd name="connsiteX1" fmla="*/ 412862 w 535828"/>
                <a:gd name="connsiteY1" fmla="*/ 129595 h 129595"/>
                <a:gd name="connsiteX2" fmla="*/ 0 w 535828"/>
                <a:gd name="connsiteY2" fmla="*/ 129595 h 12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5828" h="129595">
                  <a:moveTo>
                    <a:pt x="535828" y="0"/>
                  </a:moveTo>
                  <a:lnTo>
                    <a:pt x="412862" y="129595"/>
                  </a:lnTo>
                  <a:lnTo>
                    <a:pt x="0" y="129595"/>
                  </a:lnTo>
                </a:path>
              </a:pathLst>
            </a:custGeom>
            <a:no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TextBox 20">
              <a:extLst>
                <a:ext uri="{FF2B5EF4-FFF2-40B4-BE49-F238E27FC236}">
                  <a16:creationId xmlns:a16="http://schemas.microsoft.com/office/drawing/2014/main" xmlns="" id="{FC970ABB-80EE-4AD3-857E-E56550C820B6}"/>
                </a:ext>
              </a:extLst>
            </p:cNvPr>
            <p:cNvSpPr txBox="1"/>
            <p:nvPr/>
          </p:nvSpPr>
          <p:spPr>
            <a:xfrm>
              <a:off x="4642595" y="3385461"/>
              <a:ext cx="295536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6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25" name="矩形 224">
              <a:extLst>
                <a:ext uri="{FF2B5EF4-FFF2-40B4-BE49-F238E27FC236}">
                  <a16:creationId xmlns:a16="http://schemas.microsoft.com/office/drawing/2014/main" xmlns="" id="{E0C76F89-B02F-4380-8283-4DB4C84D70C6}"/>
                </a:ext>
              </a:extLst>
            </p:cNvPr>
            <p:cNvSpPr/>
            <p:nvPr/>
          </p:nvSpPr>
          <p:spPr>
            <a:xfrm>
              <a:off x="4728391" y="3846410"/>
              <a:ext cx="2861327" cy="410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4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DIAN JI SHU RU BIAO TI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xmlns="" id="{C009FD3A-2704-4C28-B274-9363A70FA333}"/>
                </a:ext>
              </a:extLst>
            </p:cNvPr>
            <p:cNvSpPr/>
            <p:nvPr/>
          </p:nvSpPr>
          <p:spPr>
            <a:xfrm rot="283349">
              <a:off x="555707" y="1627805"/>
              <a:ext cx="3278308" cy="1252745"/>
            </a:xfrm>
            <a:prstGeom prst="roundRect">
              <a:avLst>
                <a:gd name="adj" fmla="val 6866"/>
              </a:avLst>
            </a:prstGeom>
            <a:gradFill>
              <a:gsLst>
                <a:gs pos="0">
                  <a:srgbClr val="2271F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" sx="102000" sy="102000" algn="ctr" rotWithShape="0">
                <a:srgbClr val="1B6DF1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xmlns="" id="{5B1CCEF7-BC54-4403-804F-A591C0870EDD}"/>
                </a:ext>
              </a:extLst>
            </p:cNvPr>
            <p:cNvSpPr/>
            <p:nvPr/>
          </p:nvSpPr>
          <p:spPr>
            <a:xfrm>
              <a:off x="611347" y="1678373"/>
              <a:ext cx="3457303" cy="1200150"/>
            </a:xfrm>
            <a:prstGeom prst="roundRect">
              <a:avLst>
                <a:gd name="adj" fmla="val 2674"/>
              </a:avLst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>
              <a:outerShdw blurRad="165100" dist="38100" dir="10800000" algn="r" rotWithShape="0">
                <a:srgbClr val="0C53C6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TextBox 21">
              <a:extLst>
                <a:ext uri="{FF2B5EF4-FFF2-40B4-BE49-F238E27FC236}">
                  <a16:creationId xmlns:a16="http://schemas.microsoft.com/office/drawing/2014/main" xmlns="" id="{5F237756-E4A9-497D-93DB-AD4032DA9D32}"/>
                </a:ext>
              </a:extLst>
            </p:cNvPr>
            <p:cNvSpPr txBox="1"/>
            <p:nvPr/>
          </p:nvSpPr>
          <p:spPr>
            <a:xfrm>
              <a:off x="801846" y="2159711"/>
              <a:ext cx="3352981" cy="67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单击此处可以输入你想要输入的文字，文本框根据文字的长度可以自由拉伸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xmlns="" id="{D4A16587-6A58-41C9-A6B7-08C826AAFAB8}"/>
                </a:ext>
              </a:extLst>
            </p:cNvPr>
            <p:cNvGrpSpPr/>
            <p:nvPr/>
          </p:nvGrpSpPr>
          <p:grpSpPr>
            <a:xfrm>
              <a:off x="2998910" y="1987625"/>
              <a:ext cx="663042" cy="111904"/>
              <a:chOff x="6572251" y="-1254662"/>
              <a:chExt cx="663042" cy="196801"/>
            </a:xfrm>
          </p:grpSpPr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xmlns="" id="{067D9FD7-B1EC-478D-9C1A-BE21D8E89E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722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xmlns="" id="{7E67B6B6-32A7-426E-9E40-CB03B384D5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286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xmlns="" id="{03F1F7F4-F542-40B2-8A39-34439B77FA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850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xmlns="" id="{92E10435-ABA9-449F-AC41-77E4A97BC9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3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xmlns="" id="{F3091FCE-4CB0-462E-B05B-9FA9B7D20B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977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xmlns="" id="{B737D7C2-FD35-49C7-B71B-162A8F3F91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41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xmlns="" id="{DE29A567-B796-493B-831B-DB2FDE505F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105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xmlns="" id="{51573711-A762-4808-B5CE-6ED91C9BF9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669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xmlns="" id="{0DE5AB0F-07A5-4CE9-BBA0-D83AC63C70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32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xmlns="" id="{DB8A98D8-D4D0-4995-9F82-78FE22EC37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796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xmlns="" id="{5E909356-88FA-4FFC-AAC4-0670852307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360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xmlns="" id="{A49C6E64-86CC-4139-966E-B3194A3F71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2432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xmlns="" id="{8A2FCD26-7883-4A45-BD60-1A288A7B0CDF}"/>
                </a:ext>
              </a:extLst>
            </p:cNvPr>
            <p:cNvGrpSpPr/>
            <p:nvPr/>
          </p:nvGrpSpPr>
          <p:grpSpPr>
            <a:xfrm>
              <a:off x="879536" y="1792704"/>
              <a:ext cx="1954878" cy="427937"/>
              <a:chOff x="1714386" y="2783158"/>
              <a:chExt cx="1954878" cy="427937"/>
            </a:xfrm>
          </p:grpSpPr>
          <p:sp>
            <p:nvSpPr>
              <p:cNvPr id="144" name="TextBox 20">
                <a:extLst>
                  <a:ext uri="{FF2B5EF4-FFF2-40B4-BE49-F238E27FC236}">
                    <a16:creationId xmlns:a16="http://schemas.microsoft.com/office/drawing/2014/main" xmlns="" id="{BCAE953A-7722-4C2B-A097-07D5916EF8A1}"/>
                  </a:ext>
                </a:extLst>
              </p:cNvPr>
              <p:cNvSpPr txBox="1"/>
              <p:nvPr/>
            </p:nvSpPr>
            <p:spPr>
              <a:xfrm>
                <a:off x="2108652" y="2841763"/>
                <a:ext cx="15606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xmlns="" id="{809FC502-3582-4BB0-9720-F07C2720D5D9}"/>
                  </a:ext>
                </a:extLst>
              </p:cNvPr>
              <p:cNvSpPr/>
              <p:nvPr/>
            </p:nvSpPr>
            <p:spPr>
              <a:xfrm>
                <a:off x="1714386" y="2783158"/>
                <a:ext cx="424798" cy="4247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6" name="Object 800011">
                <a:extLst>
                  <a:ext uri="{FF2B5EF4-FFF2-40B4-BE49-F238E27FC236}">
                    <a16:creationId xmlns:a16="http://schemas.microsoft.com/office/drawing/2014/main" xmlns="" id="{C3A2A49B-A2E5-4CC7-9121-BC2E9A3FE349}"/>
                  </a:ext>
                </a:extLst>
              </p:cNvPr>
              <p:cNvSpPr txBox="1"/>
              <p:nvPr/>
            </p:nvSpPr>
            <p:spPr>
              <a:xfrm>
                <a:off x="1723967" y="2810891"/>
                <a:ext cx="405636" cy="369332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01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142" name="矩形: 圆角 141">
              <a:extLst>
                <a:ext uri="{FF2B5EF4-FFF2-40B4-BE49-F238E27FC236}">
                  <a16:creationId xmlns:a16="http://schemas.microsoft.com/office/drawing/2014/main" xmlns="" id="{347BCD28-AECF-4BFC-B825-DDFF3AC38696}"/>
                </a:ext>
              </a:extLst>
            </p:cNvPr>
            <p:cNvSpPr/>
            <p:nvPr/>
          </p:nvSpPr>
          <p:spPr>
            <a:xfrm rot="283349">
              <a:off x="8101194" y="1627805"/>
              <a:ext cx="3278308" cy="1252745"/>
            </a:xfrm>
            <a:prstGeom prst="roundRect">
              <a:avLst>
                <a:gd name="adj" fmla="val 6866"/>
              </a:avLst>
            </a:prstGeom>
            <a:gradFill>
              <a:gsLst>
                <a:gs pos="0">
                  <a:srgbClr val="2271F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" sx="102000" sy="102000" algn="ctr" rotWithShape="0">
                <a:srgbClr val="1B6DF1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xmlns="" id="{5FB7FBFE-4527-4E77-889A-E381D007D4EA}"/>
                </a:ext>
              </a:extLst>
            </p:cNvPr>
            <p:cNvSpPr/>
            <p:nvPr/>
          </p:nvSpPr>
          <p:spPr>
            <a:xfrm>
              <a:off x="8141367" y="1678373"/>
              <a:ext cx="3457303" cy="1200150"/>
            </a:xfrm>
            <a:prstGeom prst="roundRect">
              <a:avLst>
                <a:gd name="adj" fmla="val 2674"/>
              </a:avLst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>
              <a:outerShdw blurRad="165100" dist="38100" dir="10800000" algn="r" rotWithShape="0">
                <a:srgbClr val="0C53C6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TextBox 21">
              <a:extLst>
                <a:ext uri="{FF2B5EF4-FFF2-40B4-BE49-F238E27FC236}">
                  <a16:creationId xmlns:a16="http://schemas.microsoft.com/office/drawing/2014/main" xmlns="" id="{22EEB411-ADFA-4831-9A4C-6ECC9C6F0C88}"/>
                </a:ext>
              </a:extLst>
            </p:cNvPr>
            <p:cNvSpPr txBox="1"/>
            <p:nvPr/>
          </p:nvSpPr>
          <p:spPr>
            <a:xfrm>
              <a:off x="8331866" y="2159711"/>
              <a:ext cx="3352981" cy="67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单击此处可以输入你想要输入的文字，文本框根据文字的长度可以自由拉伸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xmlns="" id="{75897FBF-3D2A-4A74-A68A-7A1DDABDBF50}"/>
                </a:ext>
              </a:extLst>
            </p:cNvPr>
            <p:cNvGrpSpPr/>
            <p:nvPr/>
          </p:nvGrpSpPr>
          <p:grpSpPr>
            <a:xfrm>
              <a:off x="10504127" y="1987625"/>
              <a:ext cx="663042" cy="111904"/>
              <a:chOff x="6572251" y="-1254662"/>
              <a:chExt cx="663042" cy="196801"/>
            </a:xfrm>
          </p:grpSpPr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xmlns="" id="{F044758D-50E7-40C1-8471-C368D3DD2D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722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xmlns="" id="{BDCD7772-5372-45DE-96A0-E127E8E841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286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xmlns="" id="{2D8B1BC1-D47E-48C9-8080-58B98444E4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850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xmlns="" id="{8539DEA6-9717-4F45-B2B8-0932C82A6E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3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xmlns="" id="{36EB766F-64C2-419F-97E9-6E71F2BC869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977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xmlns="" id="{EDDE4D25-55BA-476E-8DB2-9A712C4C2E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41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>
                <a:extLst>
                  <a:ext uri="{FF2B5EF4-FFF2-40B4-BE49-F238E27FC236}">
                    <a16:creationId xmlns:a16="http://schemas.microsoft.com/office/drawing/2014/main" xmlns="" id="{A307F206-B379-4308-94B2-F604000ECD9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105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>
                <a:extLst>
                  <a:ext uri="{FF2B5EF4-FFF2-40B4-BE49-F238E27FC236}">
                    <a16:creationId xmlns:a16="http://schemas.microsoft.com/office/drawing/2014/main" xmlns="" id="{E13E2B9B-2E55-4727-A4B4-F4A378FDF9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669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>
                <a:extLst>
                  <a:ext uri="{FF2B5EF4-FFF2-40B4-BE49-F238E27FC236}">
                    <a16:creationId xmlns:a16="http://schemas.microsoft.com/office/drawing/2014/main" xmlns="" id="{9C8B6746-9BCF-4600-8465-4377ED00BBA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32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接连接符 227">
                <a:extLst>
                  <a:ext uri="{FF2B5EF4-FFF2-40B4-BE49-F238E27FC236}">
                    <a16:creationId xmlns:a16="http://schemas.microsoft.com/office/drawing/2014/main" xmlns="" id="{56AA3BE1-A44D-45D2-A931-3F1A271F67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796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接连接符 228">
                <a:extLst>
                  <a:ext uri="{FF2B5EF4-FFF2-40B4-BE49-F238E27FC236}">
                    <a16:creationId xmlns:a16="http://schemas.microsoft.com/office/drawing/2014/main" xmlns="" id="{41295E03-3B5F-465C-8952-BDBB662FD9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360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xmlns="" id="{029F8A48-32A8-4EC5-B174-A7A4EE0B36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2432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1" name="组合 230">
              <a:extLst>
                <a:ext uri="{FF2B5EF4-FFF2-40B4-BE49-F238E27FC236}">
                  <a16:creationId xmlns:a16="http://schemas.microsoft.com/office/drawing/2014/main" xmlns="" id="{CEA7ECA2-B5FC-4FB1-A6B1-433E6B2D9AF5}"/>
                </a:ext>
              </a:extLst>
            </p:cNvPr>
            <p:cNvGrpSpPr/>
            <p:nvPr/>
          </p:nvGrpSpPr>
          <p:grpSpPr>
            <a:xfrm>
              <a:off x="8343533" y="1792704"/>
              <a:ext cx="1996098" cy="427937"/>
              <a:chOff x="1673166" y="2783158"/>
              <a:chExt cx="1996098" cy="427937"/>
            </a:xfrm>
          </p:grpSpPr>
          <p:sp>
            <p:nvSpPr>
              <p:cNvPr id="232" name="TextBox 20">
                <a:extLst>
                  <a:ext uri="{FF2B5EF4-FFF2-40B4-BE49-F238E27FC236}">
                    <a16:creationId xmlns:a16="http://schemas.microsoft.com/office/drawing/2014/main" xmlns="" id="{01660BAE-6ADD-44B4-BB4C-1E479703646E}"/>
                  </a:ext>
                </a:extLst>
              </p:cNvPr>
              <p:cNvSpPr txBox="1"/>
              <p:nvPr/>
            </p:nvSpPr>
            <p:spPr>
              <a:xfrm>
                <a:off x="2108652" y="2841763"/>
                <a:ext cx="15606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33" name="椭圆 232">
                <a:extLst>
                  <a:ext uri="{FF2B5EF4-FFF2-40B4-BE49-F238E27FC236}">
                    <a16:creationId xmlns:a16="http://schemas.microsoft.com/office/drawing/2014/main" xmlns="" id="{2ED0225C-B0D6-4B3F-A0B7-51565FB85CC1}"/>
                  </a:ext>
                </a:extLst>
              </p:cNvPr>
              <p:cNvSpPr/>
              <p:nvPr/>
            </p:nvSpPr>
            <p:spPr>
              <a:xfrm>
                <a:off x="1714386" y="2783158"/>
                <a:ext cx="424798" cy="4247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4" name="Object 800011">
                <a:extLst>
                  <a:ext uri="{FF2B5EF4-FFF2-40B4-BE49-F238E27FC236}">
                    <a16:creationId xmlns:a16="http://schemas.microsoft.com/office/drawing/2014/main" xmlns="" id="{EC4C3231-6ABE-4A89-8DDD-2A67870B679A}"/>
                  </a:ext>
                </a:extLst>
              </p:cNvPr>
              <p:cNvSpPr txBox="1"/>
              <p:nvPr/>
            </p:nvSpPr>
            <p:spPr>
              <a:xfrm>
                <a:off x="1673166" y="2810891"/>
                <a:ext cx="511135" cy="369332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02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141" name="矩形: 圆角 140">
              <a:extLst>
                <a:ext uri="{FF2B5EF4-FFF2-40B4-BE49-F238E27FC236}">
                  <a16:creationId xmlns:a16="http://schemas.microsoft.com/office/drawing/2014/main" xmlns="" id="{740E1BF9-41A2-46AF-A31A-5EB1A4C2B885}"/>
                </a:ext>
              </a:extLst>
            </p:cNvPr>
            <p:cNvSpPr/>
            <p:nvPr/>
          </p:nvSpPr>
          <p:spPr>
            <a:xfrm rot="283349">
              <a:off x="8112600" y="4792565"/>
              <a:ext cx="3278308" cy="1252745"/>
            </a:xfrm>
            <a:prstGeom prst="roundRect">
              <a:avLst>
                <a:gd name="adj" fmla="val 6866"/>
              </a:avLst>
            </a:prstGeom>
            <a:gradFill>
              <a:gsLst>
                <a:gs pos="0">
                  <a:srgbClr val="2271F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" sx="102000" sy="102000" algn="ctr" rotWithShape="0">
                <a:srgbClr val="1B6DF1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xmlns="" id="{00E5F902-F098-44DF-8870-C873D9C300B3}"/>
                </a:ext>
              </a:extLst>
            </p:cNvPr>
            <p:cNvSpPr/>
            <p:nvPr/>
          </p:nvSpPr>
          <p:spPr>
            <a:xfrm>
              <a:off x="8141367" y="4846385"/>
              <a:ext cx="3457303" cy="1200150"/>
            </a:xfrm>
            <a:prstGeom prst="roundRect">
              <a:avLst>
                <a:gd name="adj" fmla="val 2674"/>
              </a:avLst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>
              <a:outerShdw blurRad="165100" dist="38100" dir="10800000" algn="r" rotWithShape="0">
                <a:srgbClr val="0C53C6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TextBox 21">
              <a:extLst>
                <a:ext uri="{FF2B5EF4-FFF2-40B4-BE49-F238E27FC236}">
                  <a16:creationId xmlns:a16="http://schemas.microsoft.com/office/drawing/2014/main" xmlns="" id="{826B2249-364C-4D04-96EB-E20C6DC6B553}"/>
                </a:ext>
              </a:extLst>
            </p:cNvPr>
            <p:cNvSpPr txBox="1"/>
            <p:nvPr/>
          </p:nvSpPr>
          <p:spPr>
            <a:xfrm>
              <a:off x="8331866" y="5327723"/>
              <a:ext cx="3352981" cy="67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单击此处可以输入你想要输入的文字，文本框根据文字的长度可以自由拉伸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xmlns="" id="{6460870E-787C-466E-9ACE-CA861337BEED}"/>
                </a:ext>
              </a:extLst>
            </p:cNvPr>
            <p:cNvGrpSpPr/>
            <p:nvPr/>
          </p:nvGrpSpPr>
          <p:grpSpPr>
            <a:xfrm>
              <a:off x="10504127" y="5116934"/>
              <a:ext cx="663042" cy="111904"/>
              <a:chOff x="6572251" y="-1254662"/>
              <a:chExt cx="663042" cy="196801"/>
            </a:xfrm>
          </p:grpSpPr>
          <p:cxnSp>
            <p:nvCxnSpPr>
              <p:cNvPr id="236" name="直接连接符 235">
                <a:extLst>
                  <a:ext uri="{FF2B5EF4-FFF2-40B4-BE49-F238E27FC236}">
                    <a16:creationId xmlns:a16="http://schemas.microsoft.com/office/drawing/2014/main" xmlns="" id="{5C32D631-E4B0-4125-A224-046F52A5120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722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接连接符 236">
                <a:extLst>
                  <a:ext uri="{FF2B5EF4-FFF2-40B4-BE49-F238E27FC236}">
                    <a16:creationId xmlns:a16="http://schemas.microsoft.com/office/drawing/2014/main" xmlns="" id="{39FB69EE-C9B9-4C29-B23F-8FA6B00EC0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286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接连接符 237">
                <a:extLst>
                  <a:ext uri="{FF2B5EF4-FFF2-40B4-BE49-F238E27FC236}">
                    <a16:creationId xmlns:a16="http://schemas.microsoft.com/office/drawing/2014/main" xmlns="" id="{F486BAD3-EEB3-4B3E-94DD-EAD887FC49F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850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接连接符 238">
                <a:extLst>
                  <a:ext uri="{FF2B5EF4-FFF2-40B4-BE49-F238E27FC236}">
                    <a16:creationId xmlns:a16="http://schemas.microsoft.com/office/drawing/2014/main" xmlns="" id="{2AEA696B-45D5-4392-930C-39F2C0FA510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3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接连接符 239">
                <a:extLst>
                  <a:ext uri="{FF2B5EF4-FFF2-40B4-BE49-F238E27FC236}">
                    <a16:creationId xmlns:a16="http://schemas.microsoft.com/office/drawing/2014/main" xmlns="" id="{7E2240E5-26E3-4A51-B9CE-D87A51F69A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977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直接连接符 240">
                <a:extLst>
                  <a:ext uri="{FF2B5EF4-FFF2-40B4-BE49-F238E27FC236}">
                    <a16:creationId xmlns:a16="http://schemas.microsoft.com/office/drawing/2014/main" xmlns="" id="{39167D34-3BD3-419C-83F7-39CCD15C70E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41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直接连接符 241">
                <a:extLst>
                  <a:ext uri="{FF2B5EF4-FFF2-40B4-BE49-F238E27FC236}">
                    <a16:creationId xmlns:a16="http://schemas.microsoft.com/office/drawing/2014/main" xmlns="" id="{651F0F29-2AEE-49A0-B5E3-ADB1FC9AC5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105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接连接符 242">
                <a:extLst>
                  <a:ext uri="{FF2B5EF4-FFF2-40B4-BE49-F238E27FC236}">
                    <a16:creationId xmlns:a16="http://schemas.microsoft.com/office/drawing/2014/main" xmlns="" id="{7B7B13AC-6B15-416D-805E-A9A09618DE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669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直接连接符 243">
                <a:extLst>
                  <a:ext uri="{FF2B5EF4-FFF2-40B4-BE49-F238E27FC236}">
                    <a16:creationId xmlns:a16="http://schemas.microsoft.com/office/drawing/2014/main" xmlns="" id="{D0CA68D8-76E0-4019-AD18-0061852A985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32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接连接符 244">
                <a:extLst>
                  <a:ext uri="{FF2B5EF4-FFF2-40B4-BE49-F238E27FC236}">
                    <a16:creationId xmlns:a16="http://schemas.microsoft.com/office/drawing/2014/main" xmlns="" id="{A0F78082-BBF9-424B-B864-209C0C101A1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796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直接连接符 245">
                <a:extLst>
                  <a:ext uri="{FF2B5EF4-FFF2-40B4-BE49-F238E27FC236}">
                    <a16:creationId xmlns:a16="http://schemas.microsoft.com/office/drawing/2014/main" xmlns="" id="{6E3F0CFE-5E07-4781-A565-42AE7F75772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360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接连接符 246">
                <a:extLst>
                  <a:ext uri="{FF2B5EF4-FFF2-40B4-BE49-F238E27FC236}">
                    <a16:creationId xmlns:a16="http://schemas.microsoft.com/office/drawing/2014/main" xmlns="" id="{FE0F69D9-3556-4DF3-8317-602E18AE21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2432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xmlns="" id="{B5DE1D93-5262-442D-AEC6-D9B3FCE90B99}"/>
                </a:ext>
              </a:extLst>
            </p:cNvPr>
            <p:cNvGrpSpPr/>
            <p:nvPr/>
          </p:nvGrpSpPr>
          <p:grpSpPr>
            <a:xfrm>
              <a:off x="8343534" y="4922013"/>
              <a:ext cx="1996097" cy="427937"/>
              <a:chOff x="1673167" y="2783158"/>
              <a:chExt cx="1996097" cy="427937"/>
            </a:xfrm>
          </p:grpSpPr>
          <p:sp>
            <p:nvSpPr>
              <p:cNvPr id="249" name="TextBox 20">
                <a:extLst>
                  <a:ext uri="{FF2B5EF4-FFF2-40B4-BE49-F238E27FC236}">
                    <a16:creationId xmlns:a16="http://schemas.microsoft.com/office/drawing/2014/main" xmlns="" id="{C0A25458-502B-4A02-ACB2-5BC015BEACD2}"/>
                  </a:ext>
                </a:extLst>
              </p:cNvPr>
              <p:cNvSpPr txBox="1"/>
              <p:nvPr/>
            </p:nvSpPr>
            <p:spPr>
              <a:xfrm>
                <a:off x="2108652" y="2841763"/>
                <a:ext cx="15606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xmlns="" id="{3A7F065C-DD87-4320-A22A-FBC26F155085}"/>
                  </a:ext>
                </a:extLst>
              </p:cNvPr>
              <p:cNvSpPr/>
              <p:nvPr/>
            </p:nvSpPr>
            <p:spPr>
              <a:xfrm>
                <a:off x="1714386" y="2783158"/>
                <a:ext cx="424798" cy="4247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1" name="Object 800011">
                <a:extLst>
                  <a:ext uri="{FF2B5EF4-FFF2-40B4-BE49-F238E27FC236}">
                    <a16:creationId xmlns:a16="http://schemas.microsoft.com/office/drawing/2014/main" xmlns="" id="{1EDB85EF-A7BE-4083-A230-9C43B5D5E37C}"/>
                  </a:ext>
                </a:extLst>
              </p:cNvPr>
              <p:cNvSpPr txBox="1"/>
              <p:nvPr/>
            </p:nvSpPr>
            <p:spPr>
              <a:xfrm>
                <a:off x="1673167" y="2810891"/>
                <a:ext cx="483640" cy="369332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04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140" name="矩形: 圆角 139">
              <a:extLst>
                <a:ext uri="{FF2B5EF4-FFF2-40B4-BE49-F238E27FC236}">
                  <a16:creationId xmlns:a16="http://schemas.microsoft.com/office/drawing/2014/main" xmlns="" id="{34AFF589-F033-4333-BD2F-35819DDB72E9}"/>
                </a:ext>
              </a:extLst>
            </p:cNvPr>
            <p:cNvSpPr/>
            <p:nvPr/>
          </p:nvSpPr>
          <p:spPr>
            <a:xfrm rot="283349">
              <a:off x="555707" y="4792564"/>
              <a:ext cx="3278308" cy="1252745"/>
            </a:xfrm>
            <a:prstGeom prst="roundRect">
              <a:avLst>
                <a:gd name="adj" fmla="val 6866"/>
              </a:avLst>
            </a:prstGeom>
            <a:gradFill>
              <a:gsLst>
                <a:gs pos="0">
                  <a:srgbClr val="2271F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" sx="102000" sy="102000" algn="ctr" rotWithShape="0">
                <a:srgbClr val="1B6DF1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6" name="矩形: 圆角 175">
              <a:extLst>
                <a:ext uri="{FF2B5EF4-FFF2-40B4-BE49-F238E27FC236}">
                  <a16:creationId xmlns:a16="http://schemas.microsoft.com/office/drawing/2014/main" xmlns="" id="{9392B3DD-4DF0-4EBD-BAC2-4E9BBB8A5454}"/>
                </a:ext>
              </a:extLst>
            </p:cNvPr>
            <p:cNvSpPr/>
            <p:nvPr/>
          </p:nvSpPr>
          <p:spPr>
            <a:xfrm>
              <a:off x="611347" y="4846385"/>
              <a:ext cx="3457303" cy="1200150"/>
            </a:xfrm>
            <a:prstGeom prst="roundRect">
              <a:avLst>
                <a:gd name="adj" fmla="val 2674"/>
              </a:avLst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>
              <a:outerShdw blurRad="165100" dist="38100" dir="10800000" algn="r" rotWithShape="0">
                <a:srgbClr val="0C53C6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TextBox 21">
              <a:extLst>
                <a:ext uri="{FF2B5EF4-FFF2-40B4-BE49-F238E27FC236}">
                  <a16:creationId xmlns:a16="http://schemas.microsoft.com/office/drawing/2014/main" xmlns="" id="{B9AF7CEE-C7B0-4952-9301-A72FE28E8718}"/>
                </a:ext>
              </a:extLst>
            </p:cNvPr>
            <p:cNvSpPr txBox="1"/>
            <p:nvPr/>
          </p:nvSpPr>
          <p:spPr>
            <a:xfrm>
              <a:off x="801846" y="5327723"/>
              <a:ext cx="3352981" cy="67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单击此处可以输入你想要输入的文字，文本框根据文字的长度可以自由拉伸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xmlns="" id="{5497E498-57B4-4007-9A29-CE2475DA5DB9}"/>
                </a:ext>
              </a:extLst>
            </p:cNvPr>
            <p:cNvGrpSpPr/>
            <p:nvPr/>
          </p:nvGrpSpPr>
          <p:grpSpPr>
            <a:xfrm>
              <a:off x="2960385" y="5116934"/>
              <a:ext cx="663042" cy="111904"/>
              <a:chOff x="6572251" y="-1254662"/>
              <a:chExt cx="663042" cy="196801"/>
            </a:xfrm>
          </p:grpSpPr>
          <p:cxnSp>
            <p:nvCxnSpPr>
              <p:cNvPr id="253" name="直接连接符 252">
                <a:extLst>
                  <a:ext uri="{FF2B5EF4-FFF2-40B4-BE49-F238E27FC236}">
                    <a16:creationId xmlns:a16="http://schemas.microsoft.com/office/drawing/2014/main" xmlns="" id="{D35B684B-15EA-4688-B89A-16B4BEAA51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722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接连接符 253">
                <a:extLst>
                  <a:ext uri="{FF2B5EF4-FFF2-40B4-BE49-F238E27FC236}">
                    <a16:creationId xmlns:a16="http://schemas.microsoft.com/office/drawing/2014/main" xmlns="" id="{E35B027D-5130-4D67-B392-D7DE4C24E10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286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接连接符 254">
                <a:extLst>
                  <a:ext uri="{FF2B5EF4-FFF2-40B4-BE49-F238E27FC236}">
                    <a16:creationId xmlns:a16="http://schemas.microsoft.com/office/drawing/2014/main" xmlns="" id="{1A79E824-0B85-4D9E-90AA-54573347EC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850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接连接符 255">
                <a:extLst>
                  <a:ext uri="{FF2B5EF4-FFF2-40B4-BE49-F238E27FC236}">
                    <a16:creationId xmlns:a16="http://schemas.microsoft.com/office/drawing/2014/main" xmlns="" id="{7EF6B03A-5032-4816-A18E-7869FF6A9D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3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接连接符 256">
                <a:extLst>
                  <a:ext uri="{FF2B5EF4-FFF2-40B4-BE49-F238E27FC236}">
                    <a16:creationId xmlns:a16="http://schemas.microsoft.com/office/drawing/2014/main" xmlns="" id="{4D0D93EC-C341-462B-9AC9-756E0349F7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977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接连接符 257">
                <a:extLst>
                  <a:ext uri="{FF2B5EF4-FFF2-40B4-BE49-F238E27FC236}">
                    <a16:creationId xmlns:a16="http://schemas.microsoft.com/office/drawing/2014/main" xmlns="" id="{750E59DF-8E3B-4CC7-A11E-925AF37EA5D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41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接连接符 258">
                <a:extLst>
                  <a:ext uri="{FF2B5EF4-FFF2-40B4-BE49-F238E27FC236}">
                    <a16:creationId xmlns:a16="http://schemas.microsoft.com/office/drawing/2014/main" xmlns="" id="{E88F7074-FD0B-4F8A-820E-0A32E78DD6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105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接连接符 259">
                <a:extLst>
                  <a:ext uri="{FF2B5EF4-FFF2-40B4-BE49-F238E27FC236}">
                    <a16:creationId xmlns:a16="http://schemas.microsoft.com/office/drawing/2014/main" xmlns="" id="{B4417D0D-C3A4-48E9-BBE9-CB2619163B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669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直接连接符 260">
                <a:extLst>
                  <a:ext uri="{FF2B5EF4-FFF2-40B4-BE49-F238E27FC236}">
                    <a16:creationId xmlns:a16="http://schemas.microsoft.com/office/drawing/2014/main" xmlns="" id="{73071FA3-F1CB-461E-AE31-16028E9A8A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32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直接连接符 261">
                <a:extLst>
                  <a:ext uri="{FF2B5EF4-FFF2-40B4-BE49-F238E27FC236}">
                    <a16:creationId xmlns:a16="http://schemas.microsoft.com/office/drawing/2014/main" xmlns="" id="{D40E97B0-5C33-4CC7-AF0C-2C73A5CDDD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796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直接连接符 262">
                <a:extLst>
                  <a:ext uri="{FF2B5EF4-FFF2-40B4-BE49-F238E27FC236}">
                    <a16:creationId xmlns:a16="http://schemas.microsoft.com/office/drawing/2014/main" xmlns="" id="{F7AF7B3A-361A-456B-B43E-AA639758F9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360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直接连接符 263">
                <a:extLst>
                  <a:ext uri="{FF2B5EF4-FFF2-40B4-BE49-F238E27FC236}">
                    <a16:creationId xmlns:a16="http://schemas.microsoft.com/office/drawing/2014/main" xmlns="" id="{90F9EF20-CEE7-4148-AAA2-6838358366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2432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5" name="组合 264">
              <a:extLst>
                <a:ext uri="{FF2B5EF4-FFF2-40B4-BE49-F238E27FC236}">
                  <a16:creationId xmlns:a16="http://schemas.microsoft.com/office/drawing/2014/main" xmlns="" id="{E778A15A-167F-4C9D-B57B-72B3559C8D08}"/>
                </a:ext>
              </a:extLst>
            </p:cNvPr>
            <p:cNvGrpSpPr/>
            <p:nvPr/>
          </p:nvGrpSpPr>
          <p:grpSpPr>
            <a:xfrm>
              <a:off x="825192" y="4922013"/>
              <a:ext cx="1970697" cy="427937"/>
              <a:chOff x="1698567" y="2783158"/>
              <a:chExt cx="1970697" cy="427937"/>
            </a:xfrm>
          </p:grpSpPr>
          <p:sp>
            <p:nvSpPr>
              <p:cNvPr id="266" name="TextBox 20">
                <a:extLst>
                  <a:ext uri="{FF2B5EF4-FFF2-40B4-BE49-F238E27FC236}">
                    <a16:creationId xmlns:a16="http://schemas.microsoft.com/office/drawing/2014/main" xmlns="" id="{416FDE2F-C4C2-47A7-AC1C-0945A182B840}"/>
                  </a:ext>
                </a:extLst>
              </p:cNvPr>
              <p:cNvSpPr txBox="1"/>
              <p:nvPr/>
            </p:nvSpPr>
            <p:spPr>
              <a:xfrm>
                <a:off x="2108652" y="2841763"/>
                <a:ext cx="15606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xmlns="" id="{FF922392-B880-489E-A3C0-F2363152AA48}"/>
                  </a:ext>
                </a:extLst>
              </p:cNvPr>
              <p:cNvSpPr/>
              <p:nvPr/>
            </p:nvSpPr>
            <p:spPr>
              <a:xfrm>
                <a:off x="1714386" y="2783158"/>
                <a:ext cx="424798" cy="4247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8" name="Object 800011">
                <a:extLst>
                  <a:ext uri="{FF2B5EF4-FFF2-40B4-BE49-F238E27FC236}">
                    <a16:creationId xmlns:a16="http://schemas.microsoft.com/office/drawing/2014/main" xmlns="" id="{21885E38-F1A0-485B-9A1C-02777E07C9A4}"/>
                  </a:ext>
                </a:extLst>
              </p:cNvPr>
              <p:cNvSpPr txBox="1"/>
              <p:nvPr/>
            </p:nvSpPr>
            <p:spPr>
              <a:xfrm>
                <a:off x="1698567" y="2810891"/>
                <a:ext cx="453742" cy="369332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03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6134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85697CAD-D1AC-48FF-B670-C740990D9845}"/>
              </a:ext>
            </a:extLst>
          </p:cNvPr>
          <p:cNvSpPr/>
          <p:nvPr/>
        </p:nvSpPr>
        <p:spPr>
          <a:xfrm>
            <a:off x="0" y="3801472"/>
            <a:ext cx="12192000" cy="306605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xmlns="" id="{96DB239F-D705-4C6C-871C-2D120EDDA9AC}"/>
              </a:ext>
            </a:extLst>
          </p:cNvPr>
          <p:cNvSpPr/>
          <p:nvPr/>
        </p:nvSpPr>
        <p:spPr>
          <a:xfrm rot="283349">
            <a:off x="1864390" y="2216328"/>
            <a:ext cx="3278308" cy="1252745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EA42870C-45B3-4558-A7C1-0F37A394D716}"/>
              </a:ext>
            </a:extLst>
          </p:cNvPr>
          <p:cNvSpPr/>
          <p:nvPr/>
        </p:nvSpPr>
        <p:spPr>
          <a:xfrm>
            <a:off x="1920030" y="2266896"/>
            <a:ext cx="3457303" cy="1200150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TextBox 21">
            <a:extLst>
              <a:ext uri="{FF2B5EF4-FFF2-40B4-BE49-F238E27FC236}">
                <a16:creationId xmlns:a16="http://schemas.microsoft.com/office/drawing/2014/main" xmlns="" id="{1730FB08-4A49-46A4-B308-C6E3827FD7F8}"/>
              </a:ext>
            </a:extLst>
          </p:cNvPr>
          <p:cNvSpPr txBox="1"/>
          <p:nvPr/>
        </p:nvSpPr>
        <p:spPr>
          <a:xfrm>
            <a:off x="2110529" y="2748234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33217BC6-9D87-49F3-8639-A7FFE05508FD}"/>
              </a:ext>
            </a:extLst>
          </p:cNvPr>
          <p:cNvGrpSpPr/>
          <p:nvPr/>
        </p:nvGrpSpPr>
        <p:grpSpPr>
          <a:xfrm>
            <a:off x="4307593" y="2576148"/>
            <a:ext cx="663042" cy="111904"/>
            <a:chOff x="6572251" y="-1254662"/>
            <a:chExt cx="663042" cy="196801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A612BCC8-B741-4892-A7C5-FE5882ACB4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EE3D74C7-3162-4EC4-A69D-544254959E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FE3A9FDA-C26E-4DE3-9DA9-60D69BDA0C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3E83D18C-241E-43DD-BEB1-E751EB5D4B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CB5564BA-08C9-4946-98F0-3BD04F580F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2F11194D-01B1-4CB8-A022-5B6A07CD41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0A5FC3D8-40F8-4BC3-8FA7-308C449936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92FEF47D-097A-47EA-826B-6B08EF6329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470CF443-647F-4C18-8DE8-F719CD3DD3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EDE2F0AA-1D06-4CB8-AB7C-6AAAF6DAE6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C11B27A1-976A-4E3C-8949-4A9513B160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797C84DC-588E-4401-99DE-EAFAB62D15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250330C0-2917-4B02-A9C0-F5E8E13EF358}"/>
              </a:ext>
            </a:extLst>
          </p:cNvPr>
          <p:cNvSpPr/>
          <p:nvPr/>
        </p:nvSpPr>
        <p:spPr>
          <a:xfrm rot="283349">
            <a:off x="6728490" y="2216328"/>
            <a:ext cx="3278308" cy="1252745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xmlns="" id="{A57E2260-B3C2-41C4-8A47-A5DAFD24445E}"/>
              </a:ext>
            </a:extLst>
          </p:cNvPr>
          <p:cNvSpPr/>
          <p:nvPr/>
        </p:nvSpPr>
        <p:spPr>
          <a:xfrm>
            <a:off x="6784130" y="2266896"/>
            <a:ext cx="3457303" cy="1200150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TextBox 21">
            <a:extLst>
              <a:ext uri="{FF2B5EF4-FFF2-40B4-BE49-F238E27FC236}">
                <a16:creationId xmlns:a16="http://schemas.microsoft.com/office/drawing/2014/main" xmlns="" id="{31CAA9E4-D384-489E-9324-E4E295EE4D3B}"/>
              </a:ext>
            </a:extLst>
          </p:cNvPr>
          <p:cNvSpPr txBox="1"/>
          <p:nvPr/>
        </p:nvSpPr>
        <p:spPr>
          <a:xfrm>
            <a:off x="6974629" y="2748234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8A63CBD5-3AD0-4E51-B9D0-190F67B9FF5D}"/>
              </a:ext>
            </a:extLst>
          </p:cNvPr>
          <p:cNvGrpSpPr/>
          <p:nvPr/>
        </p:nvGrpSpPr>
        <p:grpSpPr>
          <a:xfrm>
            <a:off x="9171693" y="2576148"/>
            <a:ext cx="663042" cy="111904"/>
            <a:chOff x="6572251" y="-1254662"/>
            <a:chExt cx="663042" cy="196801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B32BE299-0B91-497E-98FC-919086EFB3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0EF7DBD0-EC16-489F-AED7-838A8F9EDD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5811415C-2F92-433F-8FE2-C957E7F355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969706E8-4BD4-45F5-9737-E60FE78067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5CC1E08E-595D-4D0A-B542-3539443EC4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26379D98-CCCF-489E-B557-B1716D6420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xmlns="" id="{E84B75F1-FD08-4C7C-AE58-1264444E55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53EA29CF-D0BF-40E6-8B90-BA9E209A57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63CA5E59-2DB9-4824-AD95-548AB6127A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1639C92C-DD4C-4077-BBB8-9FBB22B773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785EBF76-B8C9-48DB-A584-5E24BFC65D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1853B7CA-ABF9-4429-A6DC-1866B2EBB0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矩形: 圆角 98">
            <a:extLst>
              <a:ext uri="{FF2B5EF4-FFF2-40B4-BE49-F238E27FC236}">
                <a16:creationId xmlns:a16="http://schemas.microsoft.com/office/drawing/2014/main" xmlns="" id="{4D0CB17C-DBAD-4945-8ADF-9FE403F5A586}"/>
              </a:ext>
            </a:extLst>
          </p:cNvPr>
          <p:cNvSpPr/>
          <p:nvPr/>
        </p:nvSpPr>
        <p:spPr>
          <a:xfrm rot="283349">
            <a:off x="1864390" y="4400728"/>
            <a:ext cx="3278308" cy="1252745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xmlns="" id="{98D11963-1AF3-4943-A624-52362802D963}"/>
              </a:ext>
            </a:extLst>
          </p:cNvPr>
          <p:cNvSpPr/>
          <p:nvPr/>
        </p:nvSpPr>
        <p:spPr>
          <a:xfrm>
            <a:off x="1920030" y="4451296"/>
            <a:ext cx="3457303" cy="1200150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TextBox 21">
            <a:extLst>
              <a:ext uri="{FF2B5EF4-FFF2-40B4-BE49-F238E27FC236}">
                <a16:creationId xmlns:a16="http://schemas.microsoft.com/office/drawing/2014/main" xmlns="" id="{E89D9282-9D64-46C8-98B7-6E12A4D9C47D}"/>
              </a:ext>
            </a:extLst>
          </p:cNvPr>
          <p:cNvSpPr txBox="1"/>
          <p:nvPr/>
        </p:nvSpPr>
        <p:spPr>
          <a:xfrm>
            <a:off x="2110529" y="4932634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631C7EEE-2D2B-4C8C-84FE-E993B588E565}"/>
              </a:ext>
            </a:extLst>
          </p:cNvPr>
          <p:cNvGrpSpPr/>
          <p:nvPr/>
        </p:nvGrpSpPr>
        <p:grpSpPr>
          <a:xfrm>
            <a:off x="4307593" y="4760548"/>
            <a:ext cx="663042" cy="111904"/>
            <a:chOff x="6572251" y="-1254662"/>
            <a:chExt cx="663042" cy="196801"/>
          </a:xfrm>
        </p:grpSpPr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xmlns="" id="{C000CFB3-D5A1-4536-94C2-F869FE14DC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006F4B0B-5C61-4291-B871-F1615DB884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4E637773-2E45-4D77-ABB8-B1043CAD9D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xmlns="" id="{1CC7160A-74CA-4755-BE15-923A9C4528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xmlns="" id="{2A70FCF8-BE81-43A6-9D01-FB2DCD145E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5D95DFB7-FC7B-416D-B58C-63A09EF5EC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D43393AA-A6A9-4D6A-A689-D96A280542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C65A0C97-8A95-4563-BB4D-5D9BCB445C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8FF0703E-8A9E-4EEB-B01E-0D731299B7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xmlns="" id="{182148A7-4EF9-431E-B8E5-F0D2520F56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xmlns="" id="{A4158DA0-BD58-4F72-88CE-4067044202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C8BFC305-40AE-42AD-ABFF-C2821F40DF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: 圆角 121">
            <a:extLst>
              <a:ext uri="{FF2B5EF4-FFF2-40B4-BE49-F238E27FC236}">
                <a16:creationId xmlns:a16="http://schemas.microsoft.com/office/drawing/2014/main" xmlns="" id="{E6E22827-7F5B-46DE-8469-2C7B44BEDAC9}"/>
              </a:ext>
            </a:extLst>
          </p:cNvPr>
          <p:cNvSpPr/>
          <p:nvPr/>
        </p:nvSpPr>
        <p:spPr>
          <a:xfrm rot="283349">
            <a:off x="6728490" y="4400728"/>
            <a:ext cx="3278308" cy="1252745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xmlns="" id="{A2BB9515-B278-4D4A-83E3-D6AF86644561}"/>
              </a:ext>
            </a:extLst>
          </p:cNvPr>
          <p:cNvSpPr/>
          <p:nvPr/>
        </p:nvSpPr>
        <p:spPr>
          <a:xfrm>
            <a:off x="6784130" y="4451296"/>
            <a:ext cx="3457303" cy="1200150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TextBox 21">
            <a:extLst>
              <a:ext uri="{FF2B5EF4-FFF2-40B4-BE49-F238E27FC236}">
                <a16:creationId xmlns:a16="http://schemas.microsoft.com/office/drawing/2014/main" xmlns="" id="{9155AEE7-A21B-4797-BDEC-918934857BA3}"/>
              </a:ext>
            </a:extLst>
          </p:cNvPr>
          <p:cNvSpPr txBox="1"/>
          <p:nvPr/>
        </p:nvSpPr>
        <p:spPr>
          <a:xfrm>
            <a:off x="6974629" y="4932634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05290053-7BEA-4F39-A772-199A55241A59}"/>
              </a:ext>
            </a:extLst>
          </p:cNvPr>
          <p:cNvGrpSpPr/>
          <p:nvPr/>
        </p:nvGrpSpPr>
        <p:grpSpPr>
          <a:xfrm>
            <a:off x="9171693" y="4760548"/>
            <a:ext cx="663042" cy="111904"/>
            <a:chOff x="6572251" y="-1254662"/>
            <a:chExt cx="663042" cy="196801"/>
          </a:xfrm>
        </p:grpSpPr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8D0299F5-2776-43F3-9CF5-246A18E3C1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F315912B-65A7-437E-8456-FB97A06408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47ECC487-B630-4ED1-A210-DE7BBA23E3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xmlns="" id="{39005BBB-7D6B-4216-B0BF-50F0088052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xmlns="" id="{2B536216-5FB1-42E5-80F0-BD6C5FA332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A870BEB4-D990-4930-822D-0484DF3274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904329D6-E9A3-4E8F-8D94-527731C6D2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5DDAF8E0-4430-4754-8BFB-9BE962B29A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xmlns="" id="{350933D1-E0D9-4042-A9AB-74415F4C1F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xmlns="" id="{62E0505B-69D2-409A-AA63-D67D807617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xmlns="" id="{BA08560C-9709-411E-916F-038DCD1B75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xmlns="" id="{7044A288-CA91-40DA-94F0-CE4D0F1E3E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" name="TextBox 20">
            <a:extLst>
              <a:ext uri="{FF2B5EF4-FFF2-40B4-BE49-F238E27FC236}">
                <a16:creationId xmlns:a16="http://schemas.microsoft.com/office/drawing/2014/main" xmlns="" id="{0E2F47FA-997F-42FE-9F8A-338A7F61CE24}"/>
              </a:ext>
            </a:extLst>
          </p:cNvPr>
          <p:cNvSpPr txBox="1"/>
          <p:nvPr/>
        </p:nvSpPr>
        <p:spPr>
          <a:xfrm>
            <a:off x="3517900" y="1368634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xmlns="" id="{BB340B1C-E0D3-4AD6-82F9-E05D29F0CC73}"/>
              </a:ext>
            </a:extLst>
          </p:cNvPr>
          <p:cNvCxnSpPr>
            <a:cxnSpLocks/>
          </p:cNvCxnSpPr>
          <p:nvPr/>
        </p:nvCxnSpPr>
        <p:spPr>
          <a:xfrm flipH="1">
            <a:off x="5522716" y="1903021"/>
            <a:ext cx="954284" cy="0"/>
          </a:xfrm>
          <a:prstGeom prst="line">
            <a:avLst/>
          </a:prstGeom>
          <a:ln w="76200" cap="rnd">
            <a:gradFill flip="none" rotWithShape="1">
              <a:gsLst>
                <a:gs pos="6195">
                  <a:schemeClr val="accent1"/>
                </a:gs>
                <a:gs pos="61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xmlns="" id="{DBC0B7A1-13D9-4B4E-9CAA-25E6B55C8E69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xmlns="" id="{9094ADC4-CDA7-46F5-B23E-F9D9FCAC6CB4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xmlns="" id="{7CA9F4D3-AE69-4B27-B9A2-C7315AD90C7B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C9CBC9AC-F210-460E-AD20-623A56589053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xmlns="" id="{4C579912-A484-45FE-989A-A54C9468F04A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矩形 178">
              <a:extLst>
                <a:ext uri="{FF2B5EF4-FFF2-40B4-BE49-F238E27FC236}">
                  <a16:creationId xmlns:a16="http://schemas.microsoft.com/office/drawing/2014/main" xmlns="" id="{35FDD596-52F0-4FFD-B7C7-1D5373D8099A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0" name="文本框 179">
            <a:extLst>
              <a:ext uri="{FF2B5EF4-FFF2-40B4-BE49-F238E27FC236}">
                <a16:creationId xmlns:a16="http://schemas.microsoft.com/office/drawing/2014/main" xmlns="" id="{7282D23A-C85B-4337-9F7C-A755499B0DB9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AC365635-D388-4EE8-9BB6-097E0168B6BA}"/>
              </a:ext>
            </a:extLst>
          </p:cNvPr>
          <p:cNvCxnSpPr>
            <a:cxnSpLocks/>
          </p:cNvCxnSpPr>
          <p:nvPr/>
        </p:nvCxnSpPr>
        <p:spPr>
          <a:xfrm>
            <a:off x="2519651" y="2748234"/>
            <a:ext cx="1518949" cy="0"/>
          </a:xfrm>
          <a:prstGeom prst="line">
            <a:avLst/>
          </a:prstGeom>
          <a:ln>
            <a:solidFill>
              <a:schemeClr val="bg1">
                <a:lumMod val="85000"/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xmlns="" id="{9D9F6592-7C35-430B-955E-324494FBD726}"/>
              </a:ext>
            </a:extLst>
          </p:cNvPr>
          <p:cNvCxnSpPr>
            <a:cxnSpLocks/>
          </p:cNvCxnSpPr>
          <p:nvPr/>
        </p:nvCxnSpPr>
        <p:spPr>
          <a:xfrm>
            <a:off x="7377401" y="2748234"/>
            <a:ext cx="1518949" cy="0"/>
          </a:xfrm>
          <a:prstGeom prst="line">
            <a:avLst/>
          </a:prstGeom>
          <a:ln>
            <a:solidFill>
              <a:schemeClr val="bg1">
                <a:lumMod val="85000"/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xmlns="" id="{874CA106-FEC3-4BF2-BD16-28A7D7137624}"/>
              </a:ext>
            </a:extLst>
          </p:cNvPr>
          <p:cNvCxnSpPr>
            <a:cxnSpLocks/>
          </p:cNvCxnSpPr>
          <p:nvPr/>
        </p:nvCxnSpPr>
        <p:spPr>
          <a:xfrm>
            <a:off x="7377401" y="4932634"/>
            <a:ext cx="1518949" cy="0"/>
          </a:xfrm>
          <a:prstGeom prst="line">
            <a:avLst/>
          </a:prstGeom>
          <a:ln>
            <a:solidFill>
              <a:schemeClr val="bg1">
                <a:lumMod val="85000"/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xmlns="" id="{5D13AF48-9190-4DC3-A407-9412C734EAB8}"/>
              </a:ext>
            </a:extLst>
          </p:cNvPr>
          <p:cNvCxnSpPr>
            <a:cxnSpLocks/>
          </p:cNvCxnSpPr>
          <p:nvPr/>
        </p:nvCxnSpPr>
        <p:spPr>
          <a:xfrm>
            <a:off x="2519651" y="4932634"/>
            <a:ext cx="1518949" cy="0"/>
          </a:xfrm>
          <a:prstGeom prst="line">
            <a:avLst/>
          </a:prstGeom>
          <a:ln>
            <a:solidFill>
              <a:schemeClr val="bg1">
                <a:lumMod val="85000"/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BDF2F0BA-4928-4E88-92BA-352B8ACC6F98}"/>
              </a:ext>
            </a:extLst>
          </p:cNvPr>
          <p:cNvGrpSpPr/>
          <p:nvPr/>
        </p:nvGrpSpPr>
        <p:grpSpPr>
          <a:xfrm>
            <a:off x="2188219" y="2381227"/>
            <a:ext cx="1954878" cy="427937"/>
            <a:chOff x="1714386" y="2783158"/>
            <a:chExt cx="1954878" cy="427937"/>
          </a:xfrm>
        </p:grpSpPr>
        <p:sp>
          <p:nvSpPr>
            <p:cNvPr id="68" name="TextBox 20">
              <a:extLst>
                <a:ext uri="{FF2B5EF4-FFF2-40B4-BE49-F238E27FC236}">
                  <a16:creationId xmlns:a16="http://schemas.microsoft.com/office/drawing/2014/main" xmlns="" id="{2048F4A5-A483-4ABA-8D5A-DDF811DB6D4E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A6D39941-B18C-42CA-B015-2DE866F8ECCD}"/>
                </a:ext>
              </a:extLst>
            </p:cNvPr>
            <p:cNvSpPr/>
            <p:nvPr/>
          </p:nvSpPr>
          <p:spPr>
            <a:xfrm>
              <a:off x="1714386" y="2783158"/>
              <a:ext cx="424798" cy="42479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Object 800011">
              <a:extLst>
                <a:ext uri="{FF2B5EF4-FFF2-40B4-BE49-F238E27FC236}">
                  <a16:creationId xmlns:a16="http://schemas.microsoft.com/office/drawing/2014/main" xmlns="" id="{5AB36122-C20F-4917-8EDD-EB73C53FC3E4}"/>
                </a:ext>
              </a:extLst>
            </p:cNvPr>
            <p:cNvSpPr txBox="1"/>
            <p:nvPr/>
          </p:nvSpPr>
          <p:spPr>
            <a:xfrm>
              <a:off x="1723967" y="2810891"/>
              <a:ext cx="405636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7D347BBB-EEE1-47DB-B2A5-3D800E4B4ED3}"/>
              </a:ext>
            </a:extLst>
          </p:cNvPr>
          <p:cNvGrpSpPr/>
          <p:nvPr/>
        </p:nvGrpSpPr>
        <p:grpSpPr>
          <a:xfrm>
            <a:off x="7011100" y="2381227"/>
            <a:ext cx="1996097" cy="427937"/>
            <a:chOff x="1673167" y="2783158"/>
            <a:chExt cx="1996097" cy="427937"/>
          </a:xfrm>
        </p:grpSpPr>
        <p:sp>
          <p:nvSpPr>
            <p:cNvPr id="78" name="TextBox 20">
              <a:extLst>
                <a:ext uri="{FF2B5EF4-FFF2-40B4-BE49-F238E27FC236}">
                  <a16:creationId xmlns:a16="http://schemas.microsoft.com/office/drawing/2014/main" xmlns="" id="{92702203-DE7B-4A29-BAA4-326D0C9598F0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21BCF5CB-528A-4385-8F06-3513084DB3FC}"/>
                </a:ext>
              </a:extLst>
            </p:cNvPr>
            <p:cNvSpPr/>
            <p:nvPr/>
          </p:nvSpPr>
          <p:spPr>
            <a:xfrm>
              <a:off x="1714386" y="2783158"/>
              <a:ext cx="424798" cy="42479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Object 800011">
              <a:extLst>
                <a:ext uri="{FF2B5EF4-FFF2-40B4-BE49-F238E27FC236}">
                  <a16:creationId xmlns:a16="http://schemas.microsoft.com/office/drawing/2014/main" xmlns="" id="{B0BA99A5-3FF5-4297-A434-363E5B65D931}"/>
                </a:ext>
              </a:extLst>
            </p:cNvPr>
            <p:cNvSpPr txBox="1"/>
            <p:nvPr/>
          </p:nvSpPr>
          <p:spPr>
            <a:xfrm>
              <a:off x="1673167" y="2810891"/>
              <a:ext cx="516862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3A990F2F-04B3-4181-BCD0-9B0465061C8E}"/>
              </a:ext>
            </a:extLst>
          </p:cNvPr>
          <p:cNvGrpSpPr/>
          <p:nvPr/>
        </p:nvGrpSpPr>
        <p:grpSpPr>
          <a:xfrm>
            <a:off x="2159700" y="4565627"/>
            <a:ext cx="1983397" cy="427937"/>
            <a:chOff x="1685867" y="2783158"/>
            <a:chExt cx="1983397" cy="427937"/>
          </a:xfrm>
        </p:grpSpPr>
        <p:sp>
          <p:nvSpPr>
            <p:cNvPr id="104" name="TextBox 20">
              <a:extLst>
                <a:ext uri="{FF2B5EF4-FFF2-40B4-BE49-F238E27FC236}">
                  <a16:creationId xmlns:a16="http://schemas.microsoft.com/office/drawing/2014/main" xmlns="" id="{72DF48B1-479D-4086-8A93-756E9569E677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8363BE39-0D9A-4227-80D8-CA06EDDDC29B}"/>
                </a:ext>
              </a:extLst>
            </p:cNvPr>
            <p:cNvSpPr/>
            <p:nvPr/>
          </p:nvSpPr>
          <p:spPr>
            <a:xfrm>
              <a:off x="1714386" y="2783158"/>
              <a:ext cx="424798" cy="42479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" name="Object 800011">
              <a:extLst>
                <a:ext uri="{FF2B5EF4-FFF2-40B4-BE49-F238E27FC236}">
                  <a16:creationId xmlns:a16="http://schemas.microsoft.com/office/drawing/2014/main" xmlns="" id="{A0BCBBE6-3DA2-4D5D-90F5-E2A35AC568B5}"/>
                </a:ext>
              </a:extLst>
            </p:cNvPr>
            <p:cNvSpPr txBox="1"/>
            <p:nvPr/>
          </p:nvSpPr>
          <p:spPr>
            <a:xfrm>
              <a:off x="1685867" y="2810891"/>
              <a:ext cx="498784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04143212-534E-491B-8E53-8346781E2A82}"/>
              </a:ext>
            </a:extLst>
          </p:cNvPr>
          <p:cNvGrpSpPr/>
          <p:nvPr/>
        </p:nvGrpSpPr>
        <p:grpSpPr>
          <a:xfrm>
            <a:off x="7011099" y="4565627"/>
            <a:ext cx="1996098" cy="427937"/>
            <a:chOff x="1673166" y="2783158"/>
            <a:chExt cx="1996098" cy="427937"/>
          </a:xfrm>
        </p:grpSpPr>
        <p:sp>
          <p:nvSpPr>
            <p:cNvPr id="127" name="TextBox 20">
              <a:extLst>
                <a:ext uri="{FF2B5EF4-FFF2-40B4-BE49-F238E27FC236}">
                  <a16:creationId xmlns:a16="http://schemas.microsoft.com/office/drawing/2014/main" xmlns="" id="{61A50A13-06CB-4716-9FEE-BE4B1116423F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F13D253E-9265-46A8-84C3-F97CD7A28401}"/>
                </a:ext>
              </a:extLst>
            </p:cNvPr>
            <p:cNvSpPr/>
            <p:nvPr/>
          </p:nvSpPr>
          <p:spPr>
            <a:xfrm>
              <a:off x="1714386" y="2783158"/>
              <a:ext cx="424798" cy="42479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9" name="Object 800011">
              <a:extLst>
                <a:ext uri="{FF2B5EF4-FFF2-40B4-BE49-F238E27FC236}">
                  <a16:creationId xmlns:a16="http://schemas.microsoft.com/office/drawing/2014/main" xmlns="" id="{061FB75B-E0E6-470B-A0B2-399EE417D80D}"/>
                </a:ext>
              </a:extLst>
            </p:cNvPr>
            <p:cNvSpPr txBox="1"/>
            <p:nvPr/>
          </p:nvSpPr>
          <p:spPr>
            <a:xfrm>
              <a:off x="1673166" y="2810891"/>
              <a:ext cx="491691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33578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100000">
              <a:srgbClr val="0D58D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23F4CBA-4D98-4E20-88D4-4A463BF858CB}"/>
              </a:ext>
            </a:extLst>
          </p:cNvPr>
          <p:cNvSpPr/>
          <p:nvPr/>
        </p:nvSpPr>
        <p:spPr>
          <a:xfrm>
            <a:off x="7621134" y="11946"/>
            <a:ext cx="3519687" cy="2037700"/>
          </a:xfrm>
          <a:custGeom>
            <a:avLst/>
            <a:gdLst>
              <a:gd name="connsiteX0" fmla="*/ 33908 w 4966422"/>
              <a:gd name="connsiteY0" fmla="*/ 0 h 2875277"/>
              <a:gd name="connsiteX1" fmla="*/ 4932514 w 4966422"/>
              <a:gd name="connsiteY1" fmla="*/ 0 h 2875277"/>
              <a:gd name="connsiteX2" fmla="*/ 4953602 w 4966422"/>
              <a:gd name="connsiteY2" fmla="*/ 138172 h 2875277"/>
              <a:gd name="connsiteX3" fmla="*/ 4966422 w 4966422"/>
              <a:gd name="connsiteY3" fmla="*/ 392066 h 2875277"/>
              <a:gd name="connsiteX4" fmla="*/ 2483211 w 4966422"/>
              <a:gd name="connsiteY4" fmla="*/ 2875277 h 2875277"/>
              <a:gd name="connsiteX5" fmla="*/ 0 w 4966422"/>
              <a:gd name="connsiteY5" fmla="*/ 392066 h 2875277"/>
              <a:gd name="connsiteX6" fmla="*/ 12821 w 4966422"/>
              <a:gd name="connsiteY6" fmla="*/ 138172 h 2875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66422" h="2875277">
                <a:moveTo>
                  <a:pt x="33908" y="0"/>
                </a:moveTo>
                <a:lnTo>
                  <a:pt x="4932514" y="0"/>
                </a:lnTo>
                <a:lnTo>
                  <a:pt x="4953602" y="138172"/>
                </a:lnTo>
                <a:cubicBezTo>
                  <a:pt x="4962080" y="221650"/>
                  <a:pt x="4966422" y="306351"/>
                  <a:pt x="4966422" y="392066"/>
                </a:cubicBezTo>
                <a:cubicBezTo>
                  <a:pt x="4966422" y="1763506"/>
                  <a:pt x="3854652" y="2875277"/>
                  <a:pt x="2483211" y="2875277"/>
                </a:cubicBezTo>
                <a:cubicBezTo>
                  <a:pt x="1111771" y="2875277"/>
                  <a:pt x="0" y="1763506"/>
                  <a:pt x="0" y="392066"/>
                </a:cubicBezTo>
                <a:cubicBezTo>
                  <a:pt x="0" y="306351"/>
                  <a:pt x="4343" y="221650"/>
                  <a:pt x="12821" y="13817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176AF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xmlns="" id="{03BC0F25-0EE1-4FDF-8D0A-46E71A3C84D9}"/>
              </a:ext>
            </a:extLst>
          </p:cNvPr>
          <p:cNvSpPr/>
          <p:nvPr/>
        </p:nvSpPr>
        <p:spPr>
          <a:xfrm>
            <a:off x="1628785" y="2970096"/>
            <a:ext cx="1602909" cy="239486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535EC0CE-9B00-422A-857E-44702B465E08}"/>
              </a:ext>
            </a:extLst>
          </p:cNvPr>
          <p:cNvSpPr/>
          <p:nvPr/>
        </p:nvSpPr>
        <p:spPr>
          <a:xfrm>
            <a:off x="2128137" y="3126179"/>
            <a:ext cx="1602909" cy="192423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C8DFB9CA-E2ED-40A9-9182-97112F4FEFD0}"/>
              </a:ext>
            </a:extLst>
          </p:cNvPr>
          <p:cNvSpPr/>
          <p:nvPr/>
        </p:nvSpPr>
        <p:spPr>
          <a:xfrm>
            <a:off x="599197" y="5091487"/>
            <a:ext cx="3223238" cy="1766513"/>
          </a:xfrm>
          <a:custGeom>
            <a:avLst/>
            <a:gdLst>
              <a:gd name="connsiteX0" fmla="*/ 1611619 w 3223238"/>
              <a:gd name="connsiteY0" fmla="*/ 0 h 1766513"/>
              <a:gd name="connsiteX1" fmla="*/ 3223238 w 3223238"/>
              <a:gd name="connsiteY1" fmla="*/ 1611619 h 1766513"/>
              <a:gd name="connsiteX2" fmla="*/ 3215417 w 3223238"/>
              <a:gd name="connsiteY2" fmla="*/ 1766513 h 1766513"/>
              <a:gd name="connsiteX3" fmla="*/ 2596174 w 3223238"/>
              <a:gd name="connsiteY3" fmla="*/ 1766513 h 1766513"/>
              <a:gd name="connsiteX4" fmla="*/ 2611788 w 3223238"/>
              <a:gd name="connsiteY4" fmla="*/ 1611619 h 1766513"/>
              <a:gd name="connsiteX5" fmla="*/ 1611618 w 3223238"/>
              <a:gd name="connsiteY5" fmla="*/ 611449 h 1766513"/>
              <a:gd name="connsiteX6" fmla="*/ 611448 w 3223238"/>
              <a:gd name="connsiteY6" fmla="*/ 1611619 h 1766513"/>
              <a:gd name="connsiteX7" fmla="*/ 627063 w 3223238"/>
              <a:gd name="connsiteY7" fmla="*/ 1766513 h 1766513"/>
              <a:gd name="connsiteX8" fmla="*/ 7822 w 3223238"/>
              <a:gd name="connsiteY8" fmla="*/ 1766513 h 1766513"/>
              <a:gd name="connsiteX9" fmla="*/ 0 w 3223238"/>
              <a:gd name="connsiteY9" fmla="*/ 1611619 h 1766513"/>
              <a:gd name="connsiteX10" fmla="*/ 1611619 w 3223238"/>
              <a:gd name="connsiteY10" fmla="*/ 0 h 1766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23238" h="1766513">
                <a:moveTo>
                  <a:pt x="1611619" y="0"/>
                </a:moveTo>
                <a:cubicBezTo>
                  <a:pt x="2501692" y="0"/>
                  <a:pt x="3223238" y="721546"/>
                  <a:pt x="3223238" y="1611619"/>
                </a:cubicBezTo>
                <a:lnTo>
                  <a:pt x="3215417" y="1766513"/>
                </a:lnTo>
                <a:lnTo>
                  <a:pt x="2596174" y="1766513"/>
                </a:lnTo>
                <a:lnTo>
                  <a:pt x="2611788" y="1611619"/>
                </a:lnTo>
                <a:cubicBezTo>
                  <a:pt x="2611788" y="1059240"/>
                  <a:pt x="2163997" y="611449"/>
                  <a:pt x="1611618" y="611449"/>
                </a:cubicBezTo>
                <a:cubicBezTo>
                  <a:pt x="1059239" y="611449"/>
                  <a:pt x="611448" y="1059240"/>
                  <a:pt x="611448" y="1611619"/>
                </a:cubicBezTo>
                <a:lnTo>
                  <a:pt x="627063" y="1766513"/>
                </a:lnTo>
                <a:lnTo>
                  <a:pt x="7822" y="1766513"/>
                </a:lnTo>
                <a:lnTo>
                  <a:pt x="0" y="1611619"/>
                </a:lnTo>
                <a:cubicBezTo>
                  <a:pt x="0" y="721546"/>
                  <a:pt x="721546" y="0"/>
                  <a:pt x="161161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176AF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8333503-D02E-406F-BEFC-2D93D29A2567}"/>
              </a:ext>
            </a:extLst>
          </p:cNvPr>
          <p:cNvGrpSpPr/>
          <p:nvPr/>
        </p:nvGrpSpPr>
        <p:grpSpPr>
          <a:xfrm>
            <a:off x="3507954" y="1498600"/>
            <a:ext cx="5176092" cy="5359400"/>
            <a:chOff x="3459908" y="1498600"/>
            <a:chExt cx="5176092" cy="53594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766220DD-F058-48E9-9912-E4061CFB6D1E}"/>
                </a:ext>
              </a:extLst>
            </p:cNvPr>
            <p:cNvSpPr/>
            <p:nvPr/>
          </p:nvSpPr>
          <p:spPr>
            <a:xfrm>
              <a:off x="3459908" y="1498600"/>
              <a:ext cx="5176092" cy="5359400"/>
            </a:xfrm>
            <a:custGeom>
              <a:avLst/>
              <a:gdLst>
                <a:gd name="connsiteX0" fmla="*/ 840719 w 6680322"/>
                <a:gd name="connsiteY0" fmla="*/ 0 h 5943411"/>
                <a:gd name="connsiteX1" fmla="*/ 5839603 w 6680322"/>
                <a:gd name="connsiteY1" fmla="*/ 0 h 5943411"/>
                <a:gd name="connsiteX2" fmla="*/ 6680322 w 6680322"/>
                <a:gd name="connsiteY2" fmla="*/ 840719 h 5943411"/>
                <a:gd name="connsiteX3" fmla="*/ 6680322 w 6680322"/>
                <a:gd name="connsiteY3" fmla="*/ 5943411 h 5943411"/>
                <a:gd name="connsiteX4" fmla="*/ 0 w 6680322"/>
                <a:gd name="connsiteY4" fmla="*/ 5943411 h 5943411"/>
                <a:gd name="connsiteX5" fmla="*/ 0 w 6680322"/>
                <a:gd name="connsiteY5" fmla="*/ 840719 h 5943411"/>
                <a:gd name="connsiteX6" fmla="*/ 840719 w 6680322"/>
                <a:gd name="connsiteY6" fmla="*/ 0 h 594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80322" h="5943411">
                  <a:moveTo>
                    <a:pt x="840719" y="0"/>
                  </a:moveTo>
                  <a:lnTo>
                    <a:pt x="5839603" y="0"/>
                  </a:lnTo>
                  <a:cubicBezTo>
                    <a:pt x="6303919" y="0"/>
                    <a:pt x="6680322" y="376403"/>
                    <a:pt x="6680322" y="840719"/>
                  </a:cubicBezTo>
                  <a:lnTo>
                    <a:pt x="6680322" y="5943411"/>
                  </a:lnTo>
                  <a:lnTo>
                    <a:pt x="0" y="5943411"/>
                  </a:lnTo>
                  <a:lnTo>
                    <a:pt x="0" y="840719"/>
                  </a:lnTo>
                  <a:cubicBezTo>
                    <a:pt x="0" y="376403"/>
                    <a:pt x="376403" y="0"/>
                    <a:pt x="84071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19050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9B4F8458-32D1-4062-A7CE-A1DF19527342}"/>
                </a:ext>
              </a:extLst>
            </p:cNvPr>
            <p:cNvSpPr/>
            <p:nvPr/>
          </p:nvSpPr>
          <p:spPr>
            <a:xfrm flipH="1">
              <a:off x="5517666" y="1935133"/>
              <a:ext cx="1353582" cy="150256"/>
            </a:xfrm>
            <a:custGeom>
              <a:avLst/>
              <a:gdLst>
                <a:gd name="connsiteX0" fmla="*/ 0 w 1353582"/>
                <a:gd name="connsiteY0" fmla="*/ 75127 h 150256"/>
                <a:gd name="connsiteX1" fmla="*/ 0 w 1353582"/>
                <a:gd name="connsiteY1" fmla="*/ 75128 h 150256"/>
                <a:gd name="connsiteX2" fmla="*/ 0 w 1353582"/>
                <a:gd name="connsiteY2" fmla="*/ 75128 h 150256"/>
                <a:gd name="connsiteX3" fmla="*/ 1278454 w 1353582"/>
                <a:gd name="connsiteY3" fmla="*/ 0 h 150256"/>
                <a:gd name="connsiteX4" fmla="*/ 75128 w 1353582"/>
                <a:gd name="connsiteY4" fmla="*/ 0 h 150256"/>
                <a:gd name="connsiteX5" fmla="*/ 5904 w 1353582"/>
                <a:gd name="connsiteY5" fmla="*/ 45885 h 150256"/>
                <a:gd name="connsiteX6" fmla="*/ 0 w 1353582"/>
                <a:gd name="connsiteY6" fmla="*/ 75128 h 150256"/>
                <a:gd name="connsiteX7" fmla="*/ 5904 w 1353582"/>
                <a:gd name="connsiteY7" fmla="*/ 104370 h 150256"/>
                <a:gd name="connsiteX8" fmla="*/ 75128 w 1353582"/>
                <a:gd name="connsiteY8" fmla="*/ 150255 h 150256"/>
                <a:gd name="connsiteX9" fmla="*/ 1278453 w 1353582"/>
                <a:gd name="connsiteY9" fmla="*/ 150256 h 150256"/>
                <a:gd name="connsiteX10" fmla="*/ 1353581 w 1353582"/>
                <a:gd name="connsiteY10" fmla="*/ 75128 h 150256"/>
                <a:gd name="connsiteX11" fmla="*/ 1353582 w 1353582"/>
                <a:gd name="connsiteY11" fmla="*/ 75128 h 150256"/>
                <a:gd name="connsiteX12" fmla="*/ 1278454 w 1353582"/>
                <a:gd name="connsiteY12" fmla="*/ 0 h 150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3582" h="150256">
                  <a:moveTo>
                    <a:pt x="0" y="75127"/>
                  </a:moveTo>
                  <a:lnTo>
                    <a:pt x="0" y="75128"/>
                  </a:lnTo>
                  <a:lnTo>
                    <a:pt x="0" y="75128"/>
                  </a:lnTo>
                  <a:close/>
                  <a:moveTo>
                    <a:pt x="1278454" y="0"/>
                  </a:moveTo>
                  <a:lnTo>
                    <a:pt x="75128" y="0"/>
                  </a:lnTo>
                  <a:cubicBezTo>
                    <a:pt x="44009" y="0"/>
                    <a:pt x="17309" y="18920"/>
                    <a:pt x="5904" y="45885"/>
                  </a:cubicBezTo>
                  <a:lnTo>
                    <a:pt x="0" y="75128"/>
                  </a:lnTo>
                  <a:lnTo>
                    <a:pt x="5904" y="104370"/>
                  </a:lnTo>
                  <a:cubicBezTo>
                    <a:pt x="17309" y="131335"/>
                    <a:pt x="44009" y="150255"/>
                    <a:pt x="75128" y="150255"/>
                  </a:cubicBezTo>
                  <a:lnTo>
                    <a:pt x="1278453" y="150256"/>
                  </a:lnTo>
                  <a:cubicBezTo>
                    <a:pt x="1319945" y="150256"/>
                    <a:pt x="1353581" y="116620"/>
                    <a:pt x="1353581" y="75128"/>
                  </a:cubicBezTo>
                  <a:lnTo>
                    <a:pt x="1353582" y="75128"/>
                  </a:lnTo>
                  <a:cubicBezTo>
                    <a:pt x="1353582" y="33636"/>
                    <a:pt x="1319946" y="0"/>
                    <a:pt x="1278454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C383B7F3-A38A-42FE-AA68-CD1635EB99DF}"/>
                </a:ext>
              </a:extLst>
            </p:cNvPr>
            <p:cNvSpPr/>
            <p:nvPr/>
          </p:nvSpPr>
          <p:spPr>
            <a:xfrm>
              <a:off x="5045561" y="1896542"/>
              <a:ext cx="212448" cy="212448"/>
            </a:xfrm>
            <a:custGeom>
              <a:avLst/>
              <a:gdLst>
                <a:gd name="connsiteX0" fmla="*/ 106224 w 212448"/>
                <a:gd name="connsiteY0" fmla="*/ 0 h 212448"/>
                <a:gd name="connsiteX1" fmla="*/ 212448 w 212448"/>
                <a:gd name="connsiteY1" fmla="*/ 106224 h 212448"/>
                <a:gd name="connsiteX2" fmla="*/ 106224 w 212448"/>
                <a:gd name="connsiteY2" fmla="*/ 212448 h 212448"/>
                <a:gd name="connsiteX3" fmla="*/ 0 w 212448"/>
                <a:gd name="connsiteY3" fmla="*/ 106224 h 212448"/>
                <a:gd name="connsiteX4" fmla="*/ 106224 w 212448"/>
                <a:gd name="connsiteY4" fmla="*/ 0 h 21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48" h="212448">
                  <a:moveTo>
                    <a:pt x="106224" y="0"/>
                  </a:moveTo>
                  <a:cubicBezTo>
                    <a:pt x="164890" y="0"/>
                    <a:pt x="212448" y="47558"/>
                    <a:pt x="212448" y="106224"/>
                  </a:cubicBezTo>
                  <a:cubicBezTo>
                    <a:pt x="212448" y="164890"/>
                    <a:pt x="164890" y="212448"/>
                    <a:pt x="106224" y="212448"/>
                  </a:cubicBezTo>
                  <a:cubicBezTo>
                    <a:pt x="47558" y="212448"/>
                    <a:pt x="0" y="164890"/>
                    <a:pt x="0" y="106224"/>
                  </a:cubicBezTo>
                  <a:cubicBezTo>
                    <a:pt x="0" y="47558"/>
                    <a:pt x="47558" y="0"/>
                    <a:pt x="106224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614E2305-F565-4B21-B043-F76870C6E028}"/>
                </a:ext>
              </a:extLst>
            </p:cNvPr>
            <p:cNvSpPr/>
            <p:nvPr/>
          </p:nvSpPr>
          <p:spPr>
            <a:xfrm>
              <a:off x="3683000" y="2457557"/>
              <a:ext cx="4755420" cy="4400443"/>
            </a:xfrm>
            <a:custGeom>
              <a:avLst/>
              <a:gdLst>
                <a:gd name="connsiteX0" fmla="*/ 173136 w 6137398"/>
                <a:gd name="connsiteY0" fmla="*/ 0 h 4879957"/>
                <a:gd name="connsiteX1" fmla="*/ 5964262 w 6137398"/>
                <a:gd name="connsiteY1" fmla="*/ 0 h 4879957"/>
                <a:gd name="connsiteX2" fmla="*/ 6137398 w 6137398"/>
                <a:gd name="connsiteY2" fmla="*/ 173136 h 4879957"/>
                <a:gd name="connsiteX3" fmla="*/ 6137398 w 6137398"/>
                <a:gd name="connsiteY3" fmla="*/ 4879957 h 4879957"/>
                <a:gd name="connsiteX4" fmla="*/ 0 w 6137398"/>
                <a:gd name="connsiteY4" fmla="*/ 4879957 h 4879957"/>
                <a:gd name="connsiteX5" fmla="*/ 0 w 6137398"/>
                <a:gd name="connsiteY5" fmla="*/ 173136 h 4879957"/>
                <a:gd name="connsiteX6" fmla="*/ 173136 w 6137398"/>
                <a:gd name="connsiteY6" fmla="*/ 0 h 487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37398" h="4879957">
                  <a:moveTo>
                    <a:pt x="173136" y="0"/>
                  </a:moveTo>
                  <a:lnTo>
                    <a:pt x="5964262" y="0"/>
                  </a:lnTo>
                  <a:cubicBezTo>
                    <a:pt x="6059882" y="0"/>
                    <a:pt x="6137398" y="77516"/>
                    <a:pt x="6137398" y="173136"/>
                  </a:cubicBezTo>
                  <a:lnTo>
                    <a:pt x="6137398" y="4879957"/>
                  </a:lnTo>
                  <a:lnTo>
                    <a:pt x="0" y="4879957"/>
                  </a:lnTo>
                  <a:lnTo>
                    <a:pt x="0" y="173136"/>
                  </a:lnTo>
                  <a:cubicBezTo>
                    <a:pt x="0" y="77516"/>
                    <a:pt x="77516" y="0"/>
                    <a:pt x="173136" y="0"/>
                  </a:cubicBezTo>
                  <a:close/>
                </a:path>
              </a:pathLst>
            </a:custGeom>
            <a:solidFill>
              <a:srgbClr val="F7F7F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165771F-B488-4012-8864-E4963A4EA5D8}"/>
                </a:ext>
              </a:extLst>
            </p:cNvPr>
            <p:cNvSpPr/>
            <p:nvPr/>
          </p:nvSpPr>
          <p:spPr>
            <a:xfrm>
              <a:off x="4280383" y="4506712"/>
              <a:ext cx="34947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zh-CN" sz="2000" spc="200" dirty="0">
                  <a:solidFill>
                    <a:srgbClr val="2B2B2B"/>
                  </a:solidFill>
                  <a:cs typeface="+mn-ea"/>
                  <a:sym typeface="+mn-lt"/>
                </a:rPr>
                <a:t>PLANNING OUTLOOK</a:t>
              </a:r>
              <a:endParaRPr lang="zh-CN" altLang="en-US" sz="2000" spc="200" dirty="0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C4F34DE-D456-42ED-B8A2-A00765608AFB}"/>
                </a:ext>
              </a:extLst>
            </p:cNvPr>
            <p:cNvSpPr txBox="1"/>
            <p:nvPr/>
          </p:nvSpPr>
          <p:spPr>
            <a:xfrm>
              <a:off x="4211327" y="2951940"/>
              <a:ext cx="379334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ln w="38100">
                    <a:gradFill>
                      <a:gsLst>
                        <a:gs pos="22000">
                          <a:schemeClr val="accent4"/>
                        </a:gs>
                        <a:gs pos="81000">
                          <a:schemeClr val="accent4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  <a:cs typeface="+mn-ea"/>
                  <a:sym typeface="+mn-lt"/>
                </a:rPr>
                <a:t>PART 04</a:t>
              </a:r>
              <a:endParaRPr lang="zh-CN" altLang="en-US" sz="6000" dirty="0">
                <a:ln w="38100">
                  <a:gradFill>
                    <a:gsLst>
                      <a:gs pos="22000">
                        <a:schemeClr val="accent4"/>
                      </a:gs>
                      <a:gs pos="81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xmlns="" id="{0D8D7919-69B3-40AA-8745-CFCC4B26197E}"/>
                </a:ext>
              </a:extLst>
            </p:cNvPr>
            <p:cNvSpPr/>
            <p:nvPr/>
          </p:nvSpPr>
          <p:spPr>
            <a:xfrm rot="10800000">
              <a:off x="5752377" y="5337776"/>
              <a:ext cx="609600" cy="525517"/>
            </a:xfrm>
            <a:prstGeom prst="triangle">
              <a:avLst/>
            </a:prstGeom>
            <a:noFill/>
            <a:ln>
              <a:gradFill>
                <a:gsLst>
                  <a:gs pos="0">
                    <a:schemeClr val="accent4"/>
                  </a:gs>
                  <a:gs pos="73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5B3965AB-1E7A-4D74-8C6D-56A689D62049}"/>
                </a:ext>
              </a:extLst>
            </p:cNvPr>
            <p:cNvSpPr txBox="1"/>
            <p:nvPr/>
          </p:nvSpPr>
          <p:spPr>
            <a:xfrm>
              <a:off x="4160528" y="3549372"/>
              <a:ext cx="384414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1" i="0" u="none" strike="noStrike" kern="1200" cap="none" spc="400" normalizeH="0" baseline="0" dirty="0">
                  <a:ln>
                    <a:noFill/>
                  </a:ln>
                  <a:solidFill>
                    <a:srgbClr val="2B2B2B"/>
                  </a:solidFill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规划展望</a:t>
              </a:r>
              <a:endParaRPr kumimoji="0" lang="zh-CN" altLang="en-US" sz="6600" b="1" i="0" u="none" strike="noStrike" kern="1200" cap="none" spc="400" normalizeH="0" baseline="0" noProof="0" dirty="0">
                <a:ln>
                  <a:noFill/>
                </a:ln>
                <a:solidFill>
                  <a:srgbClr val="2B2B2B"/>
                </a:solidFill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16CAFE79-E09B-4D4A-87EB-057D71A0E327}"/>
              </a:ext>
            </a:extLst>
          </p:cNvPr>
          <p:cNvSpPr/>
          <p:nvPr/>
        </p:nvSpPr>
        <p:spPr>
          <a:xfrm rot="10800000">
            <a:off x="8749688" y="4283541"/>
            <a:ext cx="1602909" cy="239486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xmlns="" id="{C58ED7F0-DB6E-4265-BAFA-2A21CF70558C}"/>
              </a:ext>
            </a:extLst>
          </p:cNvPr>
          <p:cNvSpPr/>
          <p:nvPr/>
        </p:nvSpPr>
        <p:spPr>
          <a:xfrm rot="10800000">
            <a:off x="9249040" y="4439624"/>
            <a:ext cx="1602909" cy="192423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34165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FF0BD17C-6B3C-4612-9D61-EFB537D32627}"/>
              </a:ext>
            </a:extLst>
          </p:cNvPr>
          <p:cNvSpPr/>
          <p:nvPr/>
        </p:nvSpPr>
        <p:spPr>
          <a:xfrm>
            <a:off x="1066406" y="2271942"/>
            <a:ext cx="2954054" cy="4586059"/>
          </a:xfrm>
          <a:custGeom>
            <a:avLst/>
            <a:gdLst>
              <a:gd name="connsiteX0" fmla="*/ 106760 w 2954054"/>
              <a:gd name="connsiteY0" fmla="*/ 0 h 4586059"/>
              <a:gd name="connsiteX1" fmla="*/ 2847294 w 2954054"/>
              <a:gd name="connsiteY1" fmla="*/ 0 h 4586059"/>
              <a:gd name="connsiteX2" fmla="*/ 2954054 w 2954054"/>
              <a:gd name="connsiteY2" fmla="*/ 106760 h 4586059"/>
              <a:gd name="connsiteX3" fmla="*/ 2954054 w 2954054"/>
              <a:gd name="connsiteY3" fmla="*/ 4586059 h 4586059"/>
              <a:gd name="connsiteX4" fmla="*/ 0 w 2954054"/>
              <a:gd name="connsiteY4" fmla="*/ 4586059 h 4586059"/>
              <a:gd name="connsiteX5" fmla="*/ 0 w 2954054"/>
              <a:gd name="connsiteY5" fmla="*/ 106760 h 4586059"/>
              <a:gd name="connsiteX6" fmla="*/ 106760 w 2954054"/>
              <a:gd name="connsiteY6" fmla="*/ 0 h 4586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054" h="4586059">
                <a:moveTo>
                  <a:pt x="106760" y="0"/>
                </a:moveTo>
                <a:lnTo>
                  <a:pt x="2847294" y="0"/>
                </a:lnTo>
                <a:cubicBezTo>
                  <a:pt x="2906256" y="0"/>
                  <a:pt x="2954054" y="47798"/>
                  <a:pt x="2954054" y="106760"/>
                </a:cubicBezTo>
                <a:lnTo>
                  <a:pt x="2954054" y="4586059"/>
                </a:lnTo>
                <a:lnTo>
                  <a:pt x="0" y="4586059"/>
                </a:lnTo>
                <a:lnTo>
                  <a:pt x="0" y="106760"/>
                </a:lnTo>
                <a:cubicBezTo>
                  <a:pt x="0" y="47798"/>
                  <a:pt x="47798" y="0"/>
                  <a:pt x="106760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0E6EA6FD-C445-4C33-8410-75FD4F85C2B1}"/>
              </a:ext>
            </a:extLst>
          </p:cNvPr>
          <p:cNvSpPr/>
          <p:nvPr/>
        </p:nvSpPr>
        <p:spPr>
          <a:xfrm>
            <a:off x="4648008" y="2271942"/>
            <a:ext cx="2954053" cy="4586059"/>
          </a:xfrm>
          <a:custGeom>
            <a:avLst/>
            <a:gdLst>
              <a:gd name="connsiteX0" fmla="*/ 106759 w 2954053"/>
              <a:gd name="connsiteY0" fmla="*/ 0 h 4586059"/>
              <a:gd name="connsiteX1" fmla="*/ 2847293 w 2954053"/>
              <a:gd name="connsiteY1" fmla="*/ 0 h 4586059"/>
              <a:gd name="connsiteX2" fmla="*/ 2954053 w 2954053"/>
              <a:gd name="connsiteY2" fmla="*/ 106760 h 4586059"/>
              <a:gd name="connsiteX3" fmla="*/ 2954053 w 2954053"/>
              <a:gd name="connsiteY3" fmla="*/ 4586059 h 4586059"/>
              <a:gd name="connsiteX4" fmla="*/ 0 w 2954053"/>
              <a:gd name="connsiteY4" fmla="*/ 4586059 h 4586059"/>
              <a:gd name="connsiteX5" fmla="*/ 0 w 2954053"/>
              <a:gd name="connsiteY5" fmla="*/ 106760 h 4586059"/>
              <a:gd name="connsiteX6" fmla="*/ 106759 w 2954053"/>
              <a:gd name="connsiteY6" fmla="*/ 0 h 4586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053" h="4586059">
                <a:moveTo>
                  <a:pt x="106759" y="0"/>
                </a:moveTo>
                <a:lnTo>
                  <a:pt x="2847293" y="0"/>
                </a:lnTo>
                <a:cubicBezTo>
                  <a:pt x="2906255" y="0"/>
                  <a:pt x="2954053" y="47798"/>
                  <a:pt x="2954053" y="106760"/>
                </a:cubicBezTo>
                <a:lnTo>
                  <a:pt x="2954053" y="4586059"/>
                </a:lnTo>
                <a:lnTo>
                  <a:pt x="0" y="4586059"/>
                </a:lnTo>
                <a:lnTo>
                  <a:pt x="0" y="106760"/>
                </a:lnTo>
                <a:cubicBezTo>
                  <a:pt x="0" y="47798"/>
                  <a:pt x="47797" y="0"/>
                  <a:pt x="106759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D39990B2-A6F9-4C3C-BC7B-E3BDBF28897F}"/>
              </a:ext>
            </a:extLst>
          </p:cNvPr>
          <p:cNvSpPr/>
          <p:nvPr/>
        </p:nvSpPr>
        <p:spPr>
          <a:xfrm>
            <a:off x="8229605" y="2271942"/>
            <a:ext cx="2954054" cy="4586059"/>
          </a:xfrm>
          <a:custGeom>
            <a:avLst/>
            <a:gdLst>
              <a:gd name="connsiteX0" fmla="*/ 106760 w 2954054"/>
              <a:gd name="connsiteY0" fmla="*/ 0 h 4586059"/>
              <a:gd name="connsiteX1" fmla="*/ 2847294 w 2954054"/>
              <a:gd name="connsiteY1" fmla="*/ 0 h 4586059"/>
              <a:gd name="connsiteX2" fmla="*/ 2954054 w 2954054"/>
              <a:gd name="connsiteY2" fmla="*/ 106760 h 4586059"/>
              <a:gd name="connsiteX3" fmla="*/ 2954054 w 2954054"/>
              <a:gd name="connsiteY3" fmla="*/ 4586059 h 4586059"/>
              <a:gd name="connsiteX4" fmla="*/ 0 w 2954054"/>
              <a:gd name="connsiteY4" fmla="*/ 4586059 h 4586059"/>
              <a:gd name="connsiteX5" fmla="*/ 0 w 2954054"/>
              <a:gd name="connsiteY5" fmla="*/ 106760 h 4586059"/>
              <a:gd name="connsiteX6" fmla="*/ 106760 w 2954054"/>
              <a:gd name="connsiteY6" fmla="*/ 0 h 4586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054" h="4586059">
                <a:moveTo>
                  <a:pt x="106760" y="0"/>
                </a:moveTo>
                <a:lnTo>
                  <a:pt x="2847294" y="0"/>
                </a:lnTo>
                <a:cubicBezTo>
                  <a:pt x="2906256" y="0"/>
                  <a:pt x="2954054" y="47798"/>
                  <a:pt x="2954054" y="106760"/>
                </a:cubicBezTo>
                <a:lnTo>
                  <a:pt x="2954054" y="4586059"/>
                </a:lnTo>
                <a:lnTo>
                  <a:pt x="0" y="4586059"/>
                </a:lnTo>
                <a:lnTo>
                  <a:pt x="0" y="106760"/>
                </a:lnTo>
                <a:cubicBezTo>
                  <a:pt x="0" y="47798"/>
                  <a:pt x="47798" y="0"/>
                  <a:pt x="1067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2609F2DD-0F54-4B2D-8150-68F64BC984C8}"/>
              </a:ext>
            </a:extLst>
          </p:cNvPr>
          <p:cNvSpPr>
            <a:spLocks/>
          </p:cNvSpPr>
          <p:nvPr/>
        </p:nvSpPr>
        <p:spPr>
          <a:xfrm flipH="1">
            <a:off x="219199" y="6660793"/>
            <a:ext cx="4229552" cy="202178"/>
          </a:xfrm>
          <a:custGeom>
            <a:avLst/>
            <a:gdLst>
              <a:gd name="connsiteX0" fmla="*/ 120198 w 4229552"/>
              <a:gd name="connsiteY0" fmla="*/ 0 h 175993"/>
              <a:gd name="connsiteX1" fmla="*/ 4229552 w 4229552"/>
              <a:gd name="connsiteY1" fmla="*/ 0 h 175993"/>
              <a:gd name="connsiteX2" fmla="*/ 4229552 w 4229552"/>
              <a:gd name="connsiteY2" fmla="*/ 175993 h 175993"/>
              <a:gd name="connsiteX3" fmla="*/ 0 w 4229552"/>
              <a:gd name="connsiteY3" fmla="*/ 175993 h 175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9552" h="175993">
                <a:moveTo>
                  <a:pt x="120198" y="0"/>
                </a:moveTo>
                <a:lnTo>
                  <a:pt x="4229552" y="0"/>
                </a:lnTo>
                <a:lnTo>
                  <a:pt x="4229552" y="175993"/>
                </a:lnTo>
                <a:lnTo>
                  <a:pt x="0" y="17599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314AC553-B870-49A4-89BF-D5A804D89A06}"/>
              </a:ext>
            </a:extLst>
          </p:cNvPr>
          <p:cNvSpPr/>
          <p:nvPr/>
        </p:nvSpPr>
        <p:spPr>
          <a:xfrm flipV="1">
            <a:off x="0" y="6772061"/>
            <a:ext cx="12192000" cy="107530"/>
          </a:xfrm>
          <a:custGeom>
            <a:avLst/>
            <a:gdLst>
              <a:gd name="connsiteX0" fmla="*/ 0 w 12192000"/>
              <a:gd name="connsiteY0" fmla="*/ 0 h 57516"/>
              <a:gd name="connsiteX1" fmla="*/ 12192000 w 12192000"/>
              <a:gd name="connsiteY1" fmla="*/ 0 h 57516"/>
              <a:gd name="connsiteX2" fmla="*/ 12192000 w 12192000"/>
              <a:gd name="connsiteY2" fmla="*/ 57516 h 57516"/>
              <a:gd name="connsiteX3" fmla="*/ 0 w 12192000"/>
              <a:gd name="connsiteY3" fmla="*/ 57516 h 5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7516">
                <a:moveTo>
                  <a:pt x="0" y="0"/>
                </a:moveTo>
                <a:lnTo>
                  <a:pt x="12192000" y="0"/>
                </a:lnTo>
                <a:lnTo>
                  <a:pt x="12192000" y="57516"/>
                </a:lnTo>
                <a:lnTo>
                  <a:pt x="0" y="57516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86E0D259-95D9-4154-9FD2-181F1DEFAC61}"/>
              </a:ext>
            </a:extLst>
          </p:cNvPr>
          <p:cNvSpPr>
            <a:spLocks/>
          </p:cNvSpPr>
          <p:nvPr/>
        </p:nvSpPr>
        <p:spPr>
          <a:xfrm flipH="1">
            <a:off x="0" y="6660793"/>
            <a:ext cx="4229552" cy="202178"/>
          </a:xfrm>
          <a:custGeom>
            <a:avLst/>
            <a:gdLst>
              <a:gd name="connsiteX0" fmla="*/ 120198 w 4229552"/>
              <a:gd name="connsiteY0" fmla="*/ 0 h 175993"/>
              <a:gd name="connsiteX1" fmla="*/ 4229552 w 4229552"/>
              <a:gd name="connsiteY1" fmla="*/ 0 h 175993"/>
              <a:gd name="connsiteX2" fmla="*/ 4229552 w 4229552"/>
              <a:gd name="connsiteY2" fmla="*/ 175993 h 175993"/>
              <a:gd name="connsiteX3" fmla="*/ 0 w 4229552"/>
              <a:gd name="connsiteY3" fmla="*/ 175993 h 175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9552" h="175993">
                <a:moveTo>
                  <a:pt x="120198" y="0"/>
                </a:moveTo>
                <a:lnTo>
                  <a:pt x="4229552" y="0"/>
                </a:lnTo>
                <a:lnTo>
                  <a:pt x="4229552" y="175993"/>
                </a:lnTo>
                <a:lnTo>
                  <a:pt x="0" y="175993"/>
                </a:lnTo>
                <a:close/>
              </a:path>
            </a:pathLst>
          </a:custGeom>
          <a:gradFill>
            <a:gsLst>
              <a:gs pos="100000">
                <a:srgbClr val="0E64F0"/>
              </a:gs>
              <a:gs pos="0">
                <a:srgbClr val="0C54C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5918CC78-F424-4E85-BD52-35DC3E6CB544}"/>
              </a:ext>
            </a:extLst>
          </p:cNvPr>
          <p:cNvSpPr/>
          <p:nvPr/>
        </p:nvSpPr>
        <p:spPr>
          <a:xfrm>
            <a:off x="1555678" y="2581896"/>
            <a:ext cx="1926015" cy="192601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bg1"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7A3A4D95-E751-4AF5-90EA-6DB34ED2C0AE}"/>
              </a:ext>
            </a:extLst>
          </p:cNvPr>
          <p:cNvSpPr/>
          <p:nvPr/>
        </p:nvSpPr>
        <p:spPr>
          <a:xfrm>
            <a:off x="1715153" y="2741371"/>
            <a:ext cx="1607065" cy="1607066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44000">
                <a:schemeClr val="bg1"/>
              </a:gs>
              <a:gs pos="100000">
                <a:schemeClr val="bg1"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xmlns="" id="{410209F2-E5D7-4AC4-BC19-83D3677DB82C}"/>
              </a:ext>
            </a:extLst>
          </p:cNvPr>
          <p:cNvSpPr/>
          <p:nvPr/>
        </p:nvSpPr>
        <p:spPr>
          <a:xfrm>
            <a:off x="1889738" y="2915196"/>
            <a:ext cx="1259416" cy="1259416"/>
          </a:xfrm>
          <a:prstGeom prst="arc">
            <a:avLst>
              <a:gd name="adj1" fmla="val 16200000"/>
              <a:gd name="adj2" fmla="val 5254978"/>
            </a:avLst>
          </a:prstGeom>
          <a:ln w="152400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E2FC26A-213D-47F7-B6B4-B9D5AB1C083D}"/>
              </a:ext>
            </a:extLst>
          </p:cNvPr>
          <p:cNvSpPr txBox="1"/>
          <p:nvPr/>
        </p:nvSpPr>
        <p:spPr>
          <a:xfrm>
            <a:off x="1565203" y="3178520"/>
            <a:ext cx="19755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50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%</a:t>
            </a:r>
            <a:endParaRPr lang="zh-CN" altLang="en-US" sz="40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9895BA0D-A34B-4AB3-B713-1EC966BD5CBC}"/>
              </a:ext>
            </a:extLst>
          </p:cNvPr>
          <p:cNvSpPr/>
          <p:nvPr/>
        </p:nvSpPr>
        <p:spPr>
          <a:xfrm>
            <a:off x="5137278" y="2581896"/>
            <a:ext cx="1926015" cy="192601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bg1"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22EEAA66-0A70-40DB-BE87-02FD427993C5}"/>
              </a:ext>
            </a:extLst>
          </p:cNvPr>
          <p:cNvSpPr/>
          <p:nvPr/>
        </p:nvSpPr>
        <p:spPr>
          <a:xfrm>
            <a:off x="5296753" y="2741371"/>
            <a:ext cx="1607065" cy="1607066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44000">
                <a:schemeClr val="bg1"/>
              </a:gs>
              <a:gs pos="100000">
                <a:schemeClr val="bg1"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弧形 40">
            <a:extLst>
              <a:ext uri="{FF2B5EF4-FFF2-40B4-BE49-F238E27FC236}">
                <a16:creationId xmlns:a16="http://schemas.microsoft.com/office/drawing/2014/main" xmlns="" id="{CE201B0F-E496-4EAC-B468-0B50BA315959}"/>
              </a:ext>
            </a:extLst>
          </p:cNvPr>
          <p:cNvSpPr/>
          <p:nvPr/>
        </p:nvSpPr>
        <p:spPr>
          <a:xfrm>
            <a:off x="5471338" y="2915196"/>
            <a:ext cx="1259416" cy="1259416"/>
          </a:xfrm>
          <a:prstGeom prst="arc">
            <a:avLst>
              <a:gd name="adj1" fmla="val 16200000"/>
              <a:gd name="adj2" fmla="val 7654151"/>
            </a:avLst>
          </a:prstGeom>
          <a:ln w="152400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36203F5D-8241-4D61-94E8-8A5DD1162163}"/>
              </a:ext>
            </a:extLst>
          </p:cNvPr>
          <p:cNvSpPr txBox="1"/>
          <p:nvPr/>
        </p:nvSpPr>
        <p:spPr>
          <a:xfrm>
            <a:off x="5156328" y="3178520"/>
            <a:ext cx="19755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60</a:t>
            </a:r>
            <a:r>
              <a:rPr lang="en-US" altLang="zh-CN" sz="1800" dirty="0">
                <a:sym typeface="+mn-lt"/>
              </a:rPr>
              <a:t>%</a:t>
            </a:r>
            <a:endParaRPr lang="zh-CN" altLang="en-US" sz="1800" dirty="0"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B2B0B976-69B6-44F9-AAB8-5D722C83AED3}"/>
              </a:ext>
            </a:extLst>
          </p:cNvPr>
          <p:cNvSpPr/>
          <p:nvPr/>
        </p:nvSpPr>
        <p:spPr>
          <a:xfrm>
            <a:off x="8718877" y="2581896"/>
            <a:ext cx="1926015" cy="192601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bg1"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7DFF957C-34E4-4CA9-952C-BFD7AEB5341B}"/>
              </a:ext>
            </a:extLst>
          </p:cNvPr>
          <p:cNvSpPr/>
          <p:nvPr/>
        </p:nvSpPr>
        <p:spPr>
          <a:xfrm>
            <a:off x="8878352" y="2741371"/>
            <a:ext cx="1607065" cy="1607066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44000">
                <a:schemeClr val="bg1"/>
              </a:gs>
              <a:gs pos="100000">
                <a:schemeClr val="bg1"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弧形 44">
            <a:extLst>
              <a:ext uri="{FF2B5EF4-FFF2-40B4-BE49-F238E27FC236}">
                <a16:creationId xmlns:a16="http://schemas.microsoft.com/office/drawing/2014/main" xmlns="" id="{3FE6344B-A193-4A2A-8EE9-9A06A8BFDAB3}"/>
              </a:ext>
            </a:extLst>
          </p:cNvPr>
          <p:cNvSpPr/>
          <p:nvPr/>
        </p:nvSpPr>
        <p:spPr>
          <a:xfrm>
            <a:off x="9052937" y="2915196"/>
            <a:ext cx="1259416" cy="1259416"/>
          </a:xfrm>
          <a:prstGeom prst="arc">
            <a:avLst>
              <a:gd name="adj1" fmla="val 16200000"/>
              <a:gd name="adj2" fmla="val 20566881"/>
            </a:avLst>
          </a:prstGeom>
          <a:ln w="152400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249BACF1-AE20-4ED2-9FB9-AF62B97D167B}"/>
              </a:ext>
            </a:extLst>
          </p:cNvPr>
          <p:cNvSpPr txBox="1"/>
          <p:nvPr/>
        </p:nvSpPr>
        <p:spPr>
          <a:xfrm>
            <a:off x="8747452" y="3178520"/>
            <a:ext cx="19755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20</a:t>
            </a:r>
            <a:r>
              <a:rPr lang="en-US" altLang="zh-CN" sz="1800" dirty="0">
                <a:sym typeface="+mn-lt"/>
              </a:rPr>
              <a:t>%</a:t>
            </a:r>
            <a:endParaRPr lang="zh-CN" altLang="en-US" sz="1800" dirty="0">
              <a:sym typeface="+mn-lt"/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777C48E3-C541-40D6-B826-7CF92314BABB}"/>
              </a:ext>
            </a:extLst>
          </p:cNvPr>
          <p:cNvSpPr>
            <a:spLocks/>
          </p:cNvSpPr>
          <p:nvPr/>
        </p:nvSpPr>
        <p:spPr>
          <a:xfrm>
            <a:off x="1357570" y="4607074"/>
            <a:ext cx="2371725" cy="2053719"/>
          </a:xfrm>
          <a:custGeom>
            <a:avLst/>
            <a:gdLst>
              <a:gd name="connsiteX0" fmla="*/ 173136 w 6137398"/>
              <a:gd name="connsiteY0" fmla="*/ 0 h 4879957"/>
              <a:gd name="connsiteX1" fmla="*/ 5964262 w 6137398"/>
              <a:gd name="connsiteY1" fmla="*/ 0 h 4879957"/>
              <a:gd name="connsiteX2" fmla="*/ 6137398 w 6137398"/>
              <a:gd name="connsiteY2" fmla="*/ 173136 h 4879957"/>
              <a:gd name="connsiteX3" fmla="*/ 6137398 w 6137398"/>
              <a:gd name="connsiteY3" fmla="*/ 4879957 h 4879957"/>
              <a:gd name="connsiteX4" fmla="*/ 0 w 6137398"/>
              <a:gd name="connsiteY4" fmla="*/ 4879957 h 4879957"/>
              <a:gd name="connsiteX5" fmla="*/ 0 w 6137398"/>
              <a:gd name="connsiteY5" fmla="*/ 173136 h 4879957"/>
              <a:gd name="connsiteX6" fmla="*/ 173136 w 6137398"/>
              <a:gd name="connsiteY6" fmla="*/ 0 h 487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37398" h="4879957">
                <a:moveTo>
                  <a:pt x="173136" y="0"/>
                </a:moveTo>
                <a:lnTo>
                  <a:pt x="5964262" y="0"/>
                </a:lnTo>
                <a:cubicBezTo>
                  <a:pt x="6059882" y="0"/>
                  <a:pt x="6137398" y="77516"/>
                  <a:pt x="6137398" y="173136"/>
                </a:cubicBezTo>
                <a:lnTo>
                  <a:pt x="6137398" y="4879957"/>
                </a:lnTo>
                <a:lnTo>
                  <a:pt x="0" y="4879957"/>
                </a:lnTo>
                <a:lnTo>
                  <a:pt x="0" y="173136"/>
                </a:lnTo>
                <a:cubicBezTo>
                  <a:pt x="0" y="77516"/>
                  <a:pt x="77516" y="0"/>
                  <a:pt x="173136" y="0"/>
                </a:cubicBezTo>
                <a:close/>
              </a:path>
            </a:pathLst>
          </a:custGeom>
          <a:solidFill>
            <a:srgbClr val="F7F7F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75351565-61EA-45D7-BDD4-E419937AE0BB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6E6CC249-321D-4D71-BA27-865F52816FD4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68653778-ECE8-4619-9FA1-52A30A56D29A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D20AA9A3-4E7B-4A2C-8578-7F77905BBD19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5BB12AE2-36DC-4FBB-9940-20AD8FD2B4B1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A36707BC-544D-4395-ADB3-61DE5E7330E3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7EFA4A5A-FA96-4715-A8B7-53849E12E04D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2" name="TextBox 20">
            <a:extLst>
              <a:ext uri="{FF2B5EF4-FFF2-40B4-BE49-F238E27FC236}">
                <a16:creationId xmlns:a16="http://schemas.microsoft.com/office/drawing/2014/main" xmlns="" id="{B77B7952-D638-477D-993F-F5F4DD4EABD3}"/>
              </a:ext>
            </a:extLst>
          </p:cNvPr>
          <p:cNvSpPr txBox="1"/>
          <p:nvPr/>
        </p:nvSpPr>
        <p:spPr>
          <a:xfrm>
            <a:off x="3517900" y="1368634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0D3528C4-7DCE-4741-8ADA-B906EFDF113B}"/>
              </a:ext>
            </a:extLst>
          </p:cNvPr>
          <p:cNvCxnSpPr>
            <a:cxnSpLocks/>
          </p:cNvCxnSpPr>
          <p:nvPr/>
        </p:nvCxnSpPr>
        <p:spPr>
          <a:xfrm flipH="1">
            <a:off x="5522716" y="1903021"/>
            <a:ext cx="954284" cy="0"/>
          </a:xfrm>
          <a:prstGeom prst="line">
            <a:avLst/>
          </a:prstGeom>
          <a:ln w="76200" cap="rnd">
            <a:gradFill flip="none" rotWithShape="1">
              <a:gsLst>
                <a:gs pos="6195">
                  <a:schemeClr val="accent1"/>
                </a:gs>
                <a:gs pos="61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03586DC8-33FA-4966-9501-8967BD46C162}"/>
              </a:ext>
            </a:extLst>
          </p:cNvPr>
          <p:cNvSpPr>
            <a:spLocks/>
          </p:cNvSpPr>
          <p:nvPr/>
        </p:nvSpPr>
        <p:spPr>
          <a:xfrm>
            <a:off x="4939170" y="4607074"/>
            <a:ext cx="2371725" cy="2053719"/>
          </a:xfrm>
          <a:custGeom>
            <a:avLst/>
            <a:gdLst>
              <a:gd name="connsiteX0" fmla="*/ 173136 w 6137398"/>
              <a:gd name="connsiteY0" fmla="*/ 0 h 4879957"/>
              <a:gd name="connsiteX1" fmla="*/ 5964262 w 6137398"/>
              <a:gd name="connsiteY1" fmla="*/ 0 h 4879957"/>
              <a:gd name="connsiteX2" fmla="*/ 6137398 w 6137398"/>
              <a:gd name="connsiteY2" fmla="*/ 173136 h 4879957"/>
              <a:gd name="connsiteX3" fmla="*/ 6137398 w 6137398"/>
              <a:gd name="connsiteY3" fmla="*/ 4879957 h 4879957"/>
              <a:gd name="connsiteX4" fmla="*/ 0 w 6137398"/>
              <a:gd name="connsiteY4" fmla="*/ 4879957 h 4879957"/>
              <a:gd name="connsiteX5" fmla="*/ 0 w 6137398"/>
              <a:gd name="connsiteY5" fmla="*/ 173136 h 4879957"/>
              <a:gd name="connsiteX6" fmla="*/ 173136 w 6137398"/>
              <a:gd name="connsiteY6" fmla="*/ 0 h 487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37398" h="4879957">
                <a:moveTo>
                  <a:pt x="173136" y="0"/>
                </a:moveTo>
                <a:lnTo>
                  <a:pt x="5964262" y="0"/>
                </a:lnTo>
                <a:cubicBezTo>
                  <a:pt x="6059882" y="0"/>
                  <a:pt x="6137398" y="77516"/>
                  <a:pt x="6137398" y="173136"/>
                </a:cubicBezTo>
                <a:lnTo>
                  <a:pt x="6137398" y="4879957"/>
                </a:lnTo>
                <a:lnTo>
                  <a:pt x="0" y="4879957"/>
                </a:lnTo>
                <a:lnTo>
                  <a:pt x="0" y="173136"/>
                </a:lnTo>
                <a:cubicBezTo>
                  <a:pt x="0" y="77516"/>
                  <a:pt x="77516" y="0"/>
                  <a:pt x="173136" y="0"/>
                </a:cubicBezTo>
                <a:close/>
              </a:path>
            </a:pathLst>
          </a:custGeom>
          <a:solidFill>
            <a:srgbClr val="F7F7F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50F34913-EC03-4999-84F7-694DE7D09CB3}"/>
              </a:ext>
            </a:extLst>
          </p:cNvPr>
          <p:cNvSpPr>
            <a:spLocks/>
          </p:cNvSpPr>
          <p:nvPr/>
        </p:nvSpPr>
        <p:spPr>
          <a:xfrm>
            <a:off x="8520769" y="4607073"/>
            <a:ext cx="2371725" cy="2053719"/>
          </a:xfrm>
          <a:custGeom>
            <a:avLst/>
            <a:gdLst>
              <a:gd name="connsiteX0" fmla="*/ 173136 w 6137398"/>
              <a:gd name="connsiteY0" fmla="*/ 0 h 4879957"/>
              <a:gd name="connsiteX1" fmla="*/ 5964262 w 6137398"/>
              <a:gd name="connsiteY1" fmla="*/ 0 h 4879957"/>
              <a:gd name="connsiteX2" fmla="*/ 6137398 w 6137398"/>
              <a:gd name="connsiteY2" fmla="*/ 173136 h 4879957"/>
              <a:gd name="connsiteX3" fmla="*/ 6137398 w 6137398"/>
              <a:gd name="connsiteY3" fmla="*/ 4879957 h 4879957"/>
              <a:gd name="connsiteX4" fmla="*/ 0 w 6137398"/>
              <a:gd name="connsiteY4" fmla="*/ 4879957 h 4879957"/>
              <a:gd name="connsiteX5" fmla="*/ 0 w 6137398"/>
              <a:gd name="connsiteY5" fmla="*/ 173136 h 4879957"/>
              <a:gd name="connsiteX6" fmla="*/ 173136 w 6137398"/>
              <a:gd name="connsiteY6" fmla="*/ 0 h 487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37398" h="4879957">
                <a:moveTo>
                  <a:pt x="173136" y="0"/>
                </a:moveTo>
                <a:lnTo>
                  <a:pt x="5964262" y="0"/>
                </a:lnTo>
                <a:cubicBezTo>
                  <a:pt x="6059882" y="0"/>
                  <a:pt x="6137398" y="77516"/>
                  <a:pt x="6137398" y="173136"/>
                </a:cubicBezTo>
                <a:lnTo>
                  <a:pt x="6137398" y="4879957"/>
                </a:lnTo>
                <a:lnTo>
                  <a:pt x="0" y="4879957"/>
                </a:lnTo>
                <a:lnTo>
                  <a:pt x="0" y="173136"/>
                </a:lnTo>
                <a:cubicBezTo>
                  <a:pt x="0" y="77516"/>
                  <a:pt x="77516" y="0"/>
                  <a:pt x="173136" y="0"/>
                </a:cubicBezTo>
                <a:close/>
              </a:path>
            </a:pathLst>
          </a:custGeom>
          <a:solidFill>
            <a:srgbClr val="F7F7F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TextBox 21">
            <a:extLst>
              <a:ext uri="{FF2B5EF4-FFF2-40B4-BE49-F238E27FC236}">
                <a16:creationId xmlns:a16="http://schemas.microsoft.com/office/drawing/2014/main" xmlns="" id="{A5D18633-454D-4689-A890-BDC9E6F13ABB}"/>
              </a:ext>
            </a:extLst>
          </p:cNvPr>
          <p:cNvSpPr txBox="1"/>
          <p:nvPr/>
        </p:nvSpPr>
        <p:spPr>
          <a:xfrm>
            <a:off x="1485310" y="5325388"/>
            <a:ext cx="2205519" cy="973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TextBox 20">
            <a:extLst>
              <a:ext uri="{FF2B5EF4-FFF2-40B4-BE49-F238E27FC236}">
                <a16:creationId xmlns:a16="http://schemas.microsoft.com/office/drawing/2014/main" xmlns="" id="{4C989D8C-8621-4122-A276-EC88BD00BABB}"/>
              </a:ext>
            </a:extLst>
          </p:cNvPr>
          <p:cNvSpPr txBox="1"/>
          <p:nvPr/>
        </p:nvSpPr>
        <p:spPr>
          <a:xfrm>
            <a:off x="1983102" y="4830646"/>
            <a:ext cx="15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105B83E4-27C4-4120-81ED-097FD97A0D66}"/>
              </a:ext>
            </a:extLst>
          </p:cNvPr>
          <p:cNvSpPr/>
          <p:nvPr/>
        </p:nvSpPr>
        <p:spPr>
          <a:xfrm>
            <a:off x="1588836" y="4772041"/>
            <a:ext cx="424798" cy="4247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Object 800011">
            <a:extLst>
              <a:ext uri="{FF2B5EF4-FFF2-40B4-BE49-F238E27FC236}">
                <a16:creationId xmlns:a16="http://schemas.microsoft.com/office/drawing/2014/main" xmlns="" id="{8E806F79-65ED-47EA-BE5C-96A13C374F08}"/>
              </a:ext>
            </a:extLst>
          </p:cNvPr>
          <p:cNvSpPr txBox="1"/>
          <p:nvPr/>
        </p:nvSpPr>
        <p:spPr>
          <a:xfrm>
            <a:off x="1598417" y="4799774"/>
            <a:ext cx="405636" cy="369332"/>
          </a:xfrm>
          <a:prstGeom prst="rect">
            <a:avLst/>
          </a:prstGeom>
        </p:spPr>
        <p:txBody>
          <a:bodyPr vert="horz" lIns="47856" tIns="23928" rIns="47856" bIns="23928" rtlCol="0" anchor="t" anchorCtr="0">
            <a:noAutofit/>
          </a:bodyPr>
          <a:lstStyle/>
          <a:p>
            <a:pPr algn="ctr">
              <a:lnSpc>
                <a:spcPct val="114166"/>
              </a:lnSpc>
            </a:pP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2" name="TextBox 21">
            <a:extLst>
              <a:ext uri="{FF2B5EF4-FFF2-40B4-BE49-F238E27FC236}">
                <a16:creationId xmlns:a16="http://schemas.microsoft.com/office/drawing/2014/main" xmlns="" id="{9B59F748-9B6B-45D3-B729-7C2203B23056}"/>
              </a:ext>
            </a:extLst>
          </p:cNvPr>
          <p:cNvSpPr txBox="1"/>
          <p:nvPr/>
        </p:nvSpPr>
        <p:spPr>
          <a:xfrm>
            <a:off x="5059608" y="5325388"/>
            <a:ext cx="2205519" cy="973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TextBox 20">
            <a:extLst>
              <a:ext uri="{FF2B5EF4-FFF2-40B4-BE49-F238E27FC236}">
                <a16:creationId xmlns:a16="http://schemas.microsoft.com/office/drawing/2014/main" xmlns="" id="{9A601250-083B-485C-8571-9E16D250E185}"/>
              </a:ext>
            </a:extLst>
          </p:cNvPr>
          <p:cNvSpPr txBox="1"/>
          <p:nvPr/>
        </p:nvSpPr>
        <p:spPr>
          <a:xfrm>
            <a:off x="5491032" y="4830646"/>
            <a:ext cx="15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114CB886-9FB1-4EAB-ACC8-8A0DB3890BEC}"/>
              </a:ext>
            </a:extLst>
          </p:cNvPr>
          <p:cNvSpPr/>
          <p:nvPr/>
        </p:nvSpPr>
        <p:spPr>
          <a:xfrm>
            <a:off x="5096766" y="4772041"/>
            <a:ext cx="424798" cy="4247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5" name="Object 800011">
            <a:extLst>
              <a:ext uri="{FF2B5EF4-FFF2-40B4-BE49-F238E27FC236}">
                <a16:creationId xmlns:a16="http://schemas.microsoft.com/office/drawing/2014/main" xmlns="" id="{5B55C0FF-BF5E-4766-BE07-DA7E7980DF20}"/>
              </a:ext>
            </a:extLst>
          </p:cNvPr>
          <p:cNvSpPr txBox="1"/>
          <p:nvPr/>
        </p:nvSpPr>
        <p:spPr>
          <a:xfrm>
            <a:off x="5019262" y="4799774"/>
            <a:ext cx="572813" cy="369332"/>
          </a:xfrm>
          <a:prstGeom prst="rect">
            <a:avLst/>
          </a:prstGeom>
        </p:spPr>
        <p:txBody>
          <a:bodyPr vert="horz" lIns="47856" tIns="23928" rIns="47856" bIns="23928" rtlCol="0" anchor="t" anchorCtr="0">
            <a:noAutofit/>
          </a:bodyPr>
          <a:lstStyle/>
          <a:p>
            <a:pPr algn="ctr">
              <a:lnSpc>
                <a:spcPct val="114166"/>
              </a:lnSpc>
            </a:pP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8" name="TextBox 21">
            <a:extLst>
              <a:ext uri="{FF2B5EF4-FFF2-40B4-BE49-F238E27FC236}">
                <a16:creationId xmlns:a16="http://schemas.microsoft.com/office/drawing/2014/main" xmlns="" id="{FC3D0721-53BD-4B68-BFB1-617F25FB29AA}"/>
              </a:ext>
            </a:extLst>
          </p:cNvPr>
          <p:cNvSpPr txBox="1"/>
          <p:nvPr/>
        </p:nvSpPr>
        <p:spPr>
          <a:xfrm>
            <a:off x="8633905" y="5325388"/>
            <a:ext cx="2205519" cy="973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TextBox 20">
            <a:extLst>
              <a:ext uri="{FF2B5EF4-FFF2-40B4-BE49-F238E27FC236}">
                <a16:creationId xmlns:a16="http://schemas.microsoft.com/office/drawing/2014/main" xmlns="" id="{AA02D46B-1C81-428F-AE93-B90E79BCBB8C}"/>
              </a:ext>
            </a:extLst>
          </p:cNvPr>
          <p:cNvSpPr txBox="1"/>
          <p:nvPr/>
        </p:nvSpPr>
        <p:spPr>
          <a:xfrm>
            <a:off x="9131697" y="4830646"/>
            <a:ext cx="15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xmlns="" id="{39CF928A-E089-40A5-BE7F-5FF666E71BCA}"/>
              </a:ext>
            </a:extLst>
          </p:cNvPr>
          <p:cNvSpPr/>
          <p:nvPr/>
        </p:nvSpPr>
        <p:spPr>
          <a:xfrm>
            <a:off x="8737431" y="4772041"/>
            <a:ext cx="424798" cy="4247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1" name="Object 800011">
            <a:extLst>
              <a:ext uri="{FF2B5EF4-FFF2-40B4-BE49-F238E27FC236}">
                <a16:creationId xmlns:a16="http://schemas.microsoft.com/office/drawing/2014/main" xmlns="" id="{8DE018BF-7F9C-46F4-9505-2AAABF11A691}"/>
              </a:ext>
            </a:extLst>
          </p:cNvPr>
          <p:cNvSpPr txBox="1"/>
          <p:nvPr/>
        </p:nvSpPr>
        <p:spPr>
          <a:xfrm>
            <a:off x="8732498" y="4799774"/>
            <a:ext cx="424798" cy="369332"/>
          </a:xfrm>
          <a:prstGeom prst="rect">
            <a:avLst/>
          </a:prstGeom>
        </p:spPr>
        <p:txBody>
          <a:bodyPr vert="horz" lIns="47856" tIns="23928" rIns="47856" bIns="23928" rtlCol="0" anchor="t" anchorCtr="0">
            <a:noAutofit/>
          </a:bodyPr>
          <a:lstStyle/>
          <a:p>
            <a:pPr algn="ctr">
              <a:lnSpc>
                <a:spcPct val="114166"/>
              </a:lnSpc>
            </a:pP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03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6C04EACB-6DCE-40D1-B6E7-BFA6C30D403C}"/>
              </a:ext>
            </a:extLst>
          </p:cNvPr>
          <p:cNvSpPr/>
          <p:nvPr/>
        </p:nvSpPr>
        <p:spPr>
          <a:xfrm>
            <a:off x="3158878" y="6472428"/>
            <a:ext cx="88487" cy="884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471E5051-B6D5-43C9-A650-817591EEA3C1}"/>
              </a:ext>
            </a:extLst>
          </p:cNvPr>
          <p:cNvSpPr/>
          <p:nvPr/>
        </p:nvSpPr>
        <p:spPr>
          <a:xfrm>
            <a:off x="3289196" y="6472428"/>
            <a:ext cx="88487" cy="884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cs typeface="+mn-ea"/>
              <a:sym typeface="+mn-lt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xmlns="" id="{C651820A-B14E-4527-856D-830C38F71DAF}"/>
              </a:ext>
            </a:extLst>
          </p:cNvPr>
          <p:cNvSpPr/>
          <p:nvPr/>
        </p:nvSpPr>
        <p:spPr>
          <a:xfrm>
            <a:off x="3429413" y="6472428"/>
            <a:ext cx="88487" cy="884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372FB7AF-E033-49D8-85DE-6C486F78DE10}"/>
              </a:ext>
            </a:extLst>
          </p:cNvPr>
          <p:cNvSpPr/>
          <p:nvPr/>
        </p:nvSpPr>
        <p:spPr>
          <a:xfrm>
            <a:off x="6692622" y="6472428"/>
            <a:ext cx="88487" cy="884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1A8C78C8-A2EB-456A-8097-2C93E541658E}"/>
              </a:ext>
            </a:extLst>
          </p:cNvPr>
          <p:cNvSpPr/>
          <p:nvPr/>
        </p:nvSpPr>
        <p:spPr>
          <a:xfrm>
            <a:off x="6822940" y="6472428"/>
            <a:ext cx="88487" cy="884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cs typeface="+mn-ea"/>
              <a:sym typeface="+mn-lt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75706CE9-B86B-4CD4-AD11-8B69D2D1988D}"/>
              </a:ext>
            </a:extLst>
          </p:cNvPr>
          <p:cNvSpPr/>
          <p:nvPr/>
        </p:nvSpPr>
        <p:spPr>
          <a:xfrm>
            <a:off x="6963157" y="6472428"/>
            <a:ext cx="88487" cy="884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xmlns="" id="{7E2ACB68-71C7-4DDC-A04B-26DDAA1444A1}"/>
              </a:ext>
            </a:extLst>
          </p:cNvPr>
          <p:cNvSpPr/>
          <p:nvPr/>
        </p:nvSpPr>
        <p:spPr>
          <a:xfrm>
            <a:off x="10285870" y="6472428"/>
            <a:ext cx="88487" cy="884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xmlns="" id="{C716DE7F-F6E3-4D53-8F23-A737B3FA205F}"/>
              </a:ext>
            </a:extLst>
          </p:cNvPr>
          <p:cNvSpPr/>
          <p:nvPr/>
        </p:nvSpPr>
        <p:spPr>
          <a:xfrm>
            <a:off x="10416188" y="6472428"/>
            <a:ext cx="88487" cy="884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cs typeface="+mn-ea"/>
              <a:sym typeface="+mn-lt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="" id="{B9258291-42CD-440B-9E22-FDB5BE4ECD4E}"/>
              </a:ext>
            </a:extLst>
          </p:cNvPr>
          <p:cNvSpPr/>
          <p:nvPr/>
        </p:nvSpPr>
        <p:spPr>
          <a:xfrm>
            <a:off x="10556405" y="6472428"/>
            <a:ext cx="88487" cy="884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11333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3B125EA-C45A-499F-A7DF-575A62304E9B}"/>
              </a:ext>
            </a:extLst>
          </p:cNvPr>
          <p:cNvSpPr/>
          <p:nvPr/>
        </p:nvSpPr>
        <p:spPr>
          <a:xfrm>
            <a:off x="0" y="0"/>
            <a:ext cx="12192000" cy="344562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0B4CB5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530BF8FE-7741-427C-86F2-1ABA6A2FDA9D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B79D30DC-B442-4081-8BEA-478FBE88A092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63EF211-A240-438F-B767-B575952552CD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92E412E-D7D0-4852-83BC-74BBF1362B83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BB0D6F0D-6BA4-402A-A0AE-31A97B6918A1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E22A28E9-D315-4DF9-A48F-0E044CF557DB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E1C28944-87CA-474D-AC06-60B8522E5C63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BD46D183-24FD-4C9B-BAF2-B915CFAFA7D4}"/>
              </a:ext>
            </a:extLst>
          </p:cNvPr>
          <p:cNvSpPr/>
          <p:nvPr/>
        </p:nvSpPr>
        <p:spPr>
          <a:xfrm>
            <a:off x="753608" y="1631480"/>
            <a:ext cx="10684783" cy="4643113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4"/>
            </a:solidFill>
            <a:prstDash val="solid"/>
          </a:ln>
          <a:effectLst>
            <a:outerShdw blurRad="1905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EC1FC548-5732-4947-8CFE-DB7BB717BD41}"/>
              </a:ext>
            </a:extLst>
          </p:cNvPr>
          <p:cNvSpPr/>
          <p:nvPr/>
        </p:nvSpPr>
        <p:spPr>
          <a:xfrm>
            <a:off x="763133" y="3987163"/>
            <a:ext cx="10666867" cy="5715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6D55D370-4F34-4D47-B0BB-52C5F64E9683}"/>
              </a:ext>
            </a:extLst>
          </p:cNvPr>
          <p:cNvSpPr/>
          <p:nvPr/>
        </p:nvSpPr>
        <p:spPr>
          <a:xfrm>
            <a:off x="763133" y="5131856"/>
            <a:ext cx="10666867" cy="5715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BA51677A-5521-4C88-A3EE-596BDAC82545}"/>
              </a:ext>
            </a:extLst>
          </p:cNvPr>
          <p:cNvSpPr/>
          <p:nvPr/>
        </p:nvSpPr>
        <p:spPr>
          <a:xfrm>
            <a:off x="763133" y="2835696"/>
            <a:ext cx="10666867" cy="5715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81CBBF99-DCEB-466B-A1C1-C5EB3D2BD861}"/>
              </a:ext>
            </a:extLst>
          </p:cNvPr>
          <p:cNvSpPr/>
          <p:nvPr/>
        </p:nvSpPr>
        <p:spPr>
          <a:xfrm>
            <a:off x="763133" y="1618659"/>
            <a:ext cx="10675258" cy="62932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0B4CB5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chemeClr val="accent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aphicFrame>
        <p:nvGraphicFramePr>
          <p:cNvPr id="56" name="表格 55">
            <a:extLst>
              <a:ext uri="{FF2B5EF4-FFF2-40B4-BE49-F238E27FC236}">
                <a16:creationId xmlns:a16="http://schemas.microsoft.com/office/drawing/2014/main" xmlns="" id="{461B5CDF-5BCE-45E0-A591-61E060A68B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087009"/>
              </p:ext>
            </p:extLst>
          </p:nvPr>
        </p:nvGraphicFramePr>
        <p:xfrm>
          <a:off x="762000" y="1633155"/>
          <a:ext cx="10684783" cy="4629273"/>
        </p:xfrm>
        <a:graphic>
          <a:graphicData uri="http://schemas.openxmlformats.org/drawingml/2006/table">
            <a:tbl>
              <a:tblPr/>
              <a:tblGrid>
                <a:gridCol w="18491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48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6986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5091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0900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9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ea"/>
                          <a:sym typeface="+mn-lt"/>
                        </a:rPr>
                        <a:t>标题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ea"/>
                          <a:sym typeface="+mn-lt"/>
                        </a:rPr>
                        <a:t>标题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ea"/>
                          <a:sym typeface="+mn-lt"/>
                        </a:rPr>
                        <a:t>标题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ea"/>
                          <a:sym typeface="+mn-lt"/>
                        </a:rPr>
                        <a:t>标题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63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ea"/>
                          <a:sym typeface="+mn-lt"/>
                        </a:rPr>
                        <a:t>输入标题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606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ea"/>
                          <a:sym typeface="+mn-lt"/>
                        </a:rPr>
                        <a:t>输入标题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6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ea"/>
                          <a:sym typeface="+mn-lt"/>
                        </a:rPr>
                        <a:t>输入标题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ea"/>
                        <a:sym typeface="+mn-lt"/>
                      </a:endParaRP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6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ea"/>
                          <a:sym typeface="+mn-lt"/>
                        </a:rPr>
                        <a:t>输入标题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251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ea"/>
                          <a:sym typeface="+mn-lt"/>
                        </a:rPr>
                        <a:t>输入标题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ea"/>
                        <a:sym typeface="+mn-lt"/>
                      </a:endParaRP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6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ea"/>
                          <a:sym typeface="+mn-lt"/>
                        </a:rPr>
                        <a:t>输入标题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ea"/>
                        <a:sym typeface="+mn-lt"/>
                      </a:endParaRP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4187" marR="14187" marT="1418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</a:p>
                  </a:txBody>
                  <a:tcPr marL="14187" marR="14187" marT="1418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</a:p>
                  </a:txBody>
                  <a:tcPr marL="14187" marR="14187" marT="1418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76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ea"/>
                          <a:sym typeface="+mn-lt"/>
                        </a:rPr>
                        <a:t>输入标题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14187" marR="14187" marT="1418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</a:p>
                  </a:txBody>
                  <a:tcPr marL="14187" marR="14187" marT="1418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输入你想要输入的文字</a:t>
                      </a:r>
                    </a:p>
                  </a:txBody>
                  <a:tcPr marL="14187" marR="14187" marT="1418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7BB543A9-FAFD-4DDA-8705-3FF993F57A6B}"/>
              </a:ext>
            </a:extLst>
          </p:cNvPr>
          <p:cNvCxnSpPr>
            <a:cxnSpLocks/>
          </p:cNvCxnSpPr>
          <p:nvPr/>
        </p:nvCxnSpPr>
        <p:spPr>
          <a:xfrm flipV="1">
            <a:off x="2561786" y="1618657"/>
            <a:ext cx="0" cy="4643771"/>
          </a:xfrm>
          <a:prstGeom prst="line">
            <a:avLst/>
          </a:prstGeom>
          <a:ln>
            <a:solidFill>
              <a:schemeClr val="bg1">
                <a:lumMod val="85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B7C73A7F-843A-4C90-AEC6-D1374AEC466A}"/>
              </a:ext>
            </a:extLst>
          </p:cNvPr>
          <p:cNvCxnSpPr>
            <a:cxnSpLocks/>
          </p:cNvCxnSpPr>
          <p:nvPr/>
        </p:nvCxnSpPr>
        <p:spPr>
          <a:xfrm flipV="1">
            <a:off x="5676680" y="1618659"/>
            <a:ext cx="0" cy="4643771"/>
          </a:xfrm>
          <a:prstGeom prst="line">
            <a:avLst/>
          </a:prstGeom>
          <a:ln>
            <a:solidFill>
              <a:schemeClr val="bg1">
                <a:lumMod val="85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F2FA38A1-524E-42CE-A681-7343C8B39081}"/>
              </a:ext>
            </a:extLst>
          </p:cNvPr>
          <p:cNvCxnSpPr>
            <a:cxnSpLocks/>
          </p:cNvCxnSpPr>
          <p:nvPr/>
        </p:nvCxnSpPr>
        <p:spPr>
          <a:xfrm flipV="1">
            <a:off x="8791575" y="1618659"/>
            <a:ext cx="0" cy="4643771"/>
          </a:xfrm>
          <a:prstGeom prst="line">
            <a:avLst/>
          </a:prstGeom>
          <a:ln>
            <a:solidFill>
              <a:schemeClr val="bg1">
                <a:lumMod val="85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98873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1155AA11-442C-438F-9154-EFE91D520EED}"/>
              </a:ext>
            </a:extLst>
          </p:cNvPr>
          <p:cNvSpPr/>
          <p:nvPr/>
        </p:nvSpPr>
        <p:spPr>
          <a:xfrm>
            <a:off x="0" y="1"/>
            <a:ext cx="12192000" cy="684847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5" name="矩形: 圆角 274">
            <a:extLst>
              <a:ext uri="{FF2B5EF4-FFF2-40B4-BE49-F238E27FC236}">
                <a16:creationId xmlns:a16="http://schemas.microsoft.com/office/drawing/2014/main" xmlns="" id="{9E1E6E1B-1686-4692-8E75-9BAC9CEBA1E7}"/>
              </a:ext>
            </a:extLst>
          </p:cNvPr>
          <p:cNvSpPr/>
          <p:nvPr/>
        </p:nvSpPr>
        <p:spPr>
          <a:xfrm>
            <a:off x="760782" y="2380343"/>
            <a:ext cx="10670436" cy="3715655"/>
          </a:xfrm>
          <a:prstGeom prst="roundRect">
            <a:avLst>
              <a:gd name="adj" fmla="val 2199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850F62A-24B2-468F-BBEF-7D24F20621F4}"/>
              </a:ext>
            </a:extLst>
          </p:cNvPr>
          <p:cNvGrpSpPr/>
          <p:nvPr/>
        </p:nvGrpSpPr>
        <p:grpSpPr>
          <a:xfrm>
            <a:off x="1726099" y="2726524"/>
            <a:ext cx="8739803" cy="2999414"/>
            <a:chOff x="1450326" y="2726524"/>
            <a:chExt cx="8739803" cy="299941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96FAE226-11A1-4B3B-84AF-B96ADFF92FAD}"/>
                </a:ext>
              </a:extLst>
            </p:cNvPr>
            <p:cNvGrpSpPr/>
            <p:nvPr/>
          </p:nvGrpSpPr>
          <p:grpSpPr>
            <a:xfrm>
              <a:off x="6591009" y="2899058"/>
              <a:ext cx="3599120" cy="2813033"/>
              <a:chOff x="3329811" y="8003316"/>
              <a:chExt cx="3599120" cy="2813033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xmlns="" id="{851B75E5-C7FE-4C68-9CB4-2954B78F062E}"/>
                  </a:ext>
                </a:extLst>
              </p:cNvPr>
              <p:cNvGrpSpPr/>
              <p:nvPr/>
            </p:nvGrpSpPr>
            <p:grpSpPr>
              <a:xfrm>
                <a:off x="3329811" y="8003316"/>
                <a:ext cx="3599120" cy="1252745"/>
                <a:chOff x="1828778" y="1809928"/>
                <a:chExt cx="3599120" cy="1252745"/>
              </a:xfrm>
            </p:grpSpPr>
            <p:sp>
              <p:nvSpPr>
                <p:cNvPr id="122" name="矩形: 圆角 121">
                  <a:extLst>
                    <a:ext uri="{FF2B5EF4-FFF2-40B4-BE49-F238E27FC236}">
                      <a16:creationId xmlns:a16="http://schemas.microsoft.com/office/drawing/2014/main" xmlns="" id="{C1505526-A80B-45BD-88F0-FBAB870A94A2}"/>
                    </a:ext>
                  </a:extLst>
                </p:cNvPr>
                <p:cNvSpPr/>
                <p:nvPr/>
              </p:nvSpPr>
              <p:spPr>
                <a:xfrm rot="283349">
                  <a:off x="1828778" y="1809928"/>
                  <a:ext cx="3278308" cy="1252745"/>
                </a:xfrm>
                <a:prstGeom prst="roundRect">
                  <a:avLst>
                    <a:gd name="adj" fmla="val 6866"/>
                  </a:avLst>
                </a:prstGeom>
                <a:gradFill>
                  <a:gsLst>
                    <a:gs pos="0">
                      <a:srgbClr val="2271F2"/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38100" sx="102000" sy="102000" algn="ctr" rotWithShape="0">
                    <a:srgbClr val="1B6DF1">
                      <a:alpha val="1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矩形: 圆角 122">
                  <a:extLst>
                    <a:ext uri="{FF2B5EF4-FFF2-40B4-BE49-F238E27FC236}">
                      <a16:creationId xmlns:a16="http://schemas.microsoft.com/office/drawing/2014/main" xmlns="" id="{6E2189D3-28D5-42CF-8F44-84DF129FC007}"/>
                    </a:ext>
                  </a:extLst>
                </p:cNvPr>
                <p:cNvSpPr/>
                <p:nvPr/>
              </p:nvSpPr>
              <p:spPr>
                <a:xfrm>
                  <a:off x="1884418" y="1860496"/>
                  <a:ext cx="3457303" cy="1200150"/>
                </a:xfrm>
                <a:prstGeom prst="roundRect">
                  <a:avLst>
                    <a:gd name="adj" fmla="val 2674"/>
                  </a:avLst>
                </a:prstGeom>
                <a:solidFill>
                  <a:schemeClr val="bg1"/>
                </a:solidFill>
                <a:ln>
                  <a:solidFill>
                    <a:schemeClr val="accent4"/>
                  </a:solidFill>
                </a:ln>
                <a:effectLst>
                  <a:outerShdw blurRad="165100" dist="38100" dir="10800000" algn="r" rotWithShape="0">
                    <a:srgbClr val="0C53C6">
                      <a:alpha val="1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TextBox 21">
                  <a:extLst>
                    <a:ext uri="{FF2B5EF4-FFF2-40B4-BE49-F238E27FC236}">
                      <a16:creationId xmlns:a16="http://schemas.microsoft.com/office/drawing/2014/main" xmlns="" id="{2754EE1E-6AE0-4721-83C5-56D11E495460}"/>
                    </a:ext>
                  </a:extLst>
                </p:cNvPr>
                <p:cNvSpPr txBox="1"/>
                <p:nvPr/>
              </p:nvSpPr>
              <p:spPr>
                <a:xfrm>
                  <a:off x="2074917" y="2341834"/>
                  <a:ext cx="3352981" cy="6722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+mn-ea"/>
                      <a:sym typeface="+mn-lt"/>
                    </a:rPr>
                    <a:t>单击此处可以输入你想要输入的文字，文本框根据文字的长度可以自由拉伸</a:t>
                  </a:r>
                  <a:endPara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125" name="组合 124">
                  <a:extLst>
                    <a:ext uri="{FF2B5EF4-FFF2-40B4-BE49-F238E27FC236}">
                      <a16:creationId xmlns:a16="http://schemas.microsoft.com/office/drawing/2014/main" xmlns="" id="{F082E387-7C74-43E6-8F10-D497F35C867D}"/>
                    </a:ext>
                  </a:extLst>
                </p:cNvPr>
                <p:cNvGrpSpPr/>
                <p:nvPr/>
              </p:nvGrpSpPr>
              <p:grpSpPr>
                <a:xfrm>
                  <a:off x="4271981" y="2169748"/>
                  <a:ext cx="663042" cy="111904"/>
                  <a:chOff x="6572251" y="-1254662"/>
                  <a:chExt cx="663042" cy="196801"/>
                </a:xfrm>
              </p:grpSpPr>
              <p:cxnSp>
                <p:nvCxnSpPr>
                  <p:cNvPr id="130" name="直接连接符 129">
                    <a:extLst>
                      <a:ext uri="{FF2B5EF4-FFF2-40B4-BE49-F238E27FC236}">
                        <a16:creationId xmlns:a16="http://schemas.microsoft.com/office/drawing/2014/main" xmlns="" id="{741949F8-43BF-4B5C-8377-491746CA66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57225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直接连接符 130">
                    <a:extLst>
                      <a:ext uri="{FF2B5EF4-FFF2-40B4-BE49-F238E27FC236}">
                        <a16:creationId xmlns:a16="http://schemas.microsoft.com/office/drawing/2014/main" xmlns="" id="{A5DF3AD4-69B7-4A1E-8AF5-F755639958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62863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直接连接符 131">
                    <a:extLst>
                      <a:ext uri="{FF2B5EF4-FFF2-40B4-BE49-F238E27FC236}">
                        <a16:creationId xmlns:a16="http://schemas.microsoft.com/office/drawing/2014/main" xmlns="" id="{CDD89C96-ACB9-4623-AA06-F4F10CAF43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68501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3" name="直接连接符 132">
                    <a:extLst>
                      <a:ext uri="{FF2B5EF4-FFF2-40B4-BE49-F238E27FC236}">
                        <a16:creationId xmlns:a16="http://schemas.microsoft.com/office/drawing/2014/main" xmlns="" id="{DA4D6D0D-ED9F-401A-A29C-CF3668F7F7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74139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4" name="直接连接符 133">
                    <a:extLst>
                      <a:ext uri="{FF2B5EF4-FFF2-40B4-BE49-F238E27FC236}">
                        <a16:creationId xmlns:a16="http://schemas.microsoft.com/office/drawing/2014/main" xmlns="" id="{5669E984-F8BA-474D-A7B4-B10985CC2B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79777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5" name="直接连接符 134">
                    <a:extLst>
                      <a:ext uri="{FF2B5EF4-FFF2-40B4-BE49-F238E27FC236}">
                        <a16:creationId xmlns:a16="http://schemas.microsoft.com/office/drawing/2014/main" xmlns="" id="{494F9974-EC3C-48D5-9213-1ED744DEF9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85415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直接连接符 135">
                    <a:extLst>
                      <a:ext uri="{FF2B5EF4-FFF2-40B4-BE49-F238E27FC236}">
                        <a16:creationId xmlns:a16="http://schemas.microsoft.com/office/drawing/2014/main" xmlns="" id="{DA494D6B-2390-4C06-93C4-BB7BB85EA3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91053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直接连接符 136">
                    <a:extLst>
                      <a:ext uri="{FF2B5EF4-FFF2-40B4-BE49-F238E27FC236}">
                        <a16:creationId xmlns:a16="http://schemas.microsoft.com/office/drawing/2014/main" xmlns="" id="{C6D06D2B-9385-490F-BC3F-D1F2EAC255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96691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>
                    <a:extLst>
                      <a:ext uri="{FF2B5EF4-FFF2-40B4-BE49-F238E27FC236}">
                        <a16:creationId xmlns:a16="http://schemas.microsoft.com/office/drawing/2014/main" xmlns="" id="{C160E7AE-55EC-479A-9006-3A1C244B6A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02329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>
                    <a:extLst>
                      <a:ext uri="{FF2B5EF4-FFF2-40B4-BE49-F238E27FC236}">
                        <a16:creationId xmlns:a16="http://schemas.microsoft.com/office/drawing/2014/main" xmlns="" id="{D7587D6A-778E-4A5E-AE8B-D4F7954225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07967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>
                    <a:extLst>
                      <a:ext uri="{FF2B5EF4-FFF2-40B4-BE49-F238E27FC236}">
                        <a16:creationId xmlns:a16="http://schemas.microsoft.com/office/drawing/2014/main" xmlns="" id="{9500CA89-CC43-4D5E-9C5F-DFF1B1C5E3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13605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>
                    <a:extLst>
                      <a:ext uri="{FF2B5EF4-FFF2-40B4-BE49-F238E27FC236}">
                        <a16:creationId xmlns:a16="http://schemas.microsoft.com/office/drawing/2014/main" xmlns="" id="{FCC4FF0B-330D-463A-9BA5-148168F18F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192432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6" name="组合 125">
                  <a:extLst>
                    <a:ext uri="{FF2B5EF4-FFF2-40B4-BE49-F238E27FC236}">
                      <a16:creationId xmlns:a16="http://schemas.microsoft.com/office/drawing/2014/main" xmlns="" id="{F6D863F5-ECD2-43FF-B571-58A78EAA310D}"/>
                    </a:ext>
                  </a:extLst>
                </p:cNvPr>
                <p:cNvGrpSpPr/>
                <p:nvPr/>
              </p:nvGrpSpPr>
              <p:grpSpPr>
                <a:xfrm>
                  <a:off x="2152607" y="1974827"/>
                  <a:ext cx="1954878" cy="427937"/>
                  <a:chOff x="1714386" y="2783158"/>
                  <a:chExt cx="1954878" cy="427937"/>
                </a:xfrm>
              </p:grpSpPr>
              <p:sp>
                <p:nvSpPr>
                  <p:cNvPr id="127" name="TextBox 20">
                    <a:extLst>
                      <a:ext uri="{FF2B5EF4-FFF2-40B4-BE49-F238E27FC236}">
                        <a16:creationId xmlns:a16="http://schemas.microsoft.com/office/drawing/2014/main" xmlns="" id="{25D5990D-35BC-44E4-86C2-B8983432CF8D}"/>
                      </a:ext>
                    </a:extLst>
                  </p:cNvPr>
                  <p:cNvSpPr txBox="1"/>
                  <p:nvPr/>
                </p:nvSpPr>
                <p:spPr>
                  <a:xfrm>
                    <a:off x="2108652" y="2841763"/>
                    <a:ext cx="15606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ea"/>
                        <a:sym typeface="+mn-lt"/>
                      </a:rPr>
                      <a:t>点击输入标题</a:t>
                    </a:r>
                  </a:p>
                </p:txBody>
              </p:sp>
              <p:sp>
                <p:nvSpPr>
                  <p:cNvPr id="128" name="椭圆 127">
                    <a:extLst>
                      <a:ext uri="{FF2B5EF4-FFF2-40B4-BE49-F238E27FC236}">
                        <a16:creationId xmlns:a16="http://schemas.microsoft.com/office/drawing/2014/main" xmlns="" id="{37F28629-21E8-4B86-B3EE-9C57AB605DFB}"/>
                      </a:ext>
                    </a:extLst>
                  </p:cNvPr>
                  <p:cNvSpPr/>
                  <p:nvPr/>
                </p:nvSpPr>
                <p:spPr>
                  <a:xfrm>
                    <a:off x="1714386" y="2783158"/>
                    <a:ext cx="424798" cy="424798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29" name="Object 800011">
                    <a:extLst>
                      <a:ext uri="{FF2B5EF4-FFF2-40B4-BE49-F238E27FC236}">
                        <a16:creationId xmlns:a16="http://schemas.microsoft.com/office/drawing/2014/main" xmlns="" id="{2FF8FFAC-C174-4064-B0CD-0AD58C8699F0}"/>
                      </a:ext>
                    </a:extLst>
                  </p:cNvPr>
                  <p:cNvSpPr txBox="1"/>
                  <p:nvPr/>
                </p:nvSpPr>
                <p:spPr>
                  <a:xfrm>
                    <a:off x="1723967" y="2810891"/>
                    <a:ext cx="405636" cy="369332"/>
                  </a:xfrm>
                  <a:prstGeom prst="rect">
                    <a:avLst/>
                  </a:prstGeom>
                </p:spPr>
                <p:txBody>
                  <a:bodyPr vert="horz" lIns="47856" tIns="23928" rIns="47856" bIns="23928" rtlCol="0" anchor="t" anchorCtr="0">
                    <a:noAutofit/>
                  </a:bodyPr>
                  <a:lstStyle/>
                  <a:p>
                    <a:pPr algn="ctr">
                      <a:lnSpc>
                        <a:spcPct val="114166"/>
                      </a:lnSpc>
                    </a:pPr>
                    <a:r>
                      <a:rPr lang="en-US" altLang="zh-CN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ea"/>
                        <a:sym typeface="+mn-lt"/>
                      </a:rPr>
                      <a:t>01</a:t>
                    </a:r>
                    <a:endParaRPr lang="zh-CN" altLang="en-US" b="1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xmlns="" id="{1F086247-6FE2-4FD2-91AA-6A19E7117682}"/>
                  </a:ext>
                </a:extLst>
              </p:cNvPr>
              <p:cNvGrpSpPr/>
              <p:nvPr/>
            </p:nvGrpSpPr>
            <p:grpSpPr>
              <a:xfrm>
                <a:off x="3329811" y="9563604"/>
                <a:ext cx="3599120" cy="1252745"/>
                <a:chOff x="1828778" y="1809928"/>
                <a:chExt cx="3599120" cy="1252745"/>
              </a:xfrm>
            </p:grpSpPr>
            <p:sp>
              <p:nvSpPr>
                <p:cNvPr id="81" name="矩形: 圆角 80">
                  <a:extLst>
                    <a:ext uri="{FF2B5EF4-FFF2-40B4-BE49-F238E27FC236}">
                      <a16:creationId xmlns:a16="http://schemas.microsoft.com/office/drawing/2014/main" xmlns="" id="{59D4EB84-E252-4B95-83D1-1993964FEEB5}"/>
                    </a:ext>
                  </a:extLst>
                </p:cNvPr>
                <p:cNvSpPr/>
                <p:nvPr/>
              </p:nvSpPr>
              <p:spPr>
                <a:xfrm rot="283349">
                  <a:off x="1828778" y="1809928"/>
                  <a:ext cx="3278308" cy="1252745"/>
                </a:xfrm>
                <a:prstGeom prst="roundRect">
                  <a:avLst>
                    <a:gd name="adj" fmla="val 6866"/>
                  </a:avLst>
                </a:prstGeom>
                <a:gradFill>
                  <a:gsLst>
                    <a:gs pos="0">
                      <a:srgbClr val="2271F2"/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38100" sx="102000" sy="102000" algn="ctr" rotWithShape="0">
                    <a:srgbClr val="1B6DF1">
                      <a:alpha val="1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矩形: 圆角 81">
                  <a:extLst>
                    <a:ext uri="{FF2B5EF4-FFF2-40B4-BE49-F238E27FC236}">
                      <a16:creationId xmlns:a16="http://schemas.microsoft.com/office/drawing/2014/main" xmlns="" id="{5C8705F8-D726-4988-BDB7-A2BD085E34E6}"/>
                    </a:ext>
                  </a:extLst>
                </p:cNvPr>
                <p:cNvSpPr/>
                <p:nvPr/>
              </p:nvSpPr>
              <p:spPr>
                <a:xfrm>
                  <a:off x="1884418" y="1860496"/>
                  <a:ext cx="3457303" cy="1200150"/>
                </a:xfrm>
                <a:prstGeom prst="roundRect">
                  <a:avLst>
                    <a:gd name="adj" fmla="val 2674"/>
                  </a:avLst>
                </a:prstGeom>
                <a:solidFill>
                  <a:schemeClr val="bg1"/>
                </a:solidFill>
                <a:ln>
                  <a:solidFill>
                    <a:schemeClr val="accent4"/>
                  </a:solidFill>
                </a:ln>
                <a:effectLst>
                  <a:outerShdw blurRad="165100" dist="38100" dir="10800000" algn="r" rotWithShape="0">
                    <a:srgbClr val="0C53C6">
                      <a:alpha val="1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TextBox 21">
                  <a:extLst>
                    <a:ext uri="{FF2B5EF4-FFF2-40B4-BE49-F238E27FC236}">
                      <a16:creationId xmlns:a16="http://schemas.microsoft.com/office/drawing/2014/main" xmlns="" id="{CDA0121A-4950-4B19-ACDA-E62C4BBB292C}"/>
                    </a:ext>
                  </a:extLst>
                </p:cNvPr>
                <p:cNvSpPr txBox="1"/>
                <p:nvPr/>
              </p:nvSpPr>
              <p:spPr>
                <a:xfrm>
                  <a:off x="2074917" y="2341834"/>
                  <a:ext cx="3352981" cy="6722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+mn-ea"/>
                      <a:sym typeface="+mn-lt"/>
                    </a:rPr>
                    <a:t>单击此处可以输入你想要输入的文字，文本框根据文字的长度可以自由拉伸</a:t>
                  </a:r>
                  <a:endPara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84" name="组合 83">
                  <a:extLst>
                    <a:ext uri="{FF2B5EF4-FFF2-40B4-BE49-F238E27FC236}">
                      <a16:creationId xmlns:a16="http://schemas.microsoft.com/office/drawing/2014/main" xmlns="" id="{1819156E-D208-43F9-98A3-496BB4C90658}"/>
                    </a:ext>
                  </a:extLst>
                </p:cNvPr>
                <p:cNvGrpSpPr/>
                <p:nvPr/>
              </p:nvGrpSpPr>
              <p:grpSpPr>
                <a:xfrm>
                  <a:off x="4271981" y="2169748"/>
                  <a:ext cx="663042" cy="111904"/>
                  <a:chOff x="6572251" y="-1254662"/>
                  <a:chExt cx="663042" cy="196801"/>
                </a:xfrm>
              </p:grpSpPr>
              <p:cxnSp>
                <p:nvCxnSpPr>
                  <p:cNvPr id="90" name="直接连接符 89">
                    <a:extLst>
                      <a:ext uri="{FF2B5EF4-FFF2-40B4-BE49-F238E27FC236}">
                        <a16:creationId xmlns:a16="http://schemas.microsoft.com/office/drawing/2014/main" xmlns="" id="{838431E8-F591-4479-AF0D-51079D4AFD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57225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>
                    <a:extLst>
                      <a:ext uri="{FF2B5EF4-FFF2-40B4-BE49-F238E27FC236}">
                        <a16:creationId xmlns:a16="http://schemas.microsoft.com/office/drawing/2014/main" xmlns="" id="{1AF11829-867E-48EC-834E-24975BD8DE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62863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>
                    <a:extLst>
                      <a:ext uri="{FF2B5EF4-FFF2-40B4-BE49-F238E27FC236}">
                        <a16:creationId xmlns:a16="http://schemas.microsoft.com/office/drawing/2014/main" xmlns="" id="{F5ED9F16-3A5E-40C8-A31A-06347B5FB0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68501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直接连接符 92">
                    <a:extLst>
                      <a:ext uri="{FF2B5EF4-FFF2-40B4-BE49-F238E27FC236}">
                        <a16:creationId xmlns:a16="http://schemas.microsoft.com/office/drawing/2014/main" xmlns="" id="{4B2B4D0B-DDB8-4FB3-96CB-B250CF4614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74139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直接连接符 93">
                    <a:extLst>
                      <a:ext uri="{FF2B5EF4-FFF2-40B4-BE49-F238E27FC236}">
                        <a16:creationId xmlns:a16="http://schemas.microsoft.com/office/drawing/2014/main" xmlns="" id="{2152603F-D2DD-454E-A162-E3C539E0B4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79777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直接连接符 94">
                    <a:extLst>
                      <a:ext uri="{FF2B5EF4-FFF2-40B4-BE49-F238E27FC236}">
                        <a16:creationId xmlns:a16="http://schemas.microsoft.com/office/drawing/2014/main" xmlns="" id="{DC4D81C3-A474-4A0F-B97F-56AFAA895BC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85415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>
                    <a:extLst>
                      <a:ext uri="{FF2B5EF4-FFF2-40B4-BE49-F238E27FC236}">
                        <a16:creationId xmlns:a16="http://schemas.microsoft.com/office/drawing/2014/main" xmlns="" id="{FDC9DB55-DD9D-4915-8803-57A480D069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91053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>
                    <a:extLst>
                      <a:ext uri="{FF2B5EF4-FFF2-40B4-BE49-F238E27FC236}">
                        <a16:creationId xmlns:a16="http://schemas.microsoft.com/office/drawing/2014/main" xmlns="" id="{891A414C-64A3-4C58-8392-BAAC0F2CB1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96691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>
                    <a:extLst>
                      <a:ext uri="{FF2B5EF4-FFF2-40B4-BE49-F238E27FC236}">
                        <a16:creationId xmlns:a16="http://schemas.microsoft.com/office/drawing/2014/main" xmlns="" id="{03029388-18E6-4826-ABCF-1A444ED5244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02329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>
                    <a:extLst>
                      <a:ext uri="{FF2B5EF4-FFF2-40B4-BE49-F238E27FC236}">
                        <a16:creationId xmlns:a16="http://schemas.microsoft.com/office/drawing/2014/main" xmlns="" id="{1119F562-F41D-4091-92EA-2BE673859D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07967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>
                    <a:extLst>
                      <a:ext uri="{FF2B5EF4-FFF2-40B4-BE49-F238E27FC236}">
                        <a16:creationId xmlns:a16="http://schemas.microsoft.com/office/drawing/2014/main" xmlns="" id="{419EDFF4-F610-4533-895A-B31F40F42B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136051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>
                    <a:extLst>
                      <a:ext uri="{FF2B5EF4-FFF2-40B4-BE49-F238E27FC236}">
                        <a16:creationId xmlns:a16="http://schemas.microsoft.com/office/drawing/2014/main" xmlns="" id="{E3D98867-1F50-4D7B-BC12-AB434BC0EF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192432" y="-1254662"/>
                    <a:ext cx="42861" cy="1968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5" name="组合 84">
                  <a:extLst>
                    <a:ext uri="{FF2B5EF4-FFF2-40B4-BE49-F238E27FC236}">
                      <a16:creationId xmlns:a16="http://schemas.microsoft.com/office/drawing/2014/main" xmlns="" id="{7CCB8D4C-493A-439C-AC17-1082748B592A}"/>
                    </a:ext>
                  </a:extLst>
                </p:cNvPr>
                <p:cNvGrpSpPr/>
                <p:nvPr/>
              </p:nvGrpSpPr>
              <p:grpSpPr>
                <a:xfrm>
                  <a:off x="2124088" y="1974827"/>
                  <a:ext cx="1983397" cy="427937"/>
                  <a:chOff x="1685867" y="2783158"/>
                  <a:chExt cx="1983397" cy="427937"/>
                </a:xfrm>
              </p:grpSpPr>
              <p:sp>
                <p:nvSpPr>
                  <p:cNvPr id="87" name="TextBox 20">
                    <a:extLst>
                      <a:ext uri="{FF2B5EF4-FFF2-40B4-BE49-F238E27FC236}">
                        <a16:creationId xmlns:a16="http://schemas.microsoft.com/office/drawing/2014/main" xmlns="" id="{F20E3217-32DA-4882-B9A1-C76594063EF6}"/>
                      </a:ext>
                    </a:extLst>
                  </p:cNvPr>
                  <p:cNvSpPr txBox="1"/>
                  <p:nvPr/>
                </p:nvSpPr>
                <p:spPr>
                  <a:xfrm>
                    <a:off x="2108652" y="2841763"/>
                    <a:ext cx="15606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ea"/>
                        <a:sym typeface="+mn-lt"/>
                      </a:rPr>
                      <a:t>点击输入标题</a:t>
                    </a:r>
                  </a:p>
                </p:txBody>
              </p:sp>
              <p:sp>
                <p:nvSpPr>
                  <p:cNvPr id="88" name="椭圆 87">
                    <a:extLst>
                      <a:ext uri="{FF2B5EF4-FFF2-40B4-BE49-F238E27FC236}">
                        <a16:creationId xmlns:a16="http://schemas.microsoft.com/office/drawing/2014/main" xmlns="" id="{4AD390FF-D223-4008-8D7B-64B4BA0E434D}"/>
                      </a:ext>
                    </a:extLst>
                  </p:cNvPr>
                  <p:cNvSpPr/>
                  <p:nvPr/>
                </p:nvSpPr>
                <p:spPr>
                  <a:xfrm>
                    <a:off x="1714386" y="2783158"/>
                    <a:ext cx="424798" cy="424798"/>
                  </a:xfrm>
                  <a:prstGeom prst="ellips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89" name="Object 800011">
                    <a:extLst>
                      <a:ext uri="{FF2B5EF4-FFF2-40B4-BE49-F238E27FC236}">
                        <a16:creationId xmlns:a16="http://schemas.microsoft.com/office/drawing/2014/main" xmlns="" id="{BEE478C6-2445-4FDA-ABF7-F800097E4631}"/>
                      </a:ext>
                    </a:extLst>
                  </p:cNvPr>
                  <p:cNvSpPr txBox="1"/>
                  <p:nvPr/>
                </p:nvSpPr>
                <p:spPr>
                  <a:xfrm>
                    <a:off x="1685867" y="2810891"/>
                    <a:ext cx="498784" cy="369332"/>
                  </a:xfrm>
                  <a:prstGeom prst="rect">
                    <a:avLst/>
                  </a:prstGeom>
                </p:spPr>
                <p:txBody>
                  <a:bodyPr vert="horz" lIns="47856" tIns="23928" rIns="47856" bIns="23928" rtlCol="0" anchor="t" anchorCtr="0">
                    <a:noAutofit/>
                  </a:bodyPr>
                  <a:lstStyle/>
                  <a:p>
                    <a:pPr algn="ctr">
                      <a:lnSpc>
                        <a:spcPct val="114166"/>
                      </a:lnSpc>
                    </a:pPr>
                    <a:r>
                      <a:rPr lang="en-US" altLang="zh-CN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ea"/>
                        <a:sym typeface="+mn-lt"/>
                      </a:rPr>
                      <a:t>02</a:t>
                    </a:r>
                    <a:endParaRPr lang="zh-CN" altLang="en-US" b="1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53848174-5E70-4AAB-80A0-4029CF973EAA}"/>
                </a:ext>
              </a:extLst>
            </p:cNvPr>
            <p:cNvGrpSpPr/>
            <p:nvPr/>
          </p:nvGrpSpPr>
          <p:grpSpPr>
            <a:xfrm>
              <a:off x="1450326" y="2726524"/>
              <a:ext cx="4448752" cy="2999414"/>
              <a:chOff x="1677721" y="2533799"/>
              <a:chExt cx="4448752" cy="2999414"/>
            </a:xfrm>
          </p:grpSpPr>
          <p:sp>
            <p:nvSpPr>
              <p:cNvPr id="143" name="矩形 142">
                <a:extLst>
                  <a:ext uri="{FF2B5EF4-FFF2-40B4-BE49-F238E27FC236}">
                    <a16:creationId xmlns:a16="http://schemas.microsoft.com/office/drawing/2014/main" xmlns="" id="{DA7653E1-F9D7-49EE-B5E9-15F1C994CECE}"/>
                  </a:ext>
                </a:extLst>
              </p:cNvPr>
              <p:cNvSpPr/>
              <p:nvPr/>
            </p:nvSpPr>
            <p:spPr>
              <a:xfrm rot="5400000">
                <a:off x="3832684" y="3239424"/>
                <a:ext cx="138826" cy="444875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5" name="图片 4" descr="图片包含 人, 女人, 桌子, 对着&#10;&#10;描述已自动生成">
                <a:extLst>
                  <a:ext uri="{FF2B5EF4-FFF2-40B4-BE49-F238E27FC236}">
                    <a16:creationId xmlns:a16="http://schemas.microsoft.com/office/drawing/2014/main" xmlns="" id="{1A9589DC-FC75-4237-9B09-7634D80237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97215" y="2533799"/>
                <a:ext cx="4429256" cy="2952837"/>
              </a:xfrm>
              <a:prstGeom prst="roundRect">
                <a:avLst>
                  <a:gd name="adj" fmla="val 2680"/>
                </a:avLst>
              </a:prstGeom>
              <a:ln>
                <a:solidFill>
                  <a:schemeClr val="accent4"/>
                </a:solidFill>
              </a:ln>
            </p:spPr>
          </p:pic>
        </p:grpSp>
      </p:grpSp>
      <p:sp>
        <p:nvSpPr>
          <p:cNvPr id="147" name="TextBox 20">
            <a:extLst>
              <a:ext uri="{FF2B5EF4-FFF2-40B4-BE49-F238E27FC236}">
                <a16:creationId xmlns:a16="http://schemas.microsoft.com/office/drawing/2014/main" xmlns="" id="{781412BC-BA99-4D9A-817D-B265E6D7E526}"/>
              </a:ext>
            </a:extLst>
          </p:cNvPr>
          <p:cNvSpPr txBox="1"/>
          <p:nvPr/>
        </p:nvSpPr>
        <p:spPr>
          <a:xfrm>
            <a:off x="3517900" y="1559134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xmlns="" id="{9A227287-5CB0-4423-9CD1-A925E7D27750}"/>
              </a:ext>
            </a:extLst>
          </p:cNvPr>
          <p:cNvCxnSpPr>
            <a:cxnSpLocks/>
          </p:cNvCxnSpPr>
          <p:nvPr/>
        </p:nvCxnSpPr>
        <p:spPr>
          <a:xfrm flipH="1">
            <a:off x="5618858" y="2093521"/>
            <a:ext cx="954284" cy="0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68BFCB8D-A7F1-42F4-AF96-F3D0FBBD1D58}"/>
              </a:ext>
            </a:extLst>
          </p:cNvPr>
          <p:cNvGrpSpPr/>
          <p:nvPr/>
        </p:nvGrpSpPr>
        <p:grpSpPr>
          <a:xfrm>
            <a:off x="10716934" y="5889681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9F37B07C-F4F3-4AB9-B104-C1B8CB957B3A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B07B235D-ADA0-473F-A71B-77B4C9BEC2C7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5ED15640-DCFE-4B9B-BE5D-27099EE32876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xmlns="" id="{1A719455-1764-4BFB-AA30-1D9B7AEFB435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xmlns="" id="{0EA72BFD-D3E2-480D-8F47-B64AFB9FC3CB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xmlns="" id="{F89CB3AC-5727-4ECC-8089-B318EF5A1AB5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4BEE7CD5-056A-4C52-85F3-2640AC79891F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xmlns="" id="{00B67B4E-D417-4384-B4D4-327B898F41B5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xmlns="" id="{26C4D267-534F-4DBE-BA47-9FBCA779C8E5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8B4CDD9F-C942-4166-8EFE-90D8493B7F92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48793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1155AA11-442C-438F-9154-EFE91D520EED}"/>
              </a:ext>
            </a:extLst>
          </p:cNvPr>
          <p:cNvSpPr/>
          <p:nvPr/>
        </p:nvSpPr>
        <p:spPr>
          <a:xfrm>
            <a:off x="0" y="1"/>
            <a:ext cx="12192000" cy="380372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4E5BEA1B-05AA-4D6C-AA3A-0B000E4089A5}"/>
              </a:ext>
            </a:extLst>
          </p:cNvPr>
          <p:cNvSpPr/>
          <p:nvPr/>
        </p:nvSpPr>
        <p:spPr>
          <a:xfrm rot="283349">
            <a:off x="632435" y="2753376"/>
            <a:ext cx="10842726" cy="3048184"/>
          </a:xfrm>
          <a:prstGeom prst="roundRect">
            <a:avLst>
              <a:gd name="adj" fmla="val 4712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5" name="矩形: 圆角 274">
            <a:extLst>
              <a:ext uri="{FF2B5EF4-FFF2-40B4-BE49-F238E27FC236}">
                <a16:creationId xmlns:a16="http://schemas.microsoft.com/office/drawing/2014/main" xmlns="" id="{9E1E6E1B-1686-4692-8E75-9BAC9CEBA1E7}"/>
              </a:ext>
            </a:extLst>
          </p:cNvPr>
          <p:cNvSpPr/>
          <p:nvPr/>
        </p:nvSpPr>
        <p:spPr>
          <a:xfrm>
            <a:off x="760782" y="2531250"/>
            <a:ext cx="10670436" cy="3509939"/>
          </a:xfrm>
          <a:prstGeom prst="roundRect">
            <a:avLst>
              <a:gd name="adj" fmla="val 2199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6C68CCE5-1212-4FBD-A157-871517D15340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0063DCDC-95C9-4994-B3A3-57659C270B72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C4475F57-C247-455E-99C7-345A0C4EBC55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05FED899-CA03-4B6D-9D3E-196C73C6947F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1" name="TextBox 21">
            <a:extLst>
              <a:ext uri="{FF2B5EF4-FFF2-40B4-BE49-F238E27FC236}">
                <a16:creationId xmlns:a16="http://schemas.microsoft.com/office/drawing/2014/main" xmlns="" id="{B2D4EBCE-0352-44BD-B0B0-62EB5D1912FB}"/>
              </a:ext>
            </a:extLst>
          </p:cNvPr>
          <p:cNvSpPr txBox="1"/>
          <p:nvPr/>
        </p:nvSpPr>
        <p:spPr>
          <a:xfrm>
            <a:off x="1019345" y="3666392"/>
            <a:ext cx="2205519" cy="187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xmlns="" id="{E492345C-3234-4F69-B2B1-B859FC900B77}"/>
              </a:ext>
            </a:extLst>
          </p:cNvPr>
          <p:cNvSpPr txBox="1"/>
          <p:nvPr/>
        </p:nvSpPr>
        <p:spPr>
          <a:xfrm>
            <a:off x="1517137" y="3171650"/>
            <a:ext cx="15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225855BB-AAE0-417D-99C6-E06BE719F7A8}"/>
              </a:ext>
            </a:extLst>
          </p:cNvPr>
          <p:cNvSpPr/>
          <p:nvPr/>
        </p:nvSpPr>
        <p:spPr>
          <a:xfrm>
            <a:off x="1122871" y="3113045"/>
            <a:ext cx="424798" cy="4247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Object 800011">
            <a:extLst>
              <a:ext uri="{FF2B5EF4-FFF2-40B4-BE49-F238E27FC236}">
                <a16:creationId xmlns:a16="http://schemas.microsoft.com/office/drawing/2014/main" xmlns="" id="{539D5572-CC85-40A4-9766-D7446BC32B71}"/>
              </a:ext>
            </a:extLst>
          </p:cNvPr>
          <p:cNvSpPr txBox="1"/>
          <p:nvPr/>
        </p:nvSpPr>
        <p:spPr>
          <a:xfrm>
            <a:off x="1132452" y="3140778"/>
            <a:ext cx="405636" cy="369332"/>
          </a:xfrm>
          <a:prstGeom prst="rect">
            <a:avLst/>
          </a:prstGeom>
        </p:spPr>
        <p:txBody>
          <a:bodyPr vert="horz" lIns="47856" tIns="23928" rIns="47856" bIns="23928" rtlCol="0" anchor="t" anchorCtr="0">
            <a:noAutofit/>
          </a:bodyPr>
          <a:lstStyle/>
          <a:p>
            <a:pPr algn="ctr">
              <a:lnSpc>
                <a:spcPct val="114166"/>
              </a:lnSpc>
            </a:pP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35814C8D-EF05-4A8A-B212-F7EF325D4D55}"/>
              </a:ext>
            </a:extLst>
          </p:cNvPr>
          <p:cNvGrpSpPr/>
          <p:nvPr/>
        </p:nvGrpSpPr>
        <p:grpSpPr>
          <a:xfrm>
            <a:off x="3396343" y="2531250"/>
            <a:ext cx="5407464" cy="3509939"/>
            <a:chOff x="3380936" y="3357461"/>
            <a:chExt cx="5407464" cy="2290281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D83FE563-DCF0-4337-9E20-249F770FB7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80936" y="3357461"/>
              <a:ext cx="0" cy="2290281"/>
            </a:xfrm>
            <a:prstGeom prst="line">
              <a:avLst/>
            </a:prstGeom>
            <a:ln>
              <a:solidFill>
                <a:schemeClr val="bg1">
                  <a:lumMod val="85000"/>
                  <a:alpha val="8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362105B8-A1E6-4D69-85A7-ECFC673F9D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4668" y="3357461"/>
              <a:ext cx="0" cy="2290281"/>
            </a:xfrm>
            <a:prstGeom prst="line">
              <a:avLst/>
            </a:prstGeom>
            <a:ln>
              <a:solidFill>
                <a:schemeClr val="bg1">
                  <a:lumMod val="85000"/>
                  <a:alpha val="8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33CB68E3-AA07-4484-B1A3-049DDAF85F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88400" y="3357461"/>
              <a:ext cx="0" cy="2290281"/>
            </a:xfrm>
            <a:prstGeom prst="line">
              <a:avLst/>
            </a:prstGeom>
            <a:ln>
              <a:solidFill>
                <a:schemeClr val="bg1">
                  <a:lumMod val="85000"/>
                  <a:alpha val="8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20">
            <a:extLst>
              <a:ext uri="{FF2B5EF4-FFF2-40B4-BE49-F238E27FC236}">
                <a16:creationId xmlns:a16="http://schemas.microsoft.com/office/drawing/2014/main" xmlns="" id="{11F21A1D-EF26-4DB2-9641-886181C57A06}"/>
              </a:ext>
            </a:extLst>
          </p:cNvPr>
          <p:cNvSpPr txBox="1"/>
          <p:nvPr/>
        </p:nvSpPr>
        <p:spPr>
          <a:xfrm>
            <a:off x="3517900" y="1472050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FFDE2536-5247-425B-B35D-FEE04E3F6307}"/>
              </a:ext>
            </a:extLst>
          </p:cNvPr>
          <p:cNvCxnSpPr>
            <a:cxnSpLocks/>
          </p:cNvCxnSpPr>
          <p:nvPr/>
        </p:nvCxnSpPr>
        <p:spPr>
          <a:xfrm flipH="1">
            <a:off x="5618858" y="2006437"/>
            <a:ext cx="954284" cy="0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21">
            <a:extLst>
              <a:ext uri="{FF2B5EF4-FFF2-40B4-BE49-F238E27FC236}">
                <a16:creationId xmlns:a16="http://schemas.microsoft.com/office/drawing/2014/main" xmlns="" id="{97BA282B-6D76-40D8-AE68-159B969083A4}"/>
              </a:ext>
            </a:extLst>
          </p:cNvPr>
          <p:cNvSpPr txBox="1"/>
          <p:nvPr/>
        </p:nvSpPr>
        <p:spPr>
          <a:xfrm>
            <a:off x="3714056" y="3666392"/>
            <a:ext cx="2205519" cy="187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20">
            <a:extLst>
              <a:ext uri="{FF2B5EF4-FFF2-40B4-BE49-F238E27FC236}">
                <a16:creationId xmlns:a16="http://schemas.microsoft.com/office/drawing/2014/main" xmlns="" id="{1A63EEB6-F6AD-40DD-AC99-B984A9D0A04C}"/>
              </a:ext>
            </a:extLst>
          </p:cNvPr>
          <p:cNvSpPr txBox="1"/>
          <p:nvPr/>
        </p:nvSpPr>
        <p:spPr>
          <a:xfrm>
            <a:off x="4202323" y="3171650"/>
            <a:ext cx="15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594EDF20-F089-420F-B175-A751EE7E4214}"/>
              </a:ext>
            </a:extLst>
          </p:cNvPr>
          <p:cNvSpPr/>
          <p:nvPr/>
        </p:nvSpPr>
        <p:spPr>
          <a:xfrm>
            <a:off x="3808057" y="3113045"/>
            <a:ext cx="424798" cy="4247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Object 800011">
            <a:extLst>
              <a:ext uri="{FF2B5EF4-FFF2-40B4-BE49-F238E27FC236}">
                <a16:creationId xmlns:a16="http://schemas.microsoft.com/office/drawing/2014/main" xmlns="" id="{4EE8296E-3AE9-44E8-A3ED-678AA3001624}"/>
              </a:ext>
            </a:extLst>
          </p:cNvPr>
          <p:cNvSpPr txBox="1"/>
          <p:nvPr/>
        </p:nvSpPr>
        <p:spPr>
          <a:xfrm>
            <a:off x="3803124" y="3140778"/>
            <a:ext cx="433762" cy="369332"/>
          </a:xfrm>
          <a:prstGeom prst="rect">
            <a:avLst/>
          </a:prstGeom>
        </p:spPr>
        <p:txBody>
          <a:bodyPr vert="horz" lIns="47856" tIns="23928" rIns="47856" bIns="23928" rtlCol="0" anchor="t" anchorCtr="0">
            <a:noAutofit/>
          </a:bodyPr>
          <a:lstStyle/>
          <a:p>
            <a:pPr algn="ctr">
              <a:lnSpc>
                <a:spcPct val="114166"/>
              </a:lnSpc>
            </a:pP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4" name="TextBox 21">
            <a:extLst>
              <a:ext uri="{FF2B5EF4-FFF2-40B4-BE49-F238E27FC236}">
                <a16:creationId xmlns:a16="http://schemas.microsoft.com/office/drawing/2014/main" xmlns="" id="{CC3F8FB2-7E3E-46A9-B892-73BDAC335847}"/>
              </a:ext>
            </a:extLst>
          </p:cNvPr>
          <p:cNvSpPr txBox="1"/>
          <p:nvPr/>
        </p:nvSpPr>
        <p:spPr>
          <a:xfrm>
            <a:off x="6408767" y="3666392"/>
            <a:ext cx="2205519" cy="187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20">
            <a:extLst>
              <a:ext uri="{FF2B5EF4-FFF2-40B4-BE49-F238E27FC236}">
                <a16:creationId xmlns:a16="http://schemas.microsoft.com/office/drawing/2014/main" xmlns="" id="{55929B5B-56DE-48C6-B760-367CB633AB05}"/>
              </a:ext>
            </a:extLst>
          </p:cNvPr>
          <p:cNvSpPr txBox="1"/>
          <p:nvPr/>
        </p:nvSpPr>
        <p:spPr>
          <a:xfrm>
            <a:off x="6887509" y="3171650"/>
            <a:ext cx="15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2ACCC451-B72B-4ACB-9BEE-2922F57B50E0}"/>
              </a:ext>
            </a:extLst>
          </p:cNvPr>
          <p:cNvSpPr/>
          <p:nvPr/>
        </p:nvSpPr>
        <p:spPr>
          <a:xfrm>
            <a:off x="6493243" y="3113045"/>
            <a:ext cx="424798" cy="4247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Object 800011">
            <a:extLst>
              <a:ext uri="{FF2B5EF4-FFF2-40B4-BE49-F238E27FC236}">
                <a16:creationId xmlns:a16="http://schemas.microsoft.com/office/drawing/2014/main" xmlns="" id="{67C0136C-4BBF-4DBD-B357-2AD2D03D991E}"/>
              </a:ext>
            </a:extLst>
          </p:cNvPr>
          <p:cNvSpPr txBox="1"/>
          <p:nvPr/>
        </p:nvSpPr>
        <p:spPr>
          <a:xfrm>
            <a:off x="6473795" y="3140778"/>
            <a:ext cx="472993" cy="369332"/>
          </a:xfrm>
          <a:prstGeom prst="rect">
            <a:avLst/>
          </a:prstGeom>
        </p:spPr>
        <p:txBody>
          <a:bodyPr vert="horz" lIns="47856" tIns="23928" rIns="47856" bIns="23928" rtlCol="0" anchor="t" anchorCtr="0">
            <a:noAutofit/>
          </a:bodyPr>
          <a:lstStyle/>
          <a:p>
            <a:pPr algn="ctr">
              <a:lnSpc>
                <a:spcPct val="114166"/>
              </a:lnSpc>
            </a:pP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03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" name="TextBox 21">
            <a:extLst>
              <a:ext uri="{FF2B5EF4-FFF2-40B4-BE49-F238E27FC236}">
                <a16:creationId xmlns:a16="http://schemas.microsoft.com/office/drawing/2014/main" xmlns="" id="{08B8F620-A39E-41FB-B277-9121BCC34823}"/>
              </a:ext>
            </a:extLst>
          </p:cNvPr>
          <p:cNvSpPr txBox="1"/>
          <p:nvPr/>
        </p:nvSpPr>
        <p:spPr>
          <a:xfrm>
            <a:off x="9103479" y="3666392"/>
            <a:ext cx="2205519" cy="187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20">
            <a:extLst>
              <a:ext uri="{FF2B5EF4-FFF2-40B4-BE49-F238E27FC236}">
                <a16:creationId xmlns:a16="http://schemas.microsoft.com/office/drawing/2014/main" xmlns="" id="{50003446-D75D-41FE-85A7-DA10E187C5B6}"/>
              </a:ext>
            </a:extLst>
          </p:cNvPr>
          <p:cNvSpPr txBox="1"/>
          <p:nvPr/>
        </p:nvSpPr>
        <p:spPr>
          <a:xfrm>
            <a:off x="9572696" y="3171650"/>
            <a:ext cx="156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5B525B29-88D3-4952-BA39-4175243AAB19}"/>
              </a:ext>
            </a:extLst>
          </p:cNvPr>
          <p:cNvSpPr/>
          <p:nvPr/>
        </p:nvSpPr>
        <p:spPr>
          <a:xfrm>
            <a:off x="9178430" y="3113045"/>
            <a:ext cx="424798" cy="4247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Object 800011">
            <a:extLst>
              <a:ext uri="{FF2B5EF4-FFF2-40B4-BE49-F238E27FC236}">
                <a16:creationId xmlns:a16="http://schemas.microsoft.com/office/drawing/2014/main" xmlns="" id="{F17C692F-32B1-4B89-BD51-F099DA519E10}"/>
              </a:ext>
            </a:extLst>
          </p:cNvPr>
          <p:cNvSpPr txBox="1"/>
          <p:nvPr/>
        </p:nvSpPr>
        <p:spPr>
          <a:xfrm>
            <a:off x="9158983" y="3140778"/>
            <a:ext cx="462508" cy="369332"/>
          </a:xfrm>
          <a:prstGeom prst="rect">
            <a:avLst/>
          </a:prstGeom>
        </p:spPr>
        <p:txBody>
          <a:bodyPr vert="horz" lIns="47856" tIns="23928" rIns="47856" bIns="23928" rtlCol="0" anchor="t" anchorCtr="0">
            <a:noAutofit/>
          </a:bodyPr>
          <a:lstStyle/>
          <a:p>
            <a:pPr algn="ctr">
              <a:lnSpc>
                <a:spcPct val="114166"/>
              </a:lnSpc>
            </a:pP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04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8BCECC56-D147-4565-A34C-164C8A06CAD1}"/>
              </a:ext>
            </a:extLst>
          </p:cNvPr>
          <p:cNvGrpSpPr/>
          <p:nvPr/>
        </p:nvGrpSpPr>
        <p:grpSpPr>
          <a:xfrm>
            <a:off x="10760476" y="5831625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B61B485C-0AA1-493D-BC71-6D62362BEE5F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90C32E50-5246-48CA-AB1A-1FEE9F66F4FC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E918FB16-2698-4B4B-BF42-45BE59DB6523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A2C0E187-3B0C-427D-9675-F6BC8CE40FC4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9615AFAE-6DE1-4D60-A2F0-D3671D102215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C78799C4-2BE1-4656-B191-0375B07942CB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42D34BEE-BED6-4711-AC55-E02F7C7EF127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53D0E8AB-009B-418B-A368-EB449DB00565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F19F72DF-A6A6-4F7D-9E2A-CEA1BBCAE969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FD3412AF-61F2-47B3-B639-5BA13CD67087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D2BD6A32-E893-4B0D-95F1-4445CBD61603}"/>
              </a:ext>
            </a:extLst>
          </p:cNvPr>
          <p:cNvCxnSpPr>
            <a:cxnSpLocks/>
          </p:cNvCxnSpPr>
          <p:nvPr/>
        </p:nvCxnSpPr>
        <p:spPr>
          <a:xfrm>
            <a:off x="1132452" y="3580853"/>
            <a:ext cx="1945297" cy="0"/>
          </a:xfrm>
          <a:prstGeom prst="line">
            <a:avLst/>
          </a:prstGeom>
          <a:ln>
            <a:solidFill>
              <a:schemeClr val="bg1">
                <a:lumMod val="85000"/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20C2FCDA-8D5B-4871-ABD6-FC4FD984E490}"/>
              </a:ext>
            </a:extLst>
          </p:cNvPr>
          <p:cNvCxnSpPr>
            <a:cxnSpLocks/>
          </p:cNvCxnSpPr>
          <p:nvPr/>
        </p:nvCxnSpPr>
        <p:spPr>
          <a:xfrm>
            <a:off x="3828492" y="3580853"/>
            <a:ext cx="1945297" cy="0"/>
          </a:xfrm>
          <a:prstGeom prst="line">
            <a:avLst/>
          </a:prstGeom>
          <a:ln>
            <a:solidFill>
              <a:schemeClr val="bg1">
                <a:lumMod val="85000"/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91E3892A-F189-4848-B570-256B674189C5}"/>
              </a:ext>
            </a:extLst>
          </p:cNvPr>
          <p:cNvCxnSpPr>
            <a:cxnSpLocks/>
          </p:cNvCxnSpPr>
          <p:nvPr/>
        </p:nvCxnSpPr>
        <p:spPr>
          <a:xfrm>
            <a:off x="6524532" y="3580853"/>
            <a:ext cx="1945297" cy="0"/>
          </a:xfrm>
          <a:prstGeom prst="line">
            <a:avLst/>
          </a:prstGeom>
          <a:ln>
            <a:solidFill>
              <a:schemeClr val="bg1">
                <a:lumMod val="85000"/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281D3D4F-DABD-4F29-8AD4-DA86DD205317}"/>
              </a:ext>
            </a:extLst>
          </p:cNvPr>
          <p:cNvCxnSpPr>
            <a:cxnSpLocks/>
          </p:cNvCxnSpPr>
          <p:nvPr/>
        </p:nvCxnSpPr>
        <p:spPr>
          <a:xfrm>
            <a:off x="9220572" y="3580853"/>
            <a:ext cx="1945297" cy="0"/>
          </a:xfrm>
          <a:prstGeom prst="line">
            <a:avLst/>
          </a:prstGeom>
          <a:ln>
            <a:solidFill>
              <a:schemeClr val="bg1">
                <a:lumMod val="85000"/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52130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CE52CEB1-56F2-41ED-904C-6916B63246AC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0FF1FC61-5AA1-41FE-B027-64ACE4E50F5B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9EBA863-8A16-40F2-BD0E-E83C7999129A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02F841B-3221-4C98-B40C-4B8D91ECE25F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E440A81E-5A64-46DA-92DA-7565D23E469F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9C55BE73-1DD4-4190-B0C4-D47360EE23C6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729A7AE7-697B-4E59-939E-B48D85EE80FB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18EE50A2-86F5-48FC-9FDC-E789CAB1520B}"/>
              </a:ext>
            </a:extLst>
          </p:cNvPr>
          <p:cNvSpPr/>
          <p:nvPr/>
        </p:nvSpPr>
        <p:spPr>
          <a:xfrm rot="283349">
            <a:off x="6520840" y="2247172"/>
            <a:ext cx="4408724" cy="3938071"/>
          </a:xfrm>
          <a:prstGeom prst="roundRect">
            <a:avLst>
              <a:gd name="adj" fmla="val 4712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9B673005-6E0C-4265-9199-1562EB4E17A7}"/>
              </a:ext>
            </a:extLst>
          </p:cNvPr>
          <p:cNvSpPr/>
          <p:nvPr/>
        </p:nvSpPr>
        <p:spPr>
          <a:xfrm rot="283349">
            <a:off x="1298559" y="2247172"/>
            <a:ext cx="4408724" cy="3938071"/>
          </a:xfrm>
          <a:prstGeom prst="roundRect">
            <a:avLst>
              <a:gd name="adj" fmla="val 4712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E373205C-6A7B-4FD4-A267-45D1BC244B0D}"/>
              </a:ext>
            </a:extLst>
          </p:cNvPr>
          <p:cNvSpPr/>
          <p:nvPr/>
        </p:nvSpPr>
        <p:spPr>
          <a:xfrm>
            <a:off x="6508779" y="2202216"/>
            <a:ext cx="4394148" cy="3934262"/>
          </a:xfrm>
          <a:prstGeom prst="roundRect">
            <a:avLst>
              <a:gd name="adj" fmla="val 361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976ED2CA-B676-4581-9590-D09F6E679915}"/>
              </a:ext>
            </a:extLst>
          </p:cNvPr>
          <p:cNvSpPr/>
          <p:nvPr/>
        </p:nvSpPr>
        <p:spPr>
          <a:xfrm>
            <a:off x="1289073" y="2202216"/>
            <a:ext cx="4394148" cy="3934262"/>
          </a:xfrm>
          <a:prstGeom prst="roundRect">
            <a:avLst>
              <a:gd name="adj" fmla="val 361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52" name="图表 51">
            <a:extLst>
              <a:ext uri="{FF2B5EF4-FFF2-40B4-BE49-F238E27FC236}">
                <a16:creationId xmlns:a16="http://schemas.microsoft.com/office/drawing/2014/main" xmlns="" id="{568425B5-2041-4B6B-AAF9-737EDFCC80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6110270"/>
              </p:ext>
            </p:extLst>
          </p:nvPr>
        </p:nvGraphicFramePr>
        <p:xfrm>
          <a:off x="1494480" y="3087940"/>
          <a:ext cx="3694822" cy="2463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xmlns="" id="{3BB7DB14-993E-4B40-8589-A1321B3DD9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0336517"/>
              </p:ext>
            </p:extLst>
          </p:nvPr>
        </p:nvGraphicFramePr>
        <p:xfrm>
          <a:off x="6874270" y="3087940"/>
          <a:ext cx="3694822" cy="2463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7847C8BF-733D-4DD1-8861-86C3E68D2CEE}"/>
              </a:ext>
            </a:extLst>
          </p:cNvPr>
          <p:cNvSpPr txBox="1"/>
          <p:nvPr/>
        </p:nvSpPr>
        <p:spPr>
          <a:xfrm>
            <a:off x="8099226" y="2395314"/>
            <a:ext cx="1331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图表标题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B401002D-98AB-4E6D-8946-2D187D7F2E09}"/>
              </a:ext>
            </a:extLst>
          </p:cNvPr>
          <p:cNvSpPr txBox="1"/>
          <p:nvPr/>
        </p:nvSpPr>
        <p:spPr>
          <a:xfrm>
            <a:off x="2820151" y="2395314"/>
            <a:ext cx="1331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图表标题</a:t>
            </a: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A0EAFFF6-3A86-47D9-A52F-151261CF2B4B}"/>
              </a:ext>
            </a:extLst>
          </p:cNvPr>
          <p:cNvSpPr/>
          <p:nvPr/>
        </p:nvSpPr>
        <p:spPr>
          <a:xfrm rot="10800000">
            <a:off x="3662082" y="3246253"/>
            <a:ext cx="672190" cy="216284"/>
          </a:xfrm>
          <a:custGeom>
            <a:avLst/>
            <a:gdLst>
              <a:gd name="connsiteX0" fmla="*/ 772160 w 772160"/>
              <a:gd name="connsiteY0" fmla="*/ 0 h 233680"/>
              <a:gd name="connsiteX1" fmla="*/ 538480 w 772160"/>
              <a:gd name="connsiteY1" fmla="*/ 233680 h 233680"/>
              <a:gd name="connsiteX2" fmla="*/ 0 w 772160"/>
              <a:gd name="connsiteY2" fmla="*/ 233680 h 233680"/>
              <a:gd name="connsiteX0" fmla="*/ 661446 w 661446"/>
              <a:gd name="connsiteY0" fmla="*/ 0 h 129595"/>
              <a:gd name="connsiteX1" fmla="*/ 538480 w 661446"/>
              <a:gd name="connsiteY1" fmla="*/ 129595 h 129595"/>
              <a:gd name="connsiteX2" fmla="*/ 0 w 661446"/>
              <a:gd name="connsiteY2" fmla="*/ 129595 h 129595"/>
              <a:gd name="connsiteX0" fmla="*/ 535828 w 535828"/>
              <a:gd name="connsiteY0" fmla="*/ 0 h 129595"/>
              <a:gd name="connsiteX1" fmla="*/ 412862 w 535828"/>
              <a:gd name="connsiteY1" fmla="*/ 129595 h 129595"/>
              <a:gd name="connsiteX2" fmla="*/ 0 w 535828"/>
              <a:gd name="connsiteY2" fmla="*/ 129595 h 12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5828" h="129595">
                <a:moveTo>
                  <a:pt x="535828" y="0"/>
                </a:moveTo>
                <a:lnTo>
                  <a:pt x="412862" y="129595"/>
                </a:lnTo>
                <a:lnTo>
                  <a:pt x="0" y="129595"/>
                </a:lnTo>
              </a:path>
            </a:pathLst>
          </a:custGeom>
          <a:noFill/>
          <a:ln w="63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E495703D-D185-4B55-87DF-6E46D0E871D7}"/>
              </a:ext>
            </a:extLst>
          </p:cNvPr>
          <p:cNvSpPr/>
          <p:nvPr/>
        </p:nvSpPr>
        <p:spPr>
          <a:xfrm rot="10800000" flipH="1" flipV="1">
            <a:off x="1985994" y="5123623"/>
            <a:ext cx="672190" cy="216284"/>
          </a:xfrm>
          <a:custGeom>
            <a:avLst/>
            <a:gdLst>
              <a:gd name="connsiteX0" fmla="*/ 772160 w 772160"/>
              <a:gd name="connsiteY0" fmla="*/ 0 h 233680"/>
              <a:gd name="connsiteX1" fmla="*/ 538480 w 772160"/>
              <a:gd name="connsiteY1" fmla="*/ 233680 h 233680"/>
              <a:gd name="connsiteX2" fmla="*/ 0 w 772160"/>
              <a:gd name="connsiteY2" fmla="*/ 233680 h 233680"/>
              <a:gd name="connsiteX0" fmla="*/ 661446 w 661446"/>
              <a:gd name="connsiteY0" fmla="*/ 0 h 129595"/>
              <a:gd name="connsiteX1" fmla="*/ 538480 w 661446"/>
              <a:gd name="connsiteY1" fmla="*/ 129595 h 129595"/>
              <a:gd name="connsiteX2" fmla="*/ 0 w 661446"/>
              <a:gd name="connsiteY2" fmla="*/ 129595 h 129595"/>
              <a:gd name="connsiteX0" fmla="*/ 535828 w 535828"/>
              <a:gd name="connsiteY0" fmla="*/ 0 h 129595"/>
              <a:gd name="connsiteX1" fmla="*/ 412862 w 535828"/>
              <a:gd name="connsiteY1" fmla="*/ 129595 h 129595"/>
              <a:gd name="connsiteX2" fmla="*/ 0 w 535828"/>
              <a:gd name="connsiteY2" fmla="*/ 129595 h 12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5828" h="129595">
                <a:moveTo>
                  <a:pt x="535828" y="0"/>
                </a:moveTo>
                <a:lnTo>
                  <a:pt x="412862" y="129595"/>
                </a:lnTo>
                <a:lnTo>
                  <a:pt x="0" y="129595"/>
                </a:lnTo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E5946E40-93A7-4F3B-9F3E-1943B9DF5841}"/>
              </a:ext>
            </a:extLst>
          </p:cNvPr>
          <p:cNvSpPr/>
          <p:nvPr/>
        </p:nvSpPr>
        <p:spPr>
          <a:xfrm rot="10800000" flipV="1">
            <a:off x="4382614" y="4078795"/>
            <a:ext cx="672190" cy="216284"/>
          </a:xfrm>
          <a:custGeom>
            <a:avLst/>
            <a:gdLst>
              <a:gd name="connsiteX0" fmla="*/ 772160 w 772160"/>
              <a:gd name="connsiteY0" fmla="*/ 0 h 233680"/>
              <a:gd name="connsiteX1" fmla="*/ 538480 w 772160"/>
              <a:gd name="connsiteY1" fmla="*/ 233680 h 233680"/>
              <a:gd name="connsiteX2" fmla="*/ 0 w 772160"/>
              <a:gd name="connsiteY2" fmla="*/ 233680 h 233680"/>
              <a:gd name="connsiteX0" fmla="*/ 661446 w 661446"/>
              <a:gd name="connsiteY0" fmla="*/ 0 h 129595"/>
              <a:gd name="connsiteX1" fmla="*/ 538480 w 661446"/>
              <a:gd name="connsiteY1" fmla="*/ 129595 h 129595"/>
              <a:gd name="connsiteX2" fmla="*/ 0 w 661446"/>
              <a:gd name="connsiteY2" fmla="*/ 129595 h 129595"/>
              <a:gd name="connsiteX0" fmla="*/ 535828 w 535828"/>
              <a:gd name="connsiteY0" fmla="*/ 0 h 129595"/>
              <a:gd name="connsiteX1" fmla="*/ 412862 w 535828"/>
              <a:gd name="connsiteY1" fmla="*/ 129595 h 129595"/>
              <a:gd name="connsiteX2" fmla="*/ 0 w 535828"/>
              <a:gd name="connsiteY2" fmla="*/ 129595 h 12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5828" h="129595">
                <a:moveTo>
                  <a:pt x="535828" y="0"/>
                </a:moveTo>
                <a:lnTo>
                  <a:pt x="412862" y="129595"/>
                </a:lnTo>
                <a:lnTo>
                  <a:pt x="0" y="129595"/>
                </a:lnTo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TextBox 21">
            <a:extLst>
              <a:ext uri="{FF2B5EF4-FFF2-40B4-BE49-F238E27FC236}">
                <a16:creationId xmlns:a16="http://schemas.microsoft.com/office/drawing/2014/main" xmlns="" id="{0FE8A211-6DC8-4620-B90D-3071C1B2DCAC}"/>
              </a:ext>
            </a:extLst>
          </p:cNvPr>
          <p:cNvSpPr txBox="1"/>
          <p:nvPr/>
        </p:nvSpPr>
        <p:spPr>
          <a:xfrm>
            <a:off x="4295299" y="3029884"/>
            <a:ext cx="672190" cy="370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数据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Box 21">
            <a:extLst>
              <a:ext uri="{FF2B5EF4-FFF2-40B4-BE49-F238E27FC236}">
                <a16:creationId xmlns:a16="http://schemas.microsoft.com/office/drawing/2014/main" xmlns="" id="{DD491200-D492-4150-820E-77AF7FE662C8}"/>
              </a:ext>
            </a:extLst>
          </p:cNvPr>
          <p:cNvSpPr txBox="1"/>
          <p:nvPr/>
        </p:nvSpPr>
        <p:spPr>
          <a:xfrm>
            <a:off x="1512622" y="5141742"/>
            <a:ext cx="672191" cy="370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数据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21">
            <a:extLst>
              <a:ext uri="{FF2B5EF4-FFF2-40B4-BE49-F238E27FC236}">
                <a16:creationId xmlns:a16="http://schemas.microsoft.com/office/drawing/2014/main" xmlns="" id="{3DB81BE4-2609-452E-A79E-B1645CD77794}"/>
              </a:ext>
            </a:extLst>
          </p:cNvPr>
          <p:cNvSpPr txBox="1"/>
          <p:nvPr/>
        </p:nvSpPr>
        <p:spPr>
          <a:xfrm>
            <a:off x="5010578" y="4088180"/>
            <a:ext cx="544215" cy="370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数据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396EC169-B59C-460B-9857-3F76B58748CC}"/>
              </a:ext>
            </a:extLst>
          </p:cNvPr>
          <p:cNvSpPr/>
          <p:nvPr/>
        </p:nvSpPr>
        <p:spPr>
          <a:xfrm rot="10800000">
            <a:off x="9330065" y="3304309"/>
            <a:ext cx="672190" cy="216284"/>
          </a:xfrm>
          <a:custGeom>
            <a:avLst/>
            <a:gdLst>
              <a:gd name="connsiteX0" fmla="*/ 772160 w 772160"/>
              <a:gd name="connsiteY0" fmla="*/ 0 h 233680"/>
              <a:gd name="connsiteX1" fmla="*/ 538480 w 772160"/>
              <a:gd name="connsiteY1" fmla="*/ 233680 h 233680"/>
              <a:gd name="connsiteX2" fmla="*/ 0 w 772160"/>
              <a:gd name="connsiteY2" fmla="*/ 233680 h 233680"/>
              <a:gd name="connsiteX0" fmla="*/ 661446 w 661446"/>
              <a:gd name="connsiteY0" fmla="*/ 0 h 129595"/>
              <a:gd name="connsiteX1" fmla="*/ 538480 w 661446"/>
              <a:gd name="connsiteY1" fmla="*/ 129595 h 129595"/>
              <a:gd name="connsiteX2" fmla="*/ 0 w 661446"/>
              <a:gd name="connsiteY2" fmla="*/ 129595 h 129595"/>
              <a:gd name="connsiteX0" fmla="*/ 535828 w 535828"/>
              <a:gd name="connsiteY0" fmla="*/ 0 h 129595"/>
              <a:gd name="connsiteX1" fmla="*/ 412862 w 535828"/>
              <a:gd name="connsiteY1" fmla="*/ 129595 h 129595"/>
              <a:gd name="connsiteX2" fmla="*/ 0 w 535828"/>
              <a:gd name="connsiteY2" fmla="*/ 129595 h 12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5828" h="129595">
                <a:moveTo>
                  <a:pt x="535828" y="0"/>
                </a:moveTo>
                <a:lnTo>
                  <a:pt x="412862" y="129595"/>
                </a:lnTo>
                <a:lnTo>
                  <a:pt x="0" y="129595"/>
                </a:lnTo>
              </a:path>
            </a:pathLst>
          </a:custGeom>
          <a:noFill/>
          <a:ln w="63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TextBox 21">
            <a:extLst>
              <a:ext uri="{FF2B5EF4-FFF2-40B4-BE49-F238E27FC236}">
                <a16:creationId xmlns:a16="http://schemas.microsoft.com/office/drawing/2014/main" xmlns="" id="{F712866E-07B5-4313-9A12-C63D3FA66769}"/>
              </a:ext>
            </a:extLst>
          </p:cNvPr>
          <p:cNvSpPr txBox="1"/>
          <p:nvPr/>
        </p:nvSpPr>
        <p:spPr>
          <a:xfrm>
            <a:off x="9948768" y="3145996"/>
            <a:ext cx="672190" cy="370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数据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BAEC1E67-D524-4EF6-A69A-63615966CBD2}"/>
              </a:ext>
            </a:extLst>
          </p:cNvPr>
          <p:cNvSpPr/>
          <p:nvPr/>
        </p:nvSpPr>
        <p:spPr>
          <a:xfrm rot="10800000" flipH="1" flipV="1">
            <a:off x="7427036" y="5122274"/>
            <a:ext cx="672190" cy="216284"/>
          </a:xfrm>
          <a:custGeom>
            <a:avLst/>
            <a:gdLst>
              <a:gd name="connsiteX0" fmla="*/ 772160 w 772160"/>
              <a:gd name="connsiteY0" fmla="*/ 0 h 233680"/>
              <a:gd name="connsiteX1" fmla="*/ 538480 w 772160"/>
              <a:gd name="connsiteY1" fmla="*/ 233680 h 233680"/>
              <a:gd name="connsiteX2" fmla="*/ 0 w 772160"/>
              <a:gd name="connsiteY2" fmla="*/ 233680 h 233680"/>
              <a:gd name="connsiteX0" fmla="*/ 661446 w 661446"/>
              <a:gd name="connsiteY0" fmla="*/ 0 h 129595"/>
              <a:gd name="connsiteX1" fmla="*/ 538480 w 661446"/>
              <a:gd name="connsiteY1" fmla="*/ 129595 h 129595"/>
              <a:gd name="connsiteX2" fmla="*/ 0 w 661446"/>
              <a:gd name="connsiteY2" fmla="*/ 129595 h 129595"/>
              <a:gd name="connsiteX0" fmla="*/ 535828 w 535828"/>
              <a:gd name="connsiteY0" fmla="*/ 0 h 129595"/>
              <a:gd name="connsiteX1" fmla="*/ 412862 w 535828"/>
              <a:gd name="connsiteY1" fmla="*/ 129595 h 129595"/>
              <a:gd name="connsiteX2" fmla="*/ 0 w 535828"/>
              <a:gd name="connsiteY2" fmla="*/ 129595 h 12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5828" h="129595">
                <a:moveTo>
                  <a:pt x="535828" y="0"/>
                </a:moveTo>
                <a:lnTo>
                  <a:pt x="412862" y="129595"/>
                </a:lnTo>
                <a:lnTo>
                  <a:pt x="0" y="129595"/>
                </a:lnTo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TextBox 21">
            <a:extLst>
              <a:ext uri="{FF2B5EF4-FFF2-40B4-BE49-F238E27FC236}">
                <a16:creationId xmlns:a16="http://schemas.microsoft.com/office/drawing/2014/main" xmlns="" id="{4DE9C1DB-74B2-4277-91B2-07FB34123957}"/>
              </a:ext>
            </a:extLst>
          </p:cNvPr>
          <p:cNvSpPr txBox="1"/>
          <p:nvPr/>
        </p:nvSpPr>
        <p:spPr>
          <a:xfrm>
            <a:off x="6939150" y="5154907"/>
            <a:ext cx="672191" cy="370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数据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DD0ABF3A-39EC-463E-AAEA-9977BFB988CF}"/>
              </a:ext>
            </a:extLst>
          </p:cNvPr>
          <p:cNvGrpSpPr/>
          <p:nvPr/>
        </p:nvGrpSpPr>
        <p:grpSpPr>
          <a:xfrm>
            <a:off x="10282639" y="5864085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2B27EDD-2A82-4CAD-82B3-D70EAD9AD806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E71A65CD-281B-461E-A3B5-5B5F0EC858CE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95A98FB5-C1E9-4E43-BC78-1ED16AE8F0B5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A5657502-A262-46BE-936F-4226B4477216}"/>
              </a:ext>
            </a:extLst>
          </p:cNvPr>
          <p:cNvGrpSpPr/>
          <p:nvPr/>
        </p:nvGrpSpPr>
        <p:grpSpPr>
          <a:xfrm>
            <a:off x="5138587" y="5864085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8E47CD1D-CC56-4220-8237-EB841710DD15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6EAC7CCD-1044-4D62-9D53-5D501D1789A8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D2F1528-CB1E-4CB2-96B2-AB71F0525488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5" name="TextBox 20">
            <a:extLst>
              <a:ext uri="{FF2B5EF4-FFF2-40B4-BE49-F238E27FC236}">
                <a16:creationId xmlns:a16="http://schemas.microsoft.com/office/drawing/2014/main" xmlns="" id="{4719F96D-2B72-4EEC-AEDC-CD08E4C9BE3F}"/>
              </a:ext>
            </a:extLst>
          </p:cNvPr>
          <p:cNvSpPr txBox="1"/>
          <p:nvPr/>
        </p:nvSpPr>
        <p:spPr>
          <a:xfrm>
            <a:off x="3517900" y="1368634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1FFB8325-B02C-4016-80F9-393207A4C651}"/>
              </a:ext>
            </a:extLst>
          </p:cNvPr>
          <p:cNvCxnSpPr>
            <a:cxnSpLocks/>
          </p:cNvCxnSpPr>
          <p:nvPr/>
        </p:nvCxnSpPr>
        <p:spPr>
          <a:xfrm flipH="1">
            <a:off x="5522716" y="1903021"/>
            <a:ext cx="954284" cy="0"/>
          </a:xfrm>
          <a:prstGeom prst="line">
            <a:avLst/>
          </a:prstGeom>
          <a:ln w="76200" cap="rnd">
            <a:gradFill flip="none" rotWithShape="1">
              <a:gsLst>
                <a:gs pos="6195">
                  <a:schemeClr val="accent1"/>
                </a:gs>
                <a:gs pos="61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F1B992A-BE5A-4B4E-9741-2DEE6482EE8E}"/>
              </a:ext>
            </a:extLst>
          </p:cNvPr>
          <p:cNvGrpSpPr/>
          <p:nvPr/>
        </p:nvGrpSpPr>
        <p:grpSpPr>
          <a:xfrm>
            <a:off x="1773875" y="2549054"/>
            <a:ext cx="1151702" cy="83066"/>
            <a:chOff x="1773875" y="2520479"/>
            <a:chExt cx="1151702" cy="83066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C52F3E5E-BEA4-4F9D-A192-77E380D6C812}"/>
                </a:ext>
              </a:extLst>
            </p:cNvPr>
            <p:cNvCxnSpPr/>
            <p:nvPr/>
          </p:nvCxnSpPr>
          <p:spPr>
            <a:xfrm flipH="1">
              <a:off x="1773875" y="2550455"/>
              <a:ext cx="108394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271F2"/>
                  </a:gs>
                  <a:gs pos="100000">
                    <a:srgbClr val="2271F2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2C90B482-3F41-4CFD-B608-9AB12D0E5AB2}"/>
                </a:ext>
              </a:extLst>
            </p:cNvPr>
            <p:cNvSpPr/>
            <p:nvPr/>
          </p:nvSpPr>
          <p:spPr>
            <a:xfrm>
              <a:off x="2842511" y="2520479"/>
              <a:ext cx="83066" cy="830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64E11C6F-3AAC-4F57-8C55-A8D061694871}"/>
              </a:ext>
            </a:extLst>
          </p:cNvPr>
          <p:cNvGrpSpPr/>
          <p:nvPr/>
        </p:nvGrpSpPr>
        <p:grpSpPr>
          <a:xfrm flipH="1">
            <a:off x="4052678" y="2549054"/>
            <a:ext cx="1151702" cy="83066"/>
            <a:chOff x="1773875" y="2520479"/>
            <a:chExt cx="1151702" cy="83066"/>
          </a:xfrm>
        </p:grpSpPr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2D2628D2-9C51-492C-A316-C2116BE758C1}"/>
                </a:ext>
              </a:extLst>
            </p:cNvPr>
            <p:cNvCxnSpPr/>
            <p:nvPr/>
          </p:nvCxnSpPr>
          <p:spPr>
            <a:xfrm flipH="1">
              <a:off x="1773875" y="2550455"/>
              <a:ext cx="108394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271F2"/>
                  </a:gs>
                  <a:gs pos="100000">
                    <a:srgbClr val="2271F2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71658D81-3039-42E6-88B6-EE64FB9B6965}"/>
                </a:ext>
              </a:extLst>
            </p:cNvPr>
            <p:cNvSpPr/>
            <p:nvPr/>
          </p:nvSpPr>
          <p:spPr>
            <a:xfrm>
              <a:off x="2842511" y="2520479"/>
              <a:ext cx="83066" cy="830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5B4CCCAA-B899-4917-BCBC-F6A517FC5887}"/>
              </a:ext>
            </a:extLst>
          </p:cNvPr>
          <p:cNvGrpSpPr/>
          <p:nvPr/>
        </p:nvGrpSpPr>
        <p:grpSpPr>
          <a:xfrm>
            <a:off x="7051262" y="2549054"/>
            <a:ext cx="1151702" cy="83066"/>
            <a:chOff x="1773875" y="2520479"/>
            <a:chExt cx="1151702" cy="83066"/>
          </a:xfrm>
        </p:grpSpPr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8C13D0D3-66D0-4531-BD34-2EC6B2592C8A}"/>
                </a:ext>
              </a:extLst>
            </p:cNvPr>
            <p:cNvCxnSpPr/>
            <p:nvPr/>
          </p:nvCxnSpPr>
          <p:spPr>
            <a:xfrm flipH="1">
              <a:off x="1773875" y="2550455"/>
              <a:ext cx="108394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271F2"/>
                  </a:gs>
                  <a:gs pos="100000">
                    <a:srgbClr val="2271F2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20B0522F-7311-47F4-ADDC-33CEF9B7AC5B}"/>
                </a:ext>
              </a:extLst>
            </p:cNvPr>
            <p:cNvSpPr/>
            <p:nvPr/>
          </p:nvSpPr>
          <p:spPr>
            <a:xfrm>
              <a:off x="2842511" y="2520479"/>
              <a:ext cx="83066" cy="830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5DA46CDC-B6E1-40FD-BF0E-62631F4DBEA4}"/>
              </a:ext>
            </a:extLst>
          </p:cNvPr>
          <p:cNvGrpSpPr/>
          <p:nvPr/>
        </p:nvGrpSpPr>
        <p:grpSpPr>
          <a:xfrm flipH="1">
            <a:off x="9330065" y="2549054"/>
            <a:ext cx="1151702" cy="83066"/>
            <a:chOff x="1773875" y="2520479"/>
            <a:chExt cx="1151702" cy="83066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B2946B6A-C435-4343-8172-F9CE2C882DA6}"/>
                </a:ext>
              </a:extLst>
            </p:cNvPr>
            <p:cNvCxnSpPr/>
            <p:nvPr/>
          </p:nvCxnSpPr>
          <p:spPr>
            <a:xfrm flipH="1">
              <a:off x="1773875" y="2550455"/>
              <a:ext cx="108394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2271F2"/>
                  </a:gs>
                  <a:gs pos="100000">
                    <a:srgbClr val="2271F2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86C72E23-8EB2-4517-9E3C-607B1768CF21}"/>
                </a:ext>
              </a:extLst>
            </p:cNvPr>
            <p:cNvSpPr/>
            <p:nvPr/>
          </p:nvSpPr>
          <p:spPr>
            <a:xfrm>
              <a:off x="2842511" y="2520479"/>
              <a:ext cx="83066" cy="830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6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432A5BD-76E7-4832-A2BE-CBAA048E9C86}"/>
              </a:ext>
            </a:extLst>
          </p:cNvPr>
          <p:cNvSpPr/>
          <p:nvPr/>
        </p:nvSpPr>
        <p:spPr>
          <a:xfrm>
            <a:off x="1915" y="-261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2686E19-3D54-4085-994E-2DEA2069A221}"/>
              </a:ext>
            </a:extLst>
          </p:cNvPr>
          <p:cNvSpPr txBox="1"/>
          <p:nvPr/>
        </p:nvSpPr>
        <p:spPr>
          <a:xfrm>
            <a:off x="4930150" y="197207"/>
            <a:ext cx="23317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spc="600" dirty="0">
                <a:solidFill>
                  <a:srgbClr val="2271F2"/>
                </a:solidFill>
                <a:latin typeface="+mj-ea"/>
                <a:ea typeface="+mj-ea"/>
                <a:cs typeface="+mn-ea"/>
                <a:sym typeface="+mn-lt"/>
              </a:rPr>
              <a:t>目录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BB2CB7D-B542-4341-ABB5-8A135481EA43}"/>
              </a:ext>
            </a:extLst>
          </p:cNvPr>
          <p:cNvSpPr txBox="1"/>
          <p:nvPr/>
        </p:nvSpPr>
        <p:spPr>
          <a:xfrm>
            <a:off x="5268691" y="1088958"/>
            <a:ext cx="16546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>
                <a:gradFill flip="none" rotWithShape="1">
                  <a:gsLst>
                    <a:gs pos="0">
                      <a:srgbClr val="075FC5"/>
                    </a:gs>
                    <a:gs pos="68000">
                      <a:srgbClr val="4198E1"/>
                    </a:gs>
                  </a:gsLst>
                  <a:lin ang="162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ctr"/>
            <a:r>
              <a:rPr lang="en-US" altLang="zh-CN" sz="1800" dirty="0">
                <a:solidFill>
                  <a:srgbClr val="2271F2"/>
                </a:solidFill>
                <a:latin typeface="+mj-ea"/>
                <a:ea typeface="+mj-ea"/>
                <a:cs typeface="+mn-ea"/>
                <a:sym typeface="+mn-lt"/>
              </a:rPr>
              <a:t>CONTENTS</a:t>
            </a:r>
            <a:endParaRPr lang="zh-CN" altLang="en-US" sz="1800" dirty="0">
              <a:solidFill>
                <a:srgbClr val="2271F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2ED50B-672A-4CF7-A14C-0A04F70F26F3}"/>
              </a:ext>
            </a:extLst>
          </p:cNvPr>
          <p:cNvCxnSpPr/>
          <p:nvPr/>
        </p:nvCxnSpPr>
        <p:spPr>
          <a:xfrm>
            <a:off x="6923961" y="1239143"/>
            <a:ext cx="1083945" cy="0"/>
          </a:xfrm>
          <a:prstGeom prst="line">
            <a:avLst/>
          </a:prstGeom>
          <a:ln>
            <a:gradFill flip="none" rotWithShape="1">
              <a:gsLst>
                <a:gs pos="0">
                  <a:srgbClr val="2271F2"/>
                </a:gs>
                <a:gs pos="100000">
                  <a:srgbClr val="2271F2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8B5B849F-F91D-46A7-9E89-734AE352FB39}"/>
              </a:ext>
            </a:extLst>
          </p:cNvPr>
          <p:cNvCxnSpPr/>
          <p:nvPr/>
        </p:nvCxnSpPr>
        <p:spPr>
          <a:xfrm flipH="1">
            <a:off x="4148518" y="1253657"/>
            <a:ext cx="1083945" cy="0"/>
          </a:xfrm>
          <a:prstGeom prst="line">
            <a:avLst/>
          </a:prstGeom>
          <a:ln>
            <a:gradFill flip="none" rotWithShape="1">
              <a:gsLst>
                <a:gs pos="0">
                  <a:srgbClr val="2271F2"/>
                </a:gs>
                <a:gs pos="100000">
                  <a:srgbClr val="2271F2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BDA5813-20C5-46BB-A8D4-DF6A4852AB3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4D4E3E4D-2523-4123-B10D-BA5964D479C3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1E8C24B6-DC80-4965-8865-9830F283565F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FE1BA1C9-5BE6-4428-8ED6-658CDA1DBF6E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2BB73CD9-3E52-49BB-875B-22A6902C2A0C}"/>
              </a:ext>
            </a:extLst>
          </p:cNvPr>
          <p:cNvSpPr/>
          <p:nvPr/>
        </p:nvSpPr>
        <p:spPr>
          <a:xfrm rot="283349">
            <a:off x="1763233" y="2024381"/>
            <a:ext cx="3740301" cy="1429287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02A45D4C-8DD2-465D-94E8-A251A2E6C66F}"/>
              </a:ext>
            </a:extLst>
          </p:cNvPr>
          <p:cNvSpPr/>
          <p:nvPr/>
        </p:nvSpPr>
        <p:spPr>
          <a:xfrm>
            <a:off x="1586773" y="2003445"/>
            <a:ext cx="3786284" cy="1429287"/>
          </a:xfrm>
          <a:prstGeom prst="roundRect">
            <a:avLst>
              <a:gd name="adj" fmla="val 5939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1D2AA47F-CF03-48DC-B497-CACCE6DEF42F}"/>
              </a:ext>
            </a:extLst>
          </p:cNvPr>
          <p:cNvSpPr/>
          <p:nvPr/>
        </p:nvSpPr>
        <p:spPr>
          <a:xfrm>
            <a:off x="1994902" y="2218182"/>
            <a:ext cx="947498" cy="947497"/>
          </a:xfrm>
          <a:prstGeom prst="ellipse">
            <a:avLst/>
          </a:prstGeom>
          <a:gradFill>
            <a:gsLst>
              <a:gs pos="0">
                <a:srgbClr val="2271F2"/>
              </a:gs>
              <a:gs pos="100000">
                <a:srgbClr val="0C54CA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0F71419-9934-4917-BD02-D7D850A67511}"/>
              </a:ext>
            </a:extLst>
          </p:cNvPr>
          <p:cNvSpPr txBox="1"/>
          <p:nvPr/>
        </p:nvSpPr>
        <p:spPr>
          <a:xfrm>
            <a:off x="3137882" y="2352301"/>
            <a:ext cx="20792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000" spc="400" noProof="0" dirty="0">
                <a:solidFill>
                  <a:srgbClr val="373737"/>
                </a:solidFill>
                <a:latin typeface="+mj-ea"/>
                <a:ea typeface="+mj-ea"/>
                <a:cs typeface="+mn-ea"/>
                <a:sym typeface="+mn-lt"/>
              </a:rPr>
              <a:t>工作回顾</a:t>
            </a:r>
            <a:endParaRPr kumimoji="0" lang="zh-CN" altLang="en-US" sz="3000" b="0" i="0" u="none" strike="noStrike" kern="1200" cap="none" spc="400" normalizeH="0" baseline="0" noProof="0" dirty="0">
              <a:ln>
                <a:noFill/>
              </a:ln>
              <a:solidFill>
                <a:srgbClr val="373737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E5D914D-CA59-460E-9CFC-CA728F26C73B}"/>
              </a:ext>
            </a:extLst>
          </p:cNvPr>
          <p:cNvSpPr/>
          <p:nvPr/>
        </p:nvSpPr>
        <p:spPr>
          <a:xfrm>
            <a:off x="3220579" y="2850079"/>
            <a:ext cx="178568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spc="200" noProof="0" dirty="0">
                <a:solidFill>
                  <a:srgbClr val="373737"/>
                </a:solidFill>
                <a:cs typeface="+mn-ea"/>
                <a:sym typeface="+mn-lt"/>
              </a:rPr>
              <a:t>WORK</a:t>
            </a:r>
            <a:r>
              <a:rPr kumimoji="0" lang="en-US" altLang="zh-CN" sz="900" b="0" i="0" u="none" strike="noStrike" kern="1200" cap="none" spc="200" normalizeH="0" baseline="0" noProof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cs typeface="+mn-ea"/>
                <a:sym typeface="+mn-lt"/>
              </a:rPr>
              <a:t> REVIEW</a:t>
            </a:r>
            <a:endParaRPr kumimoji="0" lang="zh-CN" altLang="en-US" sz="900" b="0" i="0" u="none" strike="noStrike" kern="1200" cap="none" spc="200" normalizeH="0" baseline="0" noProof="0" dirty="0">
              <a:ln>
                <a:noFill/>
              </a:ln>
              <a:solidFill>
                <a:srgbClr val="37373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F001A76A-2799-431D-907F-CC0A110089A1}"/>
              </a:ext>
            </a:extLst>
          </p:cNvPr>
          <p:cNvSpPr/>
          <p:nvPr/>
        </p:nvSpPr>
        <p:spPr>
          <a:xfrm>
            <a:off x="4709866" y="2881961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accent4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1055BB9-20BC-4541-923D-84FCEC1710BA}"/>
              </a:ext>
            </a:extLst>
          </p:cNvPr>
          <p:cNvSpPr txBox="1"/>
          <p:nvPr/>
        </p:nvSpPr>
        <p:spPr>
          <a:xfrm>
            <a:off x="2083212" y="2337987"/>
            <a:ext cx="793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xmlns="" id="{699711BE-379C-428C-8815-3163676F8962}"/>
              </a:ext>
            </a:extLst>
          </p:cNvPr>
          <p:cNvSpPr/>
          <p:nvPr/>
        </p:nvSpPr>
        <p:spPr>
          <a:xfrm rot="283349">
            <a:off x="6864927" y="2024381"/>
            <a:ext cx="3740301" cy="1429287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xmlns="" id="{424FF0DA-3648-44D8-9139-8CB879E68836}"/>
              </a:ext>
            </a:extLst>
          </p:cNvPr>
          <p:cNvSpPr/>
          <p:nvPr/>
        </p:nvSpPr>
        <p:spPr>
          <a:xfrm>
            <a:off x="6688467" y="2003445"/>
            <a:ext cx="3786284" cy="1429287"/>
          </a:xfrm>
          <a:prstGeom prst="roundRect">
            <a:avLst>
              <a:gd name="adj" fmla="val 5939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1CBC6C14-F4B7-4A7E-B1C9-67D51E81E8DD}"/>
              </a:ext>
            </a:extLst>
          </p:cNvPr>
          <p:cNvSpPr/>
          <p:nvPr/>
        </p:nvSpPr>
        <p:spPr>
          <a:xfrm>
            <a:off x="7096596" y="2218182"/>
            <a:ext cx="947498" cy="947497"/>
          </a:xfrm>
          <a:prstGeom prst="ellipse">
            <a:avLst/>
          </a:prstGeom>
          <a:gradFill>
            <a:gsLst>
              <a:gs pos="0">
                <a:srgbClr val="2271F2"/>
              </a:gs>
              <a:gs pos="100000">
                <a:srgbClr val="0C54CA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E8216DEB-35B7-47B5-B19F-1DE7FF3779E9}"/>
              </a:ext>
            </a:extLst>
          </p:cNvPr>
          <p:cNvSpPr/>
          <p:nvPr/>
        </p:nvSpPr>
        <p:spPr>
          <a:xfrm>
            <a:off x="9830610" y="2872436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accent4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390E375A-A4FC-4545-B9E8-BDD24F127772}"/>
              </a:ext>
            </a:extLst>
          </p:cNvPr>
          <p:cNvSpPr txBox="1"/>
          <p:nvPr/>
        </p:nvSpPr>
        <p:spPr>
          <a:xfrm>
            <a:off x="7121286" y="2352301"/>
            <a:ext cx="8803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20CA8359-2B70-4DF5-8C0A-20741AB17DE2}"/>
              </a:ext>
            </a:extLst>
          </p:cNvPr>
          <p:cNvSpPr txBox="1"/>
          <p:nvPr/>
        </p:nvSpPr>
        <p:spPr>
          <a:xfrm>
            <a:off x="8271821" y="2352301"/>
            <a:ext cx="20232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400" normalizeH="0" baseline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存在问题</a:t>
            </a:r>
            <a:endParaRPr kumimoji="0" lang="zh-CN" altLang="en-US" sz="3000" b="0" i="0" u="none" strike="noStrike" kern="1200" cap="none" spc="400" normalizeH="0" baseline="0" noProof="0" dirty="0">
              <a:ln>
                <a:noFill/>
              </a:ln>
              <a:solidFill>
                <a:srgbClr val="373737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1DF742E1-5B59-475D-87FB-3D87630420E2}"/>
              </a:ext>
            </a:extLst>
          </p:cNvPr>
          <p:cNvSpPr/>
          <p:nvPr/>
        </p:nvSpPr>
        <p:spPr>
          <a:xfrm>
            <a:off x="8343385" y="2850079"/>
            <a:ext cx="177857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900" spc="200" dirty="0">
                <a:solidFill>
                  <a:srgbClr val="373737"/>
                </a:solidFill>
                <a:cs typeface="+mn-ea"/>
                <a:sym typeface="+mn-lt"/>
              </a:rPr>
              <a:t>EXISTING PROBLEM</a:t>
            </a:r>
            <a:endParaRPr lang="zh-CN" altLang="en-US" sz="900" spc="200" dirty="0">
              <a:solidFill>
                <a:srgbClr val="373737"/>
              </a:solidFill>
              <a:cs typeface="+mn-ea"/>
              <a:sym typeface="+mn-lt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C38C8376-0156-43FC-B117-7C92E8680D95}"/>
              </a:ext>
            </a:extLst>
          </p:cNvPr>
          <p:cNvGrpSpPr/>
          <p:nvPr/>
        </p:nvGrpSpPr>
        <p:grpSpPr>
          <a:xfrm>
            <a:off x="1586773" y="4184882"/>
            <a:ext cx="3916761" cy="1450223"/>
            <a:chOff x="1172410" y="1965390"/>
            <a:chExt cx="3916761" cy="1450223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xmlns="" id="{ADF0EC48-4183-480C-A714-863081029A91}"/>
                </a:ext>
              </a:extLst>
            </p:cNvPr>
            <p:cNvSpPr/>
            <p:nvPr/>
          </p:nvSpPr>
          <p:spPr>
            <a:xfrm rot="283349">
              <a:off x="1348870" y="1986326"/>
              <a:ext cx="3740301" cy="1429287"/>
            </a:xfrm>
            <a:prstGeom prst="roundRect">
              <a:avLst>
                <a:gd name="adj" fmla="val 6866"/>
              </a:avLst>
            </a:prstGeom>
            <a:gradFill>
              <a:gsLst>
                <a:gs pos="0">
                  <a:srgbClr val="2271F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" sx="102000" sy="102000" algn="ctr" rotWithShape="0">
                <a:srgbClr val="1B6DF1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xmlns="" id="{8EF6D3FA-2865-4F27-B623-3A64865ECB2C}"/>
                </a:ext>
              </a:extLst>
            </p:cNvPr>
            <p:cNvSpPr/>
            <p:nvPr/>
          </p:nvSpPr>
          <p:spPr>
            <a:xfrm>
              <a:off x="1172410" y="1965390"/>
              <a:ext cx="3786284" cy="1429287"/>
            </a:xfrm>
            <a:prstGeom prst="roundRect">
              <a:avLst>
                <a:gd name="adj" fmla="val 5939"/>
              </a:avLst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>
              <a:outerShdw blurRad="165100" dist="38100" dir="10800000" algn="r" rotWithShape="0">
                <a:srgbClr val="0C53C6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BE74530A-10BF-47E1-B648-879040C1EF41}"/>
                </a:ext>
              </a:extLst>
            </p:cNvPr>
            <p:cNvSpPr/>
            <p:nvPr/>
          </p:nvSpPr>
          <p:spPr>
            <a:xfrm>
              <a:off x="1580539" y="2180127"/>
              <a:ext cx="947498" cy="947497"/>
            </a:xfrm>
            <a:prstGeom prst="ellipse">
              <a:avLst/>
            </a:prstGeom>
            <a:gradFill>
              <a:gsLst>
                <a:gs pos="0">
                  <a:srgbClr val="2271F2"/>
                </a:gs>
                <a:gs pos="100000">
                  <a:srgbClr val="0C54CA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1A9DA567-D95D-4B61-BDA3-DDA272D96829}"/>
                </a:ext>
              </a:extLst>
            </p:cNvPr>
            <p:cNvSpPr/>
            <p:nvPr/>
          </p:nvSpPr>
          <p:spPr>
            <a:xfrm>
              <a:off x="4317805" y="2843906"/>
              <a:ext cx="647962" cy="571433"/>
            </a:xfrm>
            <a:custGeom>
              <a:avLst/>
              <a:gdLst>
                <a:gd name="connsiteX0" fmla="*/ 1039481 w 1178693"/>
                <a:gd name="connsiteY0" fmla="*/ 0 h 1039481"/>
                <a:gd name="connsiteX1" fmla="*/ 1145762 w 1178693"/>
                <a:gd name="connsiteY1" fmla="*/ 5367 h 1039481"/>
                <a:gd name="connsiteX2" fmla="*/ 1178693 w 1178693"/>
                <a:gd name="connsiteY2" fmla="*/ 10393 h 1039481"/>
                <a:gd name="connsiteX3" fmla="*/ 1178693 w 1178693"/>
                <a:gd name="connsiteY3" fmla="*/ 942775 h 1039481"/>
                <a:gd name="connsiteX4" fmla="*/ 1081987 w 1178693"/>
                <a:gd name="connsiteY4" fmla="*/ 1039481 h 1039481"/>
                <a:gd name="connsiteX5" fmla="*/ 0 w 1178693"/>
                <a:gd name="connsiteY5" fmla="*/ 1039481 h 1039481"/>
                <a:gd name="connsiteX6" fmla="*/ 1039481 w 1178693"/>
                <a:gd name="connsiteY6" fmla="*/ 0 h 103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8693" h="1039481">
                  <a:moveTo>
                    <a:pt x="1039481" y="0"/>
                  </a:moveTo>
                  <a:cubicBezTo>
                    <a:pt x="1075362" y="0"/>
                    <a:pt x="1110818" y="1818"/>
                    <a:pt x="1145762" y="5367"/>
                  </a:cubicBezTo>
                  <a:lnTo>
                    <a:pt x="1178693" y="10393"/>
                  </a:lnTo>
                  <a:lnTo>
                    <a:pt x="1178693" y="942775"/>
                  </a:lnTo>
                  <a:cubicBezTo>
                    <a:pt x="1178693" y="996184"/>
                    <a:pt x="1135396" y="1039481"/>
                    <a:pt x="1081987" y="1039481"/>
                  </a:cubicBezTo>
                  <a:lnTo>
                    <a:pt x="0" y="1039481"/>
                  </a:lnTo>
                  <a:cubicBezTo>
                    <a:pt x="0" y="465391"/>
                    <a:pt x="465391" y="0"/>
                    <a:pt x="1039481" y="0"/>
                  </a:cubicBezTo>
                  <a:close/>
                </a:path>
              </a:pathLst>
            </a:custGeom>
            <a:solidFill>
              <a:schemeClr val="accent4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2C6B7902-095B-41AC-B617-28EF3A4D6AA3}"/>
                </a:ext>
              </a:extLst>
            </p:cNvPr>
            <p:cNvSpPr txBox="1"/>
            <p:nvPr/>
          </p:nvSpPr>
          <p:spPr>
            <a:xfrm>
              <a:off x="1605229" y="2314246"/>
              <a:ext cx="8803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EE225BFF-44CE-42A7-B8ED-AA743368B419}"/>
              </a:ext>
            </a:extLst>
          </p:cNvPr>
          <p:cNvSpPr txBox="1"/>
          <p:nvPr/>
        </p:nvSpPr>
        <p:spPr>
          <a:xfrm>
            <a:off x="3137882" y="4511521"/>
            <a:ext cx="20232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400" normalizeH="0" baseline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改正措施</a:t>
            </a:r>
            <a:endParaRPr kumimoji="0" lang="zh-CN" altLang="en-US" sz="3000" b="0" i="0" u="none" strike="noStrike" kern="1200" cap="none" spc="400" normalizeH="0" baseline="0" noProof="0" dirty="0">
              <a:ln>
                <a:noFill/>
              </a:ln>
              <a:solidFill>
                <a:srgbClr val="373737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8E0EECEC-31F2-415C-BEF4-557CAC9313D1}"/>
              </a:ext>
            </a:extLst>
          </p:cNvPr>
          <p:cNvSpPr/>
          <p:nvPr/>
        </p:nvSpPr>
        <p:spPr>
          <a:xfrm>
            <a:off x="3163966" y="5008624"/>
            <a:ext cx="1941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spc="200" dirty="0">
                <a:solidFill>
                  <a:srgbClr val="373737"/>
                </a:solidFill>
                <a:cs typeface="+mn-ea"/>
                <a:sym typeface="+mn-lt"/>
              </a:rPr>
              <a:t>CORRECTIVE MEASURE</a:t>
            </a:r>
            <a:endParaRPr lang="zh-CN" altLang="en-US" sz="900" spc="200" dirty="0">
              <a:solidFill>
                <a:srgbClr val="373737"/>
              </a:solidFill>
              <a:cs typeface="+mn-ea"/>
              <a:sym typeface="+mn-lt"/>
            </a:endParaRP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xmlns="" id="{28B6F882-7422-4E62-9941-035C9F3B5DF3}"/>
              </a:ext>
            </a:extLst>
          </p:cNvPr>
          <p:cNvSpPr/>
          <p:nvPr/>
        </p:nvSpPr>
        <p:spPr>
          <a:xfrm rot="283349">
            <a:off x="6864927" y="4205818"/>
            <a:ext cx="3740301" cy="1429287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xmlns="" id="{06F4ED94-CF71-442C-861B-ED70C345489A}"/>
              </a:ext>
            </a:extLst>
          </p:cNvPr>
          <p:cNvSpPr/>
          <p:nvPr/>
        </p:nvSpPr>
        <p:spPr>
          <a:xfrm>
            <a:off x="6688467" y="4184882"/>
            <a:ext cx="3786284" cy="1429287"/>
          </a:xfrm>
          <a:prstGeom prst="roundRect">
            <a:avLst>
              <a:gd name="adj" fmla="val 5939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2A71AF9C-2F37-47BE-AC33-81C65E9742CE}"/>
              </a:ext>
            </a:extLst>
          </p:cNvPr>
          <p:cNvSpPr/>
          <p:nvPr/>
        </p:nvSpPr>
        <p:spPr>
          <a:xfrm>
            <a:off x="7096596" y="4399619"/>
            <a:ext cx="947498" cy="947497"/>
          </a:xfrm>
          <a:prstGeom prst="ellipse">
            <a:avLst/>
          </a:prstGeom>
          <a:gradFill>
            <a:gsLst>
              <a:gs pos="0">
                <a:srgbClr val="2271F2"/>
              </a:gs>
              <a:gs pos="100000">
                <a:srgbClr val="0C54CA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xmlns="" id="{C4DEF411-C6D8-418C-BEF0-66F8AE53E74C}"/>
              </a:ext>
            </a:extLst>
          </p:cNvPr>
          <p:cNvSpPr/>
          <p:nvPr/>
        </p:nvSpPr>
        <p:spPr>
          <a:xfrm>
            <a:off x="9830610" y="5063398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accent4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D265D2B1-7AB9-467D-A98B-FFB0A5DF2AA4}"/>
              </a:ext>
            </a:extLst>
          </p:cNvPr>
          <p:cNvSpPr txBox="1"/>
          <p:nvPr/>
        </p:nvSpPr>
        <p:spPr>
          <a:xfrm>
            <a:off x="7121286" y="4533738"/>
            <a:ext cx="8803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3CAAEBEE-840F-4940-B62E-0A3CE6B9F58F}"/>
              </a:ext>
            </a:extLst>
          </p:cNvPr>
          <p:cNvSpPr txBox="1"/>
          <p:nvPr/>
        </p:nvSpPr>
        <p:spPr>
          <a:xfrm>
            <a:off x="8271821" y="4511521"/>
            <a:ext cx="20232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400" normalizeH="0" baseline="0" dirty="0">
                <a:ln>
                  <a:noFill/>
                </a:ln>
                <a:solidFill>
                  <a:srgbClr val="373737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规划展望</a:t>
            </a:r>
            <a:endParaRPr kumimoji="0" lang="zh-CN" altLang="en-US" sz="3000" b="0" i="0" u="none" strike="noStrike" kern="1200" cap="none" spc="400" normalizeH="0" baseline="0" noProof="0" dirty="0">
              <a:ln>
                <a:noFill/>
              </a:ln>
              <a:solidFill>
                <a:srgbClr val="373737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E504A504-36C7-47C2-9472-33F158B08AA6}"/>
              </a:ext>
            </a:extLst>
          </p:cNvPr>
          <p:cNvSpPr/>
          <p:nvPr/>
        </p:nvSpPr>
        <p:spPr>
          <a:xfrm>
            <a:off x="8305285" y="5008624"/>
            <a:ext cx="177209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spc="200" dirty="0">
                <a:solidFill>
                  <a:srgbClr val="373737"/>
                </a:solidFill>
                <a:cs typeface="+mn-ea"/>
                <a:sym typeface="+mn-lt"/>
              </a:rPr>
              <a:t>PLANNING OUTLOOK</a:t>
            </a:r>
            <a:endParaRPr lang="zh-CN" altLang="en-US" sz="900" spc="200" dirty="0">
              <a:solidFill>
                <a:srgbClr val="373737"/>
              </a:solidFill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1398AAC-2C9F-44D8-8219-00B1DA93CD2A}"/>
              </a:ext>
            </a:extLst>
          </p:cNvPr>
          <p:cNvSpPr/>
          <p:nvPr/>
        </p:nvSpPr>
        <p:spPr>
          <a:xfrm>
            <a:off x="5217154" y="1223681"/>
            <a:ext cx="83066" cy="830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20170E49-F715-4283-B3E1-40F71FBAD2B2}"/>
              </a:ext>
            </a:extLst>
          </p:cNvPr>
          <p:cNvSpPr/>
          <p:nvPr/>
        </p:nvSpPr>
        <p:spPr>
          <a:xfrm>
            <a:off x="6898955" y="1204631"/>
            <a:ext cx="83066" cy="830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07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BBD6E0FC-3FCC-42B9-9546-769BE7CD3D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A783501F-EB14-4A33-89E1-B5253BB38D53}"/>
              </a:ext>
            </a:extLst>
          </p:cNvPr>
          <p:cNvSpPr/>
          <p:nvPr/>
        </p:nvSpPr>
        <p:spPr>
          <a:xfrm>
            <a:off x="-12697" y="4804745"/>
            <a:ext cx="12217393" cy="369333"/>
          </a:xfrm>
          <a:prstGeom prst="rect">
            <a:avLst/>
          </a:prstGeom>
          <a:gradFill flip="none" rotWithShape="1">
            <a:gsLst>
              <a:gs pos="0">
                <a:schemeClr val="accent4"/>
              </a:gs>
              <a:gs pos="100000">
                <a:srgbClr val="F2B8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17BACB3D-8383-4987-8111-BCB10B1D6197}"/>
              </a:ext>
            </a:extLst>
          </p:cNvPr>
          <p:cNvSpPr/>
          <p:nvPr/>
        </p:nvSpPr>
        <p:spPr>
          <a:xfrm>
            <a:off x="0" y="0"/>
            <a:ext cx="12192000" cy="510170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2200">
                <a:srgbClr val="0C57CF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132" name="图片 131" descr="一群人正在聊天&#10;&#10;描述已自动生成">
            <a:extLst>
              <a:ext uri="{FF2B5EF4-FFF2-40B4-BE49-F238E27FC236}">
                <a16:creationId xmlns:a16="http://schemas.microsoft.com/office/drawing/2014/main" xmlns="" id="{6D61B413-2C02-464C-AD49-FC7B4277C8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6"/>
          <a:stretch/>
        </p:blipFill>
        <p:spPr>
          <a:xfrm>
            <a:off x="-12697" y="-5293"/>
            <a:ext cx="12204697" cy="5087439"/>
          </a:xfrm>
          <a:prstGeom prst="rect">
            <a:avLst/>
          </a:prstGeom>
        </p:spPr>
      </p:pic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DE777A4A-C9D7-41F0-82E9-91E74F99A044}"/>
              </a:ext>
            </a:extLst>
          </p:cNvPr>
          <p:cNvSpPr txBox="1"/>
          <p:nvPr/>
        </p:nvSpPr>
        <p:spPr>
          <a:xfrm>
            <a:off x="1507793" y="1960134"/>
            <a:ext cx="92018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800" dirty="0">
                <a:ln w="9525">
                  <a:solidFill>
                    <a:schemeClr val="bg1"/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愿你我更上一层楼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AD8BBDF-96E1-40C5-A410-1EC630EE2FEA}"/>
              </a:ext>
            </a:extLst>
          </p:cNvPr>
          <p:cNvSpPr>
            <a:spLocks/>
          </p:cNvSpPr>
          <p:nvPr/>
        </p:nvSpPr>
        <p:spPr>
          <a:xfrm>
            <a:off x="3263334" y="3208408"/>
            <a:ext cx="56653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I HOPE WE ARE GO UP ONE STOREY HIGHER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平行四边形 56">
            <a:extLst>
              <a:ext uri="{FF2B5EF4-FFF2-40B4-BE49-F238E27FC236}">
                <a16:creationId xmlns:a16="http://schemas.microsoft.com/office/drawing/2014/main" xmlns="" id="{10A04A2A-C838-4201-8C6A-024064A9FBD2}"/>
              </a:ext>
            </a:extLst>
          </p:cNvPr>
          <p:cNvSpPr/>
          <p:nvPr/>
        </p:nvSpPr>
        <p:spPr>
          <a:xfrm>
            <a:off x="1655012" y="1756416"/>
            <a:ext cx="1602909" cy="239486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平行四边形 57">
            <a:extLst>
              <a:ext uri="{FF2B5EF4-FFF2-40B4-BE49-F238E27FC236}">
                <a16:creationId xmlns:a16="http://schemas.microsoft.com/office/drawing/2014/main" xmlns="" id="{0C8D8002-6911-4738-940A-B7CFC37D9DA1}"/>
              </a:ext>
            </a:extLst>
          </p:cNvPr>
          <p:cNvSpPr/>
          <p:nvPr/>
        </p:nvSpPr>
        <p:spPr>
          <a:xfrm>
            <a:off x="2154364" y="1912499"/>
            <a:ext cx="1602909" cy="192423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平行四边形 58">
            <a:extLst>
              <a:ext uri="{FF2B5EF4-FFF2-40B4-BE49-F238E27FC236}">
                <a16:creationId xmlns:a16="http://schemas.microsoft.com/office/drawing/2014/main" xmlns="" id="{B1A25994-2E27-4219-8BC1-B03C727A3EA8}"/>
              </a:ext>
            </a:extLst>
          </p:cNvPr>
          <p:cNvSpPr/>
          <p:nvPr/>
        </p:nvSpPr>
        <p:spPr>
          <a:xfrm flipH="1">
            <a:off x="8800126" y="3183798"/>
            <a:ext cx="1602909" cy="192423"/>
          </a:xfrm>
          <a:prstGeom prst="parallelogram">
            <a:avLst/>
          </a:prstGeom>
          <a:gradFill flip="none" rotWithShape="1">
            <a:gsLst>
              <a:gs pos="10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平行四边形 59">
            <a:extLst>
              <a:ext uri="{FF2B5EF4-FFF2-40B4-BE49-F238E27FC236}">
                <a16:creationId xmlns:a16="http://schemas.microsoft.com/office/drawing/2014/main" xmlns="" id="{9B73EEBB-F586-4FB9-B713-0B4C8EB91FE4}"/>
              </a:ext>
            </a:extLst>
          </p:cNvPr>
          <p:cNvSpPr/>
          <p:nvPr/>
        </p:nvSpPr>
        <p:spPr>
          <a:xfrm flipH="1">
            <a:off x="9607929" y="3023725"/>
            <a:ext cx="1602909" cy="192423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1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A67055A4-C85D-4960-84E9-EFD96AED4890}"/>
              </a:ext>
            </a:extLst>
          </p:cNvPr>
          <p:cNvCxnSpPr>
            <a:cxnSpLocks/>
          </p:cNvCxnSpPr>
          <p:nvPr/>
        </p:nvCxnSpPr>
        <p:spPr>
          <a:xfrm flipH="1">
            <a:off x="8234978" y="1958353"/>
            <a:ext cx="1130295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D52D190F-E8A0-4240-930F-558B308AC10C}"/>
              </a:ext>
            </a:extLst>
          </p:cNvPr>
          <p:cNvCxnSpPr>
            <a:cxnSpLocks/>
          </p:cNvCxnSpPr>
          <p:nvPr/>
        </p:nvCxnSpPr>
        <p:spPr>
          <a:xfrm>
            <a:off x="1863692" y="3401621"/>
            <a:ext cx="1368129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524C6FEE-DE0D-478B-9599-8FC332CCFB00}"/>
              </a:ext>
            </a:extLst>
          </p:cNvPr>
          <p:cNvCxnSpPr>
            <a:cxnSpLocks/>
          </p:cNvCxnSpPr>
          <p:nvPr/>
        </p:nvCxnSpPr>
        <p:spPr>
          <a:xfrm>
            <a:off x="2758569" y="3223467"/>
            <a:ext cx="1130295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77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73BFD0-068A-4446-8016-DBFD2FF9EF75}"/>
              </a:ext>
            </a:extLst>
          </p:cNvPr>
          <p:cNvGrpSpPr/>
          <p:nvPr/>
        </p:nvGrpSpPr>
        <p:grpSpPr>
          <a:xfrm>
            <a:off x="5101320" y="4873075"/>
            <a:ext cx="1989359" cy="489914"/>
            <a:chOff x="5304518" y="4949275"/>
            <a:chExt cx="1989359" cy="489914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xmlns="" id="{0135F9F2-6976-418A-A5F8-CD0F7635EBFC}"/>
                </a:ext>
              </a:extLst>
            </p:cNvPr>
            <p:cNvSpPr/>
            <p:nvPr/>
          </p:nvSpPr>
          <p:spPr>
            <a:xfrm>
              <a:off x="5304518" y="4949275"/>
              <a:ext cx="1989359" cy="4899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b="100000"/>
              </a:path>
            </a:gradFill>
            <a:ln w="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76200" dist="50800" dir="5400000" algn="t" rotWithShape="0">
                <a:srgbClr val="778495">
                  <a:alpha val="2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7B7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9474CE3A-D4D6-4087-B3B8-D74762FD6327}"/>
                </a:ext>
              </a:extLst>
            </p:cNvPr>
            <p:cNvSpPr txBox="1"/>
            <p:nvPr/>
          </p:nvSpPr>
          <p:spPr>
            <a:xfrm>
              <a:off x="5398952" y="500956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汇报人：高小定</a:t>
              </a:r>
            </a:p>
          </p:txBody>
        </p:sp>
      </p:grp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E52546C4-1C5C-4C5D-88E6-5E7D9C45A42E}"/>
              </a:ext>
            </a:extLst>
          </p:cNvPr>
          <p:cNvCxnSpPr>
            <a:cxnSpLocks/>
          </p:cNvCxnSpPr>
          <p:nvPr/>
        </p:nvCxnSpPr>
        <p:spPr>
          <a:xfrm flipH="1">
            <a:off x="7604057" y="1820413"/>
            <a:ext cx="1796721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E9A32EF3-2D97-41F1-A639-EEBE238B650A}"/>
              </a:ext>
            </a:extLst>
          </p:cNvPr>
          <p:cNvSpPr txBox="1"/>
          <p:nvPr/>
        </p:nvSpPr>
        <p:spPr>
          <a:xfrm>
            <a:off x="409448" y="219686"/>
            <a:ext cx="14542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勿忘初心，勇敢前行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1754EA42-8D2B-444A-A264-178FD41641C9}"/>
              </a:ext>
            </a:extLst>
          </p:cNvPr>
          <p:cNvSpPr txBox="1"/>
          <p:nvPr/>
        </p:nvSpPr>
        <p:spPr>
          <a:xfrm>
            <a:off x="410843" y="6240617"/>
            <a:ext cx="15039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0C53C6"/>
                </a:solidFill>
                <a:cs typeface="+mn-ea"/>
                <a:sym typeface="+mn-lt"/>
              </a:rPr>
              <a:t>DATE</a:t>
            </a:r>
            <a:r>
              <a:rPr lang="zh-CN" altLang="en-US" sz="1100" dirty="0">
                <a:solidFill>
                  <a:srgbClr val="0C53C6"/>
                </a:solidFill>
                <a:cs typeface="+mn-ea"/>
                <a:sym typeface="+mn-lt"/>
              </a:rPr>
              <a:t>：</a:t>
            </a:r>
            <a:r>
              <a:rPr lang="en-US" altLang="zh-CN" sz="1100" dirty="0">
                <a:solidFill>
                  <a:srgbClr val="0C53C6"/>
                </a:solidFill>
                <a:cs typeface="+mn-ea"/>
                <a:sym typeface="+mn-lt"/>
              </a:rPr>
              <a:t>20XX.XX.XX</a:t>
            </a:r>
            <a:endParaRPr lang="zh-CN" altLang="en-US" sz="1100" dirty="0">
              <a:solidFill>
                <a:srgbClr val="0C53C6"/>
              </a:solidFill>
              <a:cs typeface="+mn-ea"/>
              <a:sym typeface="+mn-lt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44C26700-7A8B-4311-8323-729DEDE4412E}"/>
              </a:ext>
            </a:extLst>
          </p:cNvPr>
          <p:cNvGrpSpPr/>
          <p:nvPr/>
        </p:nvGrpSpPr>
        <p:grpSpPr>
          <a:xfrm>
            <a:off x="11338642" y="304461"/>
            <a:ext cx="359022" cy="88487"/>
            <a:chOff x="11200518" y="251954"/>
            <a:chExt cx="566808" cy="139700"/>
          </a:xfrm>
        </p:grpSpPr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15A67A4C-C1C5-4B43-B047-80F7187829E3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248BB566-0FE9-4655-B648-50C2454356DC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333F65E4-CD7A-4E9B-9250-7930251A8601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A84E2BC1-6951-44C5-A6E2-138A217FA4C9}"/>
              </a:ext>
            </a:extLst>
          </p:cNvPr>
          <p:cNvGrpSpPr/>
          <p:nvPr/>
        </p:nvGrpSpPr>
        <p:grpSpPr>
          <a:xfrm>
            <a:off x="11029282" y="6310216"/>
            <a:ext cx="663042" cy="111904"/>
            <a:chOff x="6572251" y="-1254662"/>
            <a:chExt cx="663042" cy="196801"/>
          </a:xfrm>
        </p:grpSpPr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4169BB46-87FA-4333-8A04-B0EFE8B78C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52A79BC5-721D-45AC-8329-F6F2B7622D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FFA1AF51-692C-408F-988D-1FB777355E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xmlns="" id="{9376B748-9454-4EFB-AFF5-5DCAB3F181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1A503DAB-77D6-483E-AB9E-439DA24B35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F4388A8B-B671-4AC2-AFC3-1EB9E2B11D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C352D943-66B7-4E81-B97F-0717131769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3DB308CF-960F-463A-8F1B-B0D5A7EFDD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xmlns="" id="{81B6D234-F484-4B30-98BD-C4DEEAC731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xmlns="" id="{D27EC931-029A-4432-BA58-2FBEC05523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xmlns="" id="{C69E4424-20A4-4BCD-B95E-D44005278A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FCD77DB6-B941-4969-8C3C-6229097711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309E64A6-1E34-4D3E-BE61-BDA5361E271A}"/>
              </a:ext>
            </a:extLst>
          </p:cNvPr>
          <p:cNvCxnSpPr>
            <a:cxnSpLocks/>
          </p:cNvCxnSpPr>
          <p:nvPr/>
        </p:nvCxnSpPr>
        <p:spPr>
          <a:xfrm flipH="1">
            <a:off x="8917515" y="3416135"/>
            <a:ext cx="1368129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012A81CE-F4FE-4B60-B329-44758DE497CF}"/>
              </a:ext>
            </a:extLst>
          </p:cNvPr>
          <p:cNvSpPr txBox="1"/>
          <p:nvPr/>
        </p:nvSpPr>
        <p:spPr>
          <a:xfrm>
            <a:off x="1495097" y="1919745"/>
            <a:ext cx="92018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800" dirty="0">
                <a:gradFill flip="none" rotWithShape="1">
                  <a:gsLst>
                    <a:gs pos="61000">
                      <a:schemeClr val="bg1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愿你我更上一层楼</a:t>
            </a:r>
          </a:p>
        </p:txBody>
      </p:sp>
    </p:spTree>
    <p:extLst>
      <p:ext uri="{BB962C8B-B14F-4D97-AF65-F5344CB8AC3E}">
        <p14:creationId xmlns:p14="http://schemas.microsoft.com/office/powerpoint/2010/main" val="37702769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0350DCAC-DBDB-4923-9885-DE4ECB21AF5D}"/>
              </a:ext>
            </a:extLst>
          </p:cNvPr>
          <p:cNvSpPr/>
          <p:nvPr/>
        </p:nvSpPr>
        <p:spPr>
          <a:xfrm>
            <a:off x="1915" y="-261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DA7C480-5B40-4BF5-B076-7358F18B7CA6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6AE21070-3D66-4EF8-A955-EC189AFD0502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4B08517A-EF39-472A-8634-0F9F05AF96BE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5D32CCCB-47A9-4051-8773-7A582BCA8664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F5B2D3B2-C6AD-433A-80D5-81F8B6FDC86B}"/>
              </a:ext>
            </a:extLst>
          </p:cNvPr>
          <p:cNvGrpSpPr/>
          <p:nvPr/>
        </p:nvGrpSpPr>
        <p:grpSpPr>
          <a:xfrm>
            <a:off x="1594171" y="1672824"/>
            <a:ext cx="9003657" cy="3697460"/>
            <a:chOff x="1635316" y="2006655"/>
            <a:chExt cx="9003657" cy="369746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ADEED813-9DFD-4566-BA65-C335CC835D95}"/>
                </a:ext>
              </a:extLst>
            </p:cNvPr>
            <p:cNvGrpSpPr/>
            <p:nvPr/>
          </p:nvGrpSpPr>
          <p:grpSpPr>
            <a:xfrm>
              <a:off x="1635316" y="2006655"/>
              <a:ext cx="4093029" cy="3697460"/>
              <a:chOff x="1693372" y="1556712"/>
              <a:chExt cx="4093029" cy="3697460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07D4FC10-D489-4388-BBE4-CC75C75FF86E}"/>
                  </a:ext>
                </a:extLst>
              </p:cNvPr>
              <p:cNvSpPr/>
              <p:nvPr/>
            </p:nvSpPr>
            <p:spPr>
              <a:xfrm>
                <a:off x="1693372" y="1556712"/>
                <a:ext cx="4093029" cy="3697460"/>
              </a:xfrm>
              <a:custGeom>
                <a:avLst/>
                <a:gdLst>
                  <a:gd name="connsiteX0" fmla="*/ 106760 w 2954054"/>
                  <a:gd name="connsiteY0" fmla="*/ 0 h 4586059"/>
                  <a:gd name="connsiteX1" fmla="*/ 2847294 w 2954054"/>
                  <a:gd name="connsiteY1" fmla="*/ 0 h 4586059"/>
                  <a:gd name="connsiteX2" fmla="*/ 2954054 w 2954054"/>
                  <a:gd name="connsiteY2" fmla="*/ 106760 h 4586059"/>
                  <a:gd name="connsiteX3" fmla="*/ 2954054 w 2954054"/>
                  <a:gd name="connsiteY3" fmla="*/ 4586059 h 4586059"/>
                  <a:gd name="connsiteX4" fmla="*/ 0 w 2954054"/>
                  <a:gd name="connsiteY4" fmla="*/ 4586059 h 4586059"/>
                  <a:gd name="connsiteX5" fmla="*/ 0 w 2954054"/>
                  <a:gd name="connsiteY5" fmla="*/ 106760 h 4586059"/>
                  <a:gd name="connsiteX6" fmla="*/ 106760 w 2954054"/>
                  <a:gd name="connsiteY6" fmla="*/ 0 h 4586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4054" h="4586059">
                    <a:moveTo>
                      <a:pt x="106760" y="0"/>
                    </a:moveTo>
                    <a:lnTo>
                      <a:pt x="2847294" y="0"/>
                    </a:lnTo>
                    <a:cubicBezTo>
                      <a:pt x="2906256" y="0"/>
                      <a:pt x="2954054" y="47798"/>
                      <a:pt x="2954054" y="106760"/>
                    </a:cubicBezTo>
                    <a:lnTo>
                      <a:pt x="2954054" y="4586059"/>
                    </a:lnTo>
                    <a:lnTo>
                      <a:pt x="0" y="4586059"/>
                    </a:lnTo>
                    <a:lnTo>
                      <a:pt x="0" y="106760"/>
                    </a:lnTo>
                    <a:cubicBezTo>
                      <a:pt x="0" y="47798"/>
                      <a:pt x="47798" y="0"/>
                      <a:pt x="10676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solidFill>
                  <a:schemeClr val="accent4"/>
                </a:solidFill>
              </a:ln>
              <a:effectLst>
                <a:outerShdw blurRad="165100" dist="38100" dir="10800000" algn="r" rotWithShape="0">
                  <a:srgbClr val="0C53C6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3F8BEE25-9056-4D5D-ACE7-E32152CE3551}"/>
                  </a:ext>
                </a:extLst>
              </p:cNvPr>
              <p:cNvGrpSpPr/>
              <p:nvPr/>
            </p:nvGrpSpPr>
            <p:grpSpPr>
              <a:xfrm>
                <a:off x="2274661" y="2278741"/>
                <a:ext cx="3188693" cy="2192323"/>
                <a:chOff x="1374974" y="2278741"/>
                <a:chExt cx="3188693" cy="2192323"/>
              </a:xfrm>
            </p:grpSpPr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xmlns="" id="{6C142658-9CB9-455D-AD97-45DC09C0CB84}"/>
                    </a:ext>
                  </a:extLst>
                </p:cNvPr>
                <p:cNvGrpSpPr/>
                <p:nvPr/>
              </p:nvGrpSpPr>
              <p:grpSpPr>
                <a:xfrm>
                  <a:off x="1771045" y="2278741"/>
                  <a:ext cx="1999209" cy="740229"/>
                  <a:chOff x="1651191" y="0"/>
                  <a:chExt cx="3916761" cy="1450223"/>
                </a:xfrm>
              </p:grpSpPr>
              <p:sp>
                <p:nvSpPr>
                  <p:cNvPr id="10" name="矩形: 圆角 9">
                    <a:extLst>
                      <a:ext uri="{FF2B5EF4-FFF2-40B4-BE49-F238E27FC236}">
                        <a16:creationId xmlns:a16="http://schemas.microsoft.com/office/drawing/2014/main" xmlns="" id="{66634FF4-9335-4A11-9D50-2C0B998B9832}"/>
                      </a:ext>
                    </a:extLst>
                  </p:cNvPr>
                  <p:cNvSpPr/>
                  <p:nvPr/>
                </p:nvSpPr>
                <p:spPr>
                  <a:xfrm rot="283349">
                    <a:off x="1827651" y="20936"/>
                    <a:ext cx="3740301" cy="1429287"/>
                  </a:xfrm>
                  <a:prstGeom prst="roundRect">
                    <a:avLst>
                      <a:gd name="adj" fmla="val 6866"/>
                    </a:avLst>
                  </a:prstGeom>
                  <a:gradFill>
                    <a:gsLst>
                      <a:gs pos="0">
                        <a:srgbClr val="2271F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  <a:effectLst>
                    <a:outerShdw blurRad="38100" sx="102000" sy="102000" algn="ctr" rotWithShape="0">
                      <a:srgbClr val="1B6DF1">
                        <a:alpha val="16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" name="矩形: 圆角 10">
                    <a:extLst>
                      <a:ext uri="{FF2B5EF4-FFF2-40B4-BE49-F238E27FC236}">
                        <a16:creationId xmlns:a16="http://schemas.microsoft.com/office/drawing/2014/main" xmlns="" id="{E2C9CD35-91F3-430F-9E05-ABB1F24BBCE4}"/>
                      </a:ext>
                    </a:extLst>
                  </p:cNvPr>
                  <p:cNvSpPr/>
                  <p:nvPr/>
                </p:nvSpPr>
                <p:spPr>
                  <a:xfrm>
                    <a:off x="1651191" y="0"/>
                    <a:ext cx="3786284" cy="1429287"/>
                  </a:xfrm>
                  <a:prstGeom prst="roundRect">
                    <a:avLst>
                      <a:gd name="adj" fmla="val 5939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4"/>
                    </a:solidFill>
                  </a:ln>
                  <a:effectLst>
                    <a:outerShdw blurRad="165100" dist="38100" dir="10800000" algn="r" rotWithShape="0">
                      <a:srgbClr val="0C53C6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xmlns="" id="{FB20A1BF-83D5-49F5-9881-7807F5EE0363}"/>
                    </a:ext>
                  </a:extLst>
                </p:cNvPr>
                <p:cNvSpPr txBox="1"/>
                <p:nvPr/>
              </p:nvSpPr>
              <p:spPr>
                <a:xfrm>
                  <a:off x="2165339" y="2458846"/>
                  <a:ext cx="1231106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ea"/>
                      <a:sym typeface="微软雅黑 Light" panose="020B0502040204020203" pitchFamily="34" charset="-122"/>
                    </a:rPr>
                    <a:t>使用字体</a:t>
                  </a: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xmlns="" id="{34A0DE66-392A-47F0-9EC2-EF7D9B55A5C0}"/>
                    </a:ext>
                  </a:extLst>
                </p:cNvPr>
                <p:cNvSpPr txBox="1"/>
                <p:nvPr/>
              </p:nvSpPr>
              <p:spPr>
                <a:xfrm>
                  <a:off x="1374974" y="3381656"/>
                  <a:ext cx="318869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dirty="0" err="1">
                      <a:latin typeface="+mj-ea"/>
                      <a:ea typeface="+mj-ea"/>
                    </a:rPr>
                    <a:t>OPPOSan</a:t>
                  </a:r>
                  <a:r>
                    <a:rPr lang="en-US" altLang="zh-CN" sz="2400" dirty="0">
                      <a:latin typeface="+mj-ea"/>
                      <a:ea typeface="+mj-ea"/>
                    </a:rPr>
                    <a:t> H(</a:t>
                  </a:r>
                  <a:r>
                    <a:rPr lang="zh-CN" altLang="en-US" sz="2400" dirty="0">
                      <a:latin typeface="+mj-ea"/>
                      <a:ea typeface="+mj-ea"/>
                    </a:rPr>
                    <a:t>标题）</a:t>
                  </a: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xmlns="" id="{5799066F-D50F-4146-B60B-8E199AE9AE8C}"/>
                    </a:ext>
                  </a:extLst>
                </p:cNvPr>
                <p:cNvSpPr txBox="1"/>
                <p:nvPr/>
              </p:nvSpPr>
              <p:spPr>
                <a:xfrm>
                  <a:off x="1374974" y="4009399"/>
                  <a:ext cx="310052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dirty="0" err="1"/>
                    <a:t>OPPOSan</a:t>
                  </a:r>
                  <a:r>
                    <a:rPr lang="en-US" altLang="zh-CN" sz="2400" dirty="0"/>
                    <a:t> R</a:t>
                  </a:r>
                  <a:r>
                    <a:rPr lang="zh-CN" altLang="en-US" sz="2400" dirty="0"/>
                    <a:t>（正文）</a:t>
                  </a:r>
                </a:p>
              </p:txBody>
            </p:sp>
          </p:grp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5EC156C2-DAE1-4393-937C-4685159A1C2D}"/>
                </a:ext>
              </a:extLst>
            </p:cNvPr>
            <p:cNvGrpSpPr/>
            <p:nvPr/>
          </p:nvGrpSpPr>
          <p:grpSpPr>
            <a:xfrm>
              <a:off x="6545944" y="2006655"/>
              <a:ext cx="4093029" cy="3697460"/>
              <a:chOff x="6604000" y="1556712"/>
              <a:chExt cx="4093029" cy="3697460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6092AE9C-44BA-42C1-B8BE-CE70F4C6097E}"/>
                  </a:ext>
                </a:extLst>
              </p:cNvPr>
              <p:cNvSpPr/>
              <p:nvPr/>
            </p:nvSpPr>
            <p:spPr>
              <a:xfrm>
                <a:off x="6604000" y="1556712"/>
                <a:ext cx="4093029" cy="3697460"/>
              </a:xfrm>
              <a:custGeom>
                <a:avLst/>
                <a:gdLst>
                  <a:gd name="connsiteX0" fmla="*/ 106760 w 2954054"/>
                  <a:gd name="connsiteY0" fmla="*/ 0 h 4586059"/>
                  <a:gd name="connsiteX1" fmla="*/ 2847294 w 2954054"/>
                  <a:gd name="connsiteY1" fmla="*/ 0 h 4586059"/>
                  <a:gd name="connsiteX2" fmla="*/ 2954054 w 2954054"/>
                  <a:gd name="connsiteY2" fmla="*/ 106760 h 4586059"/>
                  <a:gd name="connsiteX3" fmla="*/ 2954054 w 2954054"/>
                  <a:gd name="connsiteY3" fmla="*/ 4586059 h 4586059"/>
                  <a:gd name="connsiteX4" fmla="*/ 0 w 2954054"/>
                  <a:gd name="connsiteY4" fmla="*/ 4586059 h 4586059"/>
                  <a:gd name="connsiteX5" fmla="*/ 0 w 2954054"/>
                  <a:gd name="connsiteY5" fmla="*/ 106760 h 4586059"/>
                  <a:gd name="connsiteX6" fmla="*/ 106760 w 2954054"/>
                  <a:gd name="connsiteY6" fmla="*/ 0 h 4586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4054" h="4586059">
                    <a:moveTo>
                      <a:pt x="106760" y="0"/>
                    </a:moveTo>
                    <a:lnTo>
                      <a:pt x="2847294" y="0"/>
                    </a:lnTo>
                    <a:cubicBezTo>
                      <a:pt x="2906256" y="0"/>
                      <a:pt x="2954054" y="47798"/>
                      <a:pt x="2954054" y="106760"/>
                    </a:cubicBezTo>
                    <a:lnTo>
                      <a:pt x="2954054" y="4586059"/>
                    </a:lnTo>
                    <a:lnTo>
                      <a:pt x="0" y="4586059"/>
                    </a:lnTo>
                    <a:lnTo>
                      <a:pt x="0" y="106760"/>
                    </a:lnTo>
                    <a:cubicBezTo>
                      <a:pt x="0" y="47798"/>
                      <a:pt x="47798" y="0"/>
                      <a:pt x="10676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solidFill>
                  <a:schemeClr val="accent4"/>
                </a:solidFill>
              </a:ln>
              <a:effectLst>
                <a:outerShdw blurRad="165100" dist="38100" dir="10800000" algn="r" rotWithShape="0">
                  <a:srgbClr val="0C53C6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13828887-14FB-4DE2-A7AD-D1534B218AF5}"/>
                  </a:ext>
                </a:extLst>
              </p:cNvPr>
              <p:cNvGrpSpPr/>
              <p:nvPr/>
            </p:nvGrpSpPr>
            <p:grpSpPr>
              <a:xfrm>
                <a:off x="6964867" y="2278741"/>
                <a:ext cx="3439268" cy="2141037"/>
                <a:chOff x="6964867" y="2278741"/>
                <a:chExt cx="3439268" cy="2141037"/>
              </a:xfrm>
            </p:grpSpPr>
            <p:grpSp>
              <p:nvGrpSpPr>
                <p:cNvPr id="2" name="组合 1">
                  <a:extLst>
                    <a:ext uri="{FF2B5EF4-FFF2-40B4-BE49-F238E27FC236}">
                      <a16:creationId xmlns:a16="http://schemas.microsoft.com/office/drawing/2014/main" xmlns="" id="{80C0BBBA-83FC-4E7E-B11D-322F6AB835FC}"/>
                    </a:ext>
                  </a:extLst>
                </p:cNvPr>
                <p:cNvGrpSpPr/>
                <p:nvPr/>
              </p:nvGrpSpPr>
              <p:grpSpPr>
                <a:xfrm>
                  <a:off x="6964867" y="3410684"/>
                  <a:ext cx="3439268" cy="1009094"/>
                  <a:chOff x="1558610" y="696014"/>
                  <a:chExt cx="3907548" cy="1146490"/>
                </a:xfrm>
              </p:grpSpPr>
              <p:sp>
                <p:nvSpPr>
                  <p:cNvPr id="3" name="矩形: 圆角 2">
                    <a:extLst>
                      <a:ext uri="{FF2B5EF4-FFF2-40B4-BE49-F238E27FC236}">
                        <a16:creationId xmlns:a16="http://schemas.microsoft.com/office/drawing/2014/main" xmlns="" id="{53465DF5-D129-42C6-8FF5-AAB27CC602E2}"/>
                      </a:ext>
                    </a:extLst>
                  </p:cNvPr>
                  <p:cNvSpPr/>
                  <p:nvPr/>
                </p:nvSpPr>
                <p:spPr>
                  <a:xfrm>
                    <a:off x="1558610" y="696014"/>
                    <a:ext cx="1146490" cy="1146490"/>
                  </a:xfrm>
                  <a:prstGeom prst="roundRect">
                    <a:avLst/>
                  </a:prstGeom>
                  <a:solidFill>
                    <a:srgbClr val="0D5BD9"/>
                  </a:solidFill>
                  <a:ln w="254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" name="矩形: 圆角 3">
                    <a:extLst>
                      <a:ext uri="{FF2B5EF4-FFF2-40B4-BE49-F238E27FC236}">
                        <a16:creationId xmlns:a16="http://schemas.microsoft.com/office/drawing/2014/main" xmlns="" id="{9F183C47-849C-4B22-8B13-2AFE4E72BD97}"/>
                      </a:ext>
                    </a:extLst>
                  </p:cNvPr>
                  <p:cNvSpPr/>
                  <p:nvPr/>
                </p:nvSpPr>
                <p:spPr>
                  <a:xfrm>
                    <a:off x="2977348" y="696014"/>
                    <a:ext cx="1146490" cy="1146490"/>
                  </a:xfrm>
                  <a:prstGeom prst="roundRect">
                    <a:avLst/>
                  </a:prstGeom>
                  <a:solidFill>
                    <a:srgbClr val="0A429F"/>
                  </a:solidFill>
                  <a:ln w="254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" name="矩形: 圆角 4">
                    <a:extLst>
                      <a:ext uri="{FF2B5EF4-FFF2-40B4-BE49-F238E27FC236}">
                        <a16:creationId xmlns:a16="http://schemas.microsoft.com/office/drawing/2014/main" xmlns="" id="{46637107-71D1-46A1-B1F2-83D8F84ACDB8}"/>
                      </a:ext>
                    </a:extLst>
                  </p:cNvPr>
                  <p:cNvSpPr/>
                  <p:nvPr/>
                </p:nvSpPr>
                <p:spPr>
                  <a:xfrm>
                    <a:off x="4319668" y="696014"/>
                    <a:ext cx="1146490" cy="1146490"/>
                  </a:xfrm>
                  <a:prstGeom prst="roundRect">
                    <a:avLst/>
                  </a:prstGeom>
                  <a:solidFill>
                    <a:srgbClr val="FFC000"/>
                  </a:solidFill>
                  <a:ln w="254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9" name="组合 18">
                  <a:extLst>
                    <a:ext uri="{FF2B5EF4-FFF2-40B4-BE49-F238E27FC236}">
                      <a16:creationId xmlns:a16="http://schemas.microsoft.com/office/drawing/2014/main" xmlns="" id="{1FEFEA96-88DA-4CF3-B7C9-507707D479DA}"/>
                    </a:ext>
                  </a:extLst>
                </p:cNvPr>
                <p:cNvGrpSpPr/>
                <p:nvPr/>
              </p:nvGrpSpPr>
              <p:grpSpPr>
                <a:xfrm>
                  <a:off x="7576759" y="2278741"/>
                  <a:ext cx="1999209" cy="740229"/>
                  <a:chOff x="1651191" y="0"/>
                  <a:chExt cx="3916761" cy="1450223"/>
                </a:xfrm>
              </p:grpSpPr>
              <p:sp>
                <p:nvSpPr>
                  <p:cNvPr id="20" name="矩形: 圆角 19">
                    <a:extLst>
                      <a:ext uri="{FF2B5EF4-FFF2-40B4-BE49-F238E27FC236}">
                        <a16:creationId xmlns:a16="http://schemas.microsoft.com/office/drawing/2014/main" xmlns="" id="{16D130F7-87F4-4657-914E-634DCFBDA414}"/>
                      </a:ext>
                    </a:extLst>
                  </p:cNvPr>
                  <p:cNvSpPr/>
                  <p:nvPr/>
                </p:nvSpPr>
                <p:spPr>
                  <a:xfrm rot="283349">
                    <a:off x="1827651" y="20936"/>
                    <a:ext cx="3740301" cy="1429287"/>
                  </a:xfrm>
                  <a:prstGeom prst="roundRect">
                    <a:avLst>
                      <a:gd name="adj" fmla="val 6866"/>
                    </a:avLst>
                  </a:prstGeom>
                  <a:gradFill>
                    <a:gsLst>
                      <a:gs pos="0">
                        <a:srgbClr val="2271F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  <a:effectLst>
                    <a:outerShdw blurRad="38100" sx="102000" sy="102000" algn="ctr" rotWithShape="0">
                      <a:srgbClr val="1B6DF1">
                        <a:alpha val="16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矩形: 圆角 20">
                    <a:extLst>
                      <a:ext uri="{FF2B5EF4-FFF2-40B4-BE49-F238E27FC236}">
                        <a16:creationId xmlns:a16="http://schemas.microsoft.com/office/drawing/2014/main" xmlns="" id="{EF9E2B37-528A-4430-B515-43FE9A2F2DEC}"/>
                      </a:ext>
                    </a:extLst>
                  </p:cNvPr>
                  <p:cNvSpPr/>
                  <p:nvPr/>
                </p:nvSpPr>
                <p:spPr>
                  <a:xfrm>
                    <a:off x="1651191" y="0"/>
                    <a:ext cx="3786284" cy="1429287"/>
                  </a:xfrm>
                  <a:prstGeom prst="roundRect">
                    <a:avLst>
                      <a:gd name="adj" fmla="val 5939"/>
                    </a:avLst>
                  </a:prstGeom>
                  <a:solidFill>
                    <a:schemeClr val="bg1"/>
                  </a:solidFill>
                  <a:ln>
                    <a:solidFill>
                      <a:schemeClr val="accent4"/>
                    </a:solidFill>
                  </a:ln>
                  <a:effectLst>
                    <a:outerShdw blurRad="165100" dist="38100" dir="10800000" algn="r" rotWithShape="0">
                      <a:srgbClr val="0C53C6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xmlns="" id="{DDDBF06B-7437-4538-9150-503052D266F7}"/>
                    </a:ext>
                  </a:extLst>
                </p:cNvPr>
                <p:cNvSpPr txBox="1"/>
                <p:nvPr/>
              </p:nvSpPr>
              <p:spPr>
                <a:xfrm>
                  <a:off x="7985569" y="2458846"/>
                  <a:ext cx="1231106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dirty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j-ea"/>
                      <a:ea typeface="+mj-ea"/>
                      <a:cs typeface="+mn-ea"/>
                      <a:sym typeface="微软雅黑 Light" panose="020B0502040204020203" pitchFamily="34" charset="-122"/>
                    </a:rPr>
                    <a:t>配色方案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86B51BD-EDCD-4831-80D0-BA0B4D4C2B51}"/>
              </a:ext>
            </a:extLst>
          </p:cNvPr>
          <p:cNvGrpSpPr/>
          <p:nvPr/>
        </p:nvGrpSpPr>
        <p:grpSpPr>
          <a:xfrm flipH="1" flipV="1">
            <a:off x="0" y="0"/>
            <a:ext cx="12192000" cy="218798"/>
            <a:chOff x="0" y="6595353"/>
            <a:chExt cx="12192000" cy="284238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6499C8E9-2F2D-480D-B347-F2FF4D6B4664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7C9823C7-74C4-44FC-A0B3-CB062B75D4D3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C71F3A1-510A-4143-A989-256BAA2388FB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09215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日程表&#10;&#10;描述已自动生成">
            <a:extLst>
              <a:ext uri="{FF2B5EF4-FFF2-40B4-BE49-F238E27FC236}">
                <a16:creationId xmlns:a16="http://schemas.microsoft.com/office/drawing/2014/main" xmlns="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2356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642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5917" y="3244334"/>
            <a:ext cx="56587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大赛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欢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者自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401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100000">
              <a:srgbClr val="0D58D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23F4CBA-4D98-4E20-88D4-4A463BF858CB}"/>
              </a:ext>
            </a:extLst>
          </p:cNvPr>
          <p:cNvSpPr/>
          <p:nvPr/>
        </p:nvSpPr>
        <p:spPr>
          <a:xfrm>
            <a:off x="7621134" y="11946"/>
            <a:ext cx="3519687" cy="2037700"/>
          </a:xfrm>
          <a:custGeom>
            <a:avLst/>
            <a:gdLst>
              <a:gd name="connsiteX0" fmla="*/ 33908 w 4966422"/>
              <a:gd name="connsiteY0" fmla="*/ 0 h 2875277"/>
              <a:gd name="connsiteX1" fmla="*/ 4932514 w 4966422"/>
              <a:gd name="connsiteY1" fmla="*/ 0 h 2875277"/>
              <a:gd name="connsiteX2" fmla="*/ 4953602 w 4966422"/>
              <a:gd name="connsiteY2" fmla="*/ 138172 h 2875277"/>
              <a:gd name="connsiteX3" fmla="*/ 4966422 w 4966422"/>
              <a:gd name="connsiteY3" fmla="*/ 392066 h 2875277"/>
              <a:gd name="connsiteX4" fmla="*/ 2483211 w 4966422"/>
              <a:gd name="connsiteY4" fmla="*/ 2875277 h 2875277"/>
              <a:gd name="connsiteX5" fmla="*/ 0 w 4966422"/>
              <a:gd name="connsiteY5" fmla="*/ 392066 h 2875277"/>
              <a:gd name="connsiteX6" fmla="*/ 12821 w 4966422"/>
              <a:gd name="connsiteY6" fmla="*/ 138172 h 2875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66422" h="2875277">
                <a:moveTo>
                  <a:pt x="33908" y="0"/>
                </a:moveTo>
                <a:lnTo>
                  <a:pt x="4932514" y="0"/>
                </a:lnTo>
                <a:lnTo>
                  <a:pt x="4953602" y="138172"/>
                </a:lnTo>
                <a:cubicBezTo>
                  <a:pt x="4962080" y="221650"/>
                  <a:pt x="4966422" y="306351"/>
                  <a:pt x="4966422" y="392066"/>
                </a:cubicBezTo>
                <a:cubicBezTo>
                  <a:pt x="4966422" y="1763506"/>
                  <a:pt x="3854652" y="2875277"/>
                  <a:pt x="2483211" y="2875277"/>
                </a:cubicBezTo>
                <a:cubicBezTo>
                  <a:pt x="1111771" y="2875277"/>
                  <a:pt x="0" y="1763506"/>
                  <a:pt x="0" y="392066"/>
                </a:cubicBezTo>
                <a:cubicBezTo>
                  <a:pt x="0" y="306351"/>
                  <a:pt x="4343" y="221650"/>
                  <a:pt x="12821" y="13817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176AF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xmlns="" id="{03BC0F25-0EE1-4FDF-8D0A-46E71A3C84D9}"/>
              </a:ext>
            </a:extLst>
          </p:cNvPr>
          <p:cNvSpPr/>
          <p:nvPr/>
        </p:nvSpPr>
        <p:spPr>
          <a:xfrm>
            <a:off x="1628785" y="2970096"/>
            <a:ext cx="1602909" cy="239486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535EC0CE-9B00-422A-857E-44702B465E08}"/>
              </a:ext>
            </a:extLst>
          </p:cNvPr>
          <p:cNvSpPr/>
          <p:nvPr/>
        </p:nvSpPr>
        <p:spPr>
          <a:xfrm>
            <a:off x="2128137" y="3126179"/>
            <a:ext cx="1602909" cy="192423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C8DFB9CA-E2ED-40A9-9182-97112F4FEFD0}"/>
              </a:ext>
            </a:extLst>
          </p:cNvPr>
          <p:cNvSpPr/>
          <p:nvPr/>
        </p:nvSpPr>
        <p:spPr>
          <a:xfrm>
            <a:off x="599197" y="5091487"/>
            <a:ext cx="3223238" cy="1766513"/>
          </a:xfrm>
          <a:custGeom>
            <a:avLst/>
            <a:gdLst>
              <a:gd name="connsiteX0" fmla="*/ 1611619 w 3223238"/>
              <a:gd name="connsiteY0" fmla="*/ 0 h 1766513"/>
              <a:gd name="connsiteX1" fmla="*/ 3223238 w 3223238"/>
              <a:gd name="connsiteY1" fmla="*/ 1611619 h 1766513"/>
              <a:gd name="connsiteX2" fmla="*/ 3215417 w 3223238"/>
              <a:gd name="connsiteY2" fmla="*/ 1766513 h 1766513"/>
              <a:gd name="connsiteX3" fmla="*/ 2596174 w 3223238"/>
              <a:gd name="connsiteY3" fmla="*/ 1766513 h 1766513"/>
              <a:gd name="connsiteX4" fmla="*/ 2611788 w 3223238"/>
              <a:gd name="connsiteY4" fmla="*/ 1611619 h 1766513"/>
              <a:gd name="connsiteX5" fmla="*/ 1611618 w 3223238"/>
              <a:gd name="connsiteY5" fmla="*/ 611449 h 1766513"/>
              <a:gd name="connsiteX6" fmla="*/ 611448 w 3223238"/>
              <a:gd name="connsiteY6" fmla="*/ 1611619 h 1766513"/>
              <a:gd name="connsiteX7" fmla="*/ 627063 w 3223238"/>
              <a:gd name="connsiteY7" fmla="*/ 1766513 h 1766513"/>
              <a:gd name="connsiteX8" fmla="*/ 7822 w 3223238"/>
              <a:gd name="connsiteY8" fmla="*/ 1766513 h 1766513"/>
              <a:gd name="connsiteX9" fmla="*/ 0 w 3223238"/>
              <a:gd name="connsiteY9" fmla="*/ 1611619 h 1766513"/>
              <a:gd name="connsiteX10" fmla="*/ 1611619 w 3223238"/>
              <a:gd name="connsiteY10" fmla="*/ 0 h 1766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23238" h="1766513">
                <a:moveTo>
                  <a:pt x="1611619" y="0"/>
                </a:moveTo>
                <a:cubicBezTo>
                  <a:pt x="2501692" y="0"/>
                  <a:pt x="3223238" y="721546"/>
                  <a:pt x="3223238" y="1611619"/>
                </a:cubicBezTo>
                <a:lnTo>
                  <a:pt x="3215417" y="1766513"/>
                </a:lnTo>
                <a:lnTo>
                  <a:pt x="2596174" y="1766513"/>
                </a:lnTo>
                <a:lnTo>
                  <a:pt x="2611788" y="1611619"/>
                </a:lnTo>
                <a:cubicBezTo>
                  <a:pt x="2611788" y="1059240"/>
                  <a:pt x="2163997" y="611449"/>
                  <a:pt x="1611618" y="611449"/>
                </a:cubicBezTo>
                <a:cubicBezTo>
                  <a:pt x="1059239" y="611449"/>
                  <a:pt x="611448" y="1059240"/>
                  <a:pt x="611448" y="1611619"/>
                </a:cubicBezTo>
                <a:lnTo>
                  <a:pt x="627063" y="1766513"/>
                </a:lnTo>
                <a:lnTo>
                  <a:pt x="7822" y="1766513"/>
                </a:lnTo>
                <a:lnTo>
                  <a:pt x="0" y="1611619"/>
                </a:lnTo>
                <a:cubicBezTo>
                  <a:pt x="0" y="721546"/>
                  <a:pt x="721546" y="0"/>
                  <a:pt x="161161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176AF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8333503-D02E-406F-BEFC-2D93D29A2567}"/>
              </a:ext>
            </a:extLst>
          </p:cNvPr>
          <p:cNvGrpSpPr/>
          <p:nvPr/>
        </p:nvGrpSpPr>
        <p:grpSpPr>
          <a:xfrm>
            <a:off x="3507954" y="1498600"/>
            <a:ext cx="5176092" cy="5359400"/>
            <a:chOff x="3459908" y="1498600"/>
            <a:chExt cx="5176092" cy="53594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766220DD-F058-48E9-9912-E4061CFB6D1E}"/>
                </a:ext>
              </a:extLst>
            </p:cNvPr>
            <p:cNvSpPr/>
            <p:nvPr/>
          </p:nvSpPr>
          <p:spPr>
            <a:xfrm>
              <a:off x="3459908" y="1498600"/>
              <a:ext cx="5176092" cy="5359400"/>
            </a:xfrm>
            <a:custGeom>
              <a:avLst/>
              <a:gdLst>
                <a:gd name="connsiteX0" fmla="*/ 840719 w 6680322"/>
                <a:gd name="connsiteY0" fmla="*/ 0 h 5943411"/>
                <a:gd name="connsiteX1" fmla="*/ 5839603 w 6680322"/>
                <a:gd name="connsiteY1" fmla="*/ 0 h 5943411"/>
                <a:gd name="connsiteX2" fmla="*/ 6680322 w 6680322"/>
                <a:gd name="connsiteY2" fmla="*/ 840719 h 5943411"/>
                <a:gd name="connsiteX3" fmla="*/ 6680322 w 6680322"/>
                <a:gd name="connsiteY3" fmla="*/ 5943411 h 5943411"/>
                <a:gd name="connsiteX4" fmla="*/ 0 w 6680322"/>
                <a:gd name="connsiteY4" fmla="*/ 5943411 h 5943411"/>
                <a:gd name="connsiteX5" fmla="*/ 0 w 6680322"/>
                <a:gd name="connsiteY5" fmla="*/ 840719 h 5943411"/>
                <a:gd name="connsiteX6" fmla="*/ 840719 w 6680322"/>
                <a:gd name="connsiteY6" fmla="*/ 0 h 594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80322" h="5943411">
                  <a:moveTo>
                    <a:pt x="840719" y="0"/>
                  </a:moveTo>
                  <a:lnTo>
                    <a:pt x="5839603" y="0"/>
                  </a:lnTo>
                  <a:cubicBezTo>
                    <a:pt x="6303919" y="0"/>
                    <a:pt x="6680322" y="376403"/>
                    <a:pt x="6680322" y="840719"/>
                  </a:cubicBezTo>
                  <a:lnTo>
                    <a:pt x="6680322" y="5943411"/>
                  </a:lnTo>
                  <a:lnTo>
                    <a:pt x="0" y="5943411"/>
                  </a:lnTo>
                  <a:lnTo>
                    <a:pt x="0" y="840719"/>
                  </a:lnTo>
                  <a:cubicBezTo>
                    <a:pt x="0" y="376403"/>
                    <a:pt x="376403" y="0"/>
                    <a:pt x="84071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19050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9B4F8458-32D1-4062-A7CE-A1DF19527342}"/>
                </a:ext>
              </a:extLst>
            </p:cNvPr>
            <p:cNvSpPr/>
            <p:nvPr/>
          </p:nvSpPr>
          <p:spPr>
            <a:xfrm flipH="1">
              <a:off x="5517666" y="1935133"/>
              <a:ext cx="1353582" cy="150256"/>
            </a:xfrm>
            <a:custGeom>
              <a:avLst/>
              <a:gdLst>
                <a:gd name="connsiteX0" fmla="*/ 0 w 1353582"/>
                <a:gd name="connsiteY0" fmla="*/ 75127 h 150256"/>
                <a:gd name="connsiteX1" fmla="*/ 0 w 1353582"/>
                <a:gd name="connsiteY1" fmla="*/ 75128 h 150256"/>
                <a:gd name="connsiteX2" fmla="*/ 0 w 1353582"/>
                <a:gd name="connsiteY2" fmla="*/ 75128 h 150256"/>
                <a:gd name="connsiteX3" fmla="*/ 1278454 w 1353582"/>
                <a:gd name="connsiteY3" fmla="*/ 0 h 150256"/>
                <a:gd name="connsiteX4" fmla="*/ 75128 w 1353582"/>
                <a:gd name="connsiteY4" fmla="*/ 0 h 150256"/>
                <a:gd name="connsiteX5" fmla="*/ 5904 w 1353582"/>
                <a:gd name="connsiteY5" fmla="*/ 45885 h 150256"/>
                <a:gd name="connsiteX6" fmla="*/ 0 w 1353582"/>
                <a:gd name="connsiteY6" fmla="*/ 75128 h 150256"/>
                <a:gd name="connsiteX7" fmla="*/ 5904 w 1353582"/>
                <a:gd name="connsiteY7" fmla="*/ 104370 h 150256"/>
                <a:gd name="connsiteX8" fmla="*/ 75128 w 1353582"/>
                <a:gd name="connsiteY8" fmla="*/ 150255 h 150256"/>
                <a:gd name="connsiteX9" fmla="*/ 1278453 w 1353582"/>
                <a:gd name="connsiteY9" fmla="*/ 150256 h 150256"/>
                <a:gd name="connsiteX10" fmla="*/ 1353581 w 1353582"/>
                <a:gd name="connsiteY10" fmla="*/ 75128 h 150256"/>
                <a:gd name="connsiteX11" fmla="*/ 1353582 w 1353582"/>
                <a:gd name="connsiteY11" fmla="*/ 75128 h 150256"/>
                <a:gd name="connsiteX12" fmla="*/ 1278454 w 1353582"/>
                <a:gd name="connsiteY12" fmla="*/ 0 h 150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3582" h="150256">
                  <a:moveTo>
                    <a:pt x="0" y="75127"/>
                  </a:moveTo>
                  <a:lnTo>
                    <a:pt x="0" y="75128"/>
                  </a:lnTo>
                  <a:lnTo>
                    <a:pt x="0" y="75128"/>
                  </a:lnTo>
                  <a:close/>
                  <a:moveTo>
                    <a:pt x="1278454" y="0"/>
                  </a:moveTo>
                  <a:lnTo>
                    <a:pt x="75128" y="0"/>
                  </a:lnTo>
                  <a:cubicBezTo>
                    <a:pt x="44009" y="0"/>
                    <a:pt x="17309" y="18920"/>
                    <a:pt x="5904" y="45885"/>
                  </a:cubicBezTo>
                  <a:lnTo>
                    <a:pt x="0" y="75128"/>
                  </a:lnTo>
                  <a:lnTo>
                    <a:pt x="5904" y="104370"/>
                  </a:lnTo>
                  <a:cubicBezTo>
                    <a:pt x="17309" y="131335"/>
                    <a:pt x="44009" y="150255"/>
                    <a:pt x="75128" y="150255"/>
                  </a:cubicBezTo>
                  <a:lnTo>
                    <a:pt x="1278453" y="150256"/>
                  </a:lnTo>
                  <a:cubicBezTo>
                    <a:pt x="1319945" y="150256"/>
                    <a:pt x="1353581" y="116620"/>
                    <a:pt x="1353581" y="75128"/>
                  </a:cubicBezTo>
                  <a:lnTo>
                    <a:pt x="1353582" y="75128"/>
                  </a:lnTo>
                  <a:cubicBezTo>
                    <a:pt x="1353582" y="33636"/>
                    <a:pt x="1319946" y="0"/>
                    <a:pt x="1278454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C383B7F3-A38A-42FE-AA68-CD1635EB99DF}"/>
                </a:ext>
              </a:extLst>
            </p:cNvPr>
            <p:cNvSpPr/>
            <p:nvPr/>
          </p:nvSpPr>
          <p:spPr>
            <a:xfrm>
              <a:off x="5045561" y="1896542"/>
              <a:ext cx="212448" cy="212448"/>
            </a:xfrm>
            <a:custGeom>
              <a:avLst/>
              <a:gdLst>
                <a:gd name="connsiteX0" fmla="*/ 106224 w 212448"/>
                <a:gd name="connsiteY0" fmla="*/ 0 h 212448"/>
                <a:gd name="connsiteX1" fmla="*/ 212448 w 212448"/>
                <a:gd name="connsiteY1" fmla="*/ 106224 h 212448"/>
                <a:gd name="connsiteX2" fmla="*/ 106224 w 212448"/>
                <a:gd name="connsiteY2" fmla="*/ 212448 h 212448"/>
                <a:gd name="connsiteX3" fmla="*/ 0 w 212448"/>
                <a:gd name="connsiteY3" fmla="*/ 106224 h 212448"/>
                <a:gd name="connsiteX4" fmla="*/ 106224 w 212448"/>
                <a:gd name="connsiteY4" fmla="*/ 0 h 21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48" h="212448">
                  <a:moveTo>
                    <a:pt x="106224" y="0"/>
                  </a:moveTo>
                  <a:cubicBezTo>
                    <a:pt x="164890" y="0"/>
                    <a:pt x="212448" y="47558"/>
                    <a:pt x="212448" y="106224"/>
                  </a:cubicBezTo>
                  <a:cubicBezTo>
                    <a:pt x="212448" y="164890"/>
                    <a:pt x="164890" y="212448"/>
                    <a:pt x="106224" y="212448"/>
                  </a:cubicBezTo>
                  <a:cubicBezTo>
                    <a:pt x="47558" y="212448"/>
                    <a:pt x="0" y="164890"/>
                    <a:pt x="0" y="106224"/>
                  </a:cubicBezTo>
                  <a:cubicBezTo>
                    <a:pt x="0" y="47558"/>
                    <a:pt x="47558" y="0"/>
                    <a:pt x="106224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614E2305-F565-4B21-B043-F76870C6E028}"/>
                </a:ext>
              </a:extLst>
            </p:cNvPr>
            <p:cNvSpPr/>
            <p:nvPr/>
          </p:nvSpPr>
          <p:spPr>
            <a:xfrm>
              <a:off x="3683000" y="2457557"/>
              <a:ext cx="4755420" cy="4400443"/>
            </a:xfrm>
            <a:custGeom>
              <a:avLst/>
              <a:gdLst>
                <a:gd name="connsiteX0" fmla="*/ 173136 w 6137398"/>
                <a:gd name="connsiteY0" fmla="*/ 0 h 4879957"/>
                <a:gd name="connsiteX1" fmla="*/ 5964262 w 6137398"/>
                <a:gd name="connsiteY1" fmla="*/ 0 h 4879957"/>
                <a:gd name="connsiteX2" fmla="*/ 6137398 w 6137398"/>
                <a:gd name="connsiteY2" fmla="*/ 173136 h 4879957"/>
                <a:gd name="connsiteX3" fmla="*/ 6137398 w 6137398"/>
                <a:gd name="connsiteY3" fmla="*/ 4879957 h 4879957"/>
                <a:gd name="connsiteX4" fmla="*/ 0 w 6137398"/>
                <a:gd name="connsiteY4" fmla="*/ 4879957 h 4879957"/>
                <a:gd name="connsiteX5" fmla="*/ 0 w 6137398"/>
                <a:gd name="connsiteY5" fmla="*/ 173136 h 4879957"/>
                <a:gd name="connsiteX6" fmla="*/ 173136 w 6137398"/>
                <a:gd name="connsiteY6" fmla="*/ 0 h 487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37398" h="4879957">
                  <a:moveTo>
                    <a:pt x="173136" y="0"/>
                  </a:moveTo>
                  <a:lnTo>
                    <a:pt x="5964262" y="0"/>
                  </a:lnTo>
                  <a:cubicBezTo>
                    <a:pt x="6059882" y="0"/>
                    <a:pt x="6137398" y="77516"/>
                    <a:pt x="6137398" y="173136"/>
                  </a:cubicBezTo>
                  <a:lnTo>
                    <a:pt x="6137398" y="4879957"/>
                  </a:lnTo>
                  <a:lnTo>
                    <a:pt x="0" y="4879957"/>
                  </a:lnTo>
                  <a:lnTo>
                    <a:pt x="0" y="173136"/>
                  </a:lnTo>
                  <a:cubicBezTo>
                    <a:pt x="0" y="77516"/>
                    <a:pt x="77516" y="0"/>
                    <a:pt x="173136" y="0"/>
                  </a:cubicBezTo>
                  <a:close/>
                </a:path>
              </a:pathLst>
            </a:custGeom>
            <a:solidFill>
              <a:srgbClr val="F7F7F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165771F-B488-4012-8864-E4963A4EA5D8}"/>
                </a:ext>
              </a:extLst>
            </p:cNvPr>
            <p:cNvSpPr/>
            <p:nvPr/>
          </p:nvSpPr>
          <p:spPr>
            <a:xfrm>
              <a:off x="4280383" y="4506712"/>
              <a:ext cx="34947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000" spc="200" noProof="0" dirty="0">
                  <a:solidFill>
                    <a:srgbClr val="2B2B2B"/>
                  </a:solidFill>
                  <a:cs typeface="+mn-ea"/>
                  <a:sym typeface="+mn-lt"/>
                </a:rPr>
                <a:t>WORK</a:t>
              </a:r>
              <a:r>
                <a:rPr kumimoji="0" lang="en-US" altLang="zh-CN" sz="2000" b="0" i="0" u="none" strike="noStrike" kern="1200" cap="none" spc="20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 REVIEW</a:t>
              </a:r>
              <a:endParaRPr kumimoji="0" lang="zh-CN" altLang="en-US" sz="2000" b="0" i="0" u="none" strike="noStrike" kern="1200" cap="none" spc="20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C4F34DE-D456-42ED-B8A2-A00765608AFB}"/>
                </a:ext>
              </a:extLst>
            </p:cNvPr>
            <p:cNvSpPr txBox="1"/>
            <p:nvPr/>
          </p:nvSpPr>
          <p:spPr>
            <a:xfrm>
              <a:off x="4211328" y="2951940"/>
              <a:ext cx="36276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0" dirty="0">
                  <a:ln w="38100">
                    <a:gradFill>
                      <a:gsLst>
                        <a:gs pos="22000">
                          <a:schemeClr val="accent4"/>
                        </a:gs>
                        <a:gs pos="81000">
                          <a:schemeClr val="accent4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  <a:cs typeface="+mn-ea"/>
                  <a:sym typeface="+mn-lt"/>
                </a:rPr>
                <a:t>PART 01</a:t>
              </a:r>
              <a:endParaRPr lang="zh-CN" altLang="en-US" sz="6000" dirty="0">
                <a:ln w="38100">
                  <a:gradFill>
                    <a:gsLst>
                      <a:gs pos="22000">
                        <a:schemeClr val="accent4"/>
                      </a:gs>
                      <a:gs pos="81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xmlns="" id="{0D8D7919-69B3-40AA-8745-CFCC4B26197E}"/>
                </a:ext>
              </a:extLst>
            </p:cNvPr>
            <p:cNvSpPr/>
            <p:nvPr/>
          </p:nvSpPr>
          <p:spPr>
            <a:xfrm rot="10800000">
              <a:off x="5752377" y="5337776"/>
              <a:ext cx="609600" cy="525517"/>
            </a:xfrm>
            <a:prstGeom prst="triangle">
              <a:avLst/>
            </a:prstGeom>
            <a:noFill/>
            <a:ln>
              <a:gradFill>
                <a:gsLst>
                  <a:gs pos="0">
                    <a:schemeClr val="accent4"/>
                  </a:gs>
                  <a:gs pos="73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5B3965AB-1E7A-4D74-8C6D-56A689D62049}"/>
                </a:ext>
              </a:extLst>
            </p:cNvPr>
            <p:cNvSpPr txBox="1"/>
            <p:nvPr/>
          </p:nvSpPr>
          <p:spPr>
            <a:xfrm>
              <a:off x="4160528" y="3549372"/>
              <a:ext cx="384414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600" b="1" spc="400" noProof="0" dirty="0">
                  <a:solidFill>
                    <a:srgbClr val="2B2B2B"/>
                  </a:solidFill>
                  <a:latin typeface="+mj-ea"/>
                  <a:ea typeface="+mj-ea"/>
                  <a:cs typeface="+mn-ea"/>
                  <a:sym typeface="+mn-lt"/>
                </a:rPr>
                <a:t>工作回顾</a:t>
              </a:r>
              <a:endParaRPr kumimoji="0" lang="zh-CN" altLang="en-US" sz="6600" b="1" i="0" u="none" strike="noStrike" kern="1200" cap="none" spc="400" normalizeH="0" baseline="0" noProof="0" dirty="0">
                <a:ln>
                  <a:noFill/>
                </a:ln>
                <a:solidFill>
                  <a:srgbClr val="2B2B2B"/>
                </a:solidFill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16CAFE79-E09B-4D4A-87EB-057D71A0E327}"/>
              </a:ext>
            </a:extLst>
          </p:cNvPr>
          <p:cNvSpPr/>
          <p:nvPr/>
        </p:nvSpPr>
        <p:spPr>
          <a:xfrm rot="10800000">
            <a:off x="8749688" y="4283541"/>
            <a:ext cx="1602909" cy="239486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xmlns="" id="{C58ED7F0-DB6E-4265-BAFA-2A21CF70558C}"/>
              </a:ext>
            </a:extLst>
          </p:cNvPr>
          <p:cNvSpPr/>
          <p:nvPr/>
        </p:nvSpPr>
        <p:spPr>
          <a:xfrm rot="10800000">
            <a:off x="9249040" y="4439624"/>
            <a:ext cx="1602909" cy="192423"/>
          </a:xfrm>
          <a:prstGeom prst="parallelogram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108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B7AF225D-052A-4874-9540-65B79C8EDD4D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9A8090C8-4F15-4D80-8E94-DB7C2C3E99B4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D2162B1-7D57-4982-8382-D89B40123AB7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4F4AF76-9372-4657-B649-A4187FECC42C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6A368B38-F8F3-4751-A838-DD6585370707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1C0D472-EE87-457E-AA4F-B8E279845015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F5A6C3A-F5A3-4621-9E96-4606BB776B79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xmlns="" id="{2F79185A-E987-4C91-A7FC-F0DDC6AD05D8}"/>
              </a:ext>
            </a:extLst>
          </p:cNvPr>
          <p:cNvSpPr/>
          <p:nvPr/>
        </p:nvSpPr>
        <p:spPr>
          <a:xfrm>
            <a:off x="4529626" y="2466546"/>
            <a:ext cx="3116378" cy="4391454"/>
          </a:xfrm>
          <a:custGeom>
            <a:avLst/>
            <a:gdLst>
              <a:gd name="connsiteX0" fmla="*/ 96017 w 3116378"/>
              <a:gd name="connsiteY0" fmla="*/ 0 h 4391454"/>
              <a:gd name="connsiteX1" fmla="*/ 3020362 w 3116378"/>
              <a:gd name="connsiteY1" fmla="*/ 0 h 4391454"/>
              <a:gd name="connsiteX2" fmla="*/ 3116378 w 3116378"/>
              <a:gd name="connsiteY2" fmla="*/ 96016 h 4391454"/>
              <a:gd name="connsiteX3" fmla="*/ 3116378 w 3116378"/>
              <a:gd name="connsiteY3" fmla="*/ 4367830 h 4391454"/>
              <a:gd name="connsiteX4" fmla="*/ 3111609 w 3116378"/>
              <a:gd name="connsiteY4" fmla="*/ 4391454 h 4391454"/>
              <a:gd name="connsiteX5" fmla="*/ 4770 w 3116378"/>
              <a:gd name="connsiteY5" fmla="*/ 4391454 h 4391454"/>
              <a:gd name="connsiteX6" fmla="*/ 0 w 3116378"/>
              <a:gd name="connsiteY6" fmla="*/ 4367830 h 4391454"/>
              <a:gd name="connsiteX7" fmla="*/ 0 w 3116378"/>
              <a:gd name="connsiteY7" fmla="*/ 96016 h 4391454"/>
              <a:gd name="connsiteX8" fmla="*/ 96017 w 3116378"/>
              <a:gd name="connsiteY8" fmla="*/ 0 h 439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6378" h="4391454">
                <a:moveTo>
                  <a:pt x="96017" y="0"/>
                </a:moveTo>
                <a:lnTo>
                  <a:pt x="3020362" y="0"/>
                </a:lnTo>
                <a:cubicBezTo>
                  <a:pt x="3073390" y="0"/>
                  <a:pt x="3116378" y="42988"/>
                  <a:pt x="3116378" y="96016"/>
                </a:cubicBezTo>
                <a:lnTo>
                  <a:pt x="3116378" y="4367830"/>
                </a:lnTo>
                <a:lnTo>
                  <a:pt x="3111609" y="4391454"/>
                </a:lnTo>
                <a:lnTo>
                  <a:pt x="4770" y="4391454"/>
                </a:lnTo>
                <a:lnTo>
                  <a:pt x="0" y="4367830"/>
                </a:lnTo>
                <a:lnTo>
                  <a:pt x="0" y="96016"/>
                </a:lnTo>
                <a:cubicBezTo>
                  <a:pt x="0" y="42988"/>
                  <a:pt x="42988" y="0"/>
                  <a:pt x="9601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3000"/>
                </a:schemeClr>
              </a:gs>
              <a:gs pos="77000">
                <a:schemeClr val="bg1"/>
              </a:gs>
            </a:gsLst>
            <a:lin ang="16200000" scaled="1"/>
            <a:tileRect/>
          </a:gradFill>
          <a:ln>
            <a:solidFill>
              <a:schemeClr val="accent4"/>
            </a:solidFill>
          </a:ln>
          <a:effectLst>
            <a:outerShdw blurRad="342900" sx="94000" sy="94000" algn="ctr" rotWithShape="0">
              <a:srgbClr val="3171B7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xmlns="" id="{94DEDB10-0FB8-41EE-B9F9-C072B837FF5D}"/>
              </a:ext>
            </a:extLst>
          </p:cNvPr>
          <p:cNvSpPr/>
          <p:nvPr/>
        </p:nvSpPr>
        <p:spPr>
          <a:xfrm>
            <a:off x="8163414" y="2466546"/>
            <a:ext cx="3116378" cy="4391454"/>
          </a:xfrm>
          <a:custGeom>
            <a:avLst/>
            <a:gdLst>
              <a:gd name="connsiteX0" fmla="*/ 108699 w 3116378"/>
              <a:gd name="connsiteY0" fmla="*/ 0 h 4391454"/>
              <a:gd name="connsiteX1" fmla="*/ 3007679 w 3116378"/>
              <a:gd name="connsiteY1" fmla="*/ 0 h 4391454"/>
              <a:gd name="connsiteX2" fmla="*/ 3116378 w 3116378"/>
              <a:gd name="connsiteY2" fmla="*/ 108699 h 4391454"/>
              <a:gd name="connsiteX3" fmla="*/ 3116378 w 3116378"/>
              <a:gd name="connsiteY3" fmla="*/ 4355147 h 4391454"/>
              <a:gd name="connsiteX4" fmla="*/ 3109048 w 3116378"/>
              <a:gd name="connsiteY4" fmla="*/ 4391454 h 4391454"/>
              <a:gd name="connsiteX5" fmla="*/ 7330 w 3116378"/>
              <a:gd name="connsiteY5" fmla="*/ 4391454 h 4391454"/>
              <a:gd name="connsiteX6" fmla="*/ 0 w 3116378"/>
              <a:gd name="connsiteY6" fmla="*/ 4355147 h 4391454"/>
              <a:gd name="connsiteX7" fmla="*/ 0 w 3116378"/>
              <a:gd name="connsiteY7" fmla="*/ 108699 h 4391454"/>
              <a:gd name="connsiteX8" fmla="*/ 108699 w 3116378"/>
              <a:gd name="connsiteY8" fmla="*/ 0 h 439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6378" h="4391454">
                <a:moveTo>
                  <a:pt x="108699" y="0"/>
                </a:moveTo>
                <a:lnTo>
                  <a:pt x="3007679" y="0"/>
                </a:lnTo>
                <a:cubicBezTo>
                  <a:pt x="3067712" y="0"/>
                  <a:pt x="3116378" y="48666"/>
                  <a:pt x="3116378" y="108699"/>
                </a:cubicBezTo>
                <a:lnTo>
                  <a:pt x="3116378" y="4355147"/>
                </a:lnTo>
                <a:lnTo>
                  <a:pt x="3109048" y="4391454"/>
                </a:lnTo>
                <a:lnTo>
                  <a:pt x="7330" y="4391454"/>
                </a:lnTo>
                <a:lnTo>
                  <a:pt x="0" y="4355147"/>
                </a:lnTo>
                <a:lnTo>
                  <a:pt x="0" y="108699"/>
                </a:lnTo>
                <a:cubicBezTo>
                  <a:pt x="0" y="48666"/>
                  <a:pt x="48666" y="0"/>
                  <a:pt x="10869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3000"/>
                </a:schemeClr>
              </a:gs>
              <a:gs pos="77000">
                <a:schemeClr val="bg1"/>
              </a:gs>
            </a:gsLst>
            <a:lin ang="16200000" scaled="1"/>
            <a:tileRect/>
          </a:gradFill>
          <a:ln>
            <a:solidFill>
              <a:schemeClr val="accent4"/>
            </a:solidFill>
          </a:ln>
          <a:effectLst>
            <a:outerShdw blurRad="342900" sx="94000" sy="94000" algn="ctr" rotWithShape="0">
              <a:srgbClr val="3171B7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xmlns="" id="{052205D5-87D1-49F1-87AD-840AC3E5FFE1}"/>
              </a:ext>
            </a:extLst>
          </p:cNvPr>
          <p:cNvSpPr/>
          <p:nvPr/>
        </p:nvSpPr>
        <p:spPr>
          <a:xfrm>
            <a:off x="4750808" y="3479802"/>
            <a:ext cx="2674014" cy="3378199"/>
          </a:xfrm>
          <a:custGeom>
            <a:avLst/>
            <a:gdLst>
              <a:gd name="connsiteX0" fmla="*/ 75434 w 2674014"/>
              <a:gd name="connsiteY0" fmla="*/ 0 h 3378199"/>
              <a:gd name="connsiteX1" fmla="*/ 2598580 w 2674014"/>
              <a:gd name="connsiteY1" fmla="*/ 0 h 3378199"/>
              <a:gd name="connsiteX2" fmla="*/ 2674014 w 2674014"/>
              <a:gd name="connsiteY2" fmla="*/ 121320 h 3378199"/>
              <a:gd name="connsiteX3" fmla="*/ 2674014 w 2674014"/>
              <a:gd name="connsiteY3" fmla="*/ 3378199 h 3378199"/>
              <a:gd name="connsiteX4" fmla="*/ 0 w 2674014"/>
              <a:gd name="connsiteY4" fmla="*/ 3378199 h 3378199"/>
              <a:gd name="connsiteX5" fmla="*/ 0 w 2674014"/>
              <a:gd name="connsiteY5" fmla="*/ 121320 h 3378199"/>
              <a:gd name="connsiteX6" fmla="*/ 75434 w 2674014"/>
              <a:gd name="connsiteY6" fmla="*/ 0 h 337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4014" h="3378199">
                <a:moveTo>
                  <a:pt x="75434" y="0"/>
                </a:moveTo>
                <a:lnTo>
                  <a:pt x="2598580" y="0"/>
                </a:lnTo>
                <a:cubicBezTo>
                  <a:pt x="2640241" y="0"/>
                  <a:pt x="2674014" y="54317"/>
                  <a:pt x="2674014" y="121320"/>
                </a:cubicBezTo>
                <a:lnTo>
                  <a:pt x="2674014" y="3378199"/>
                </a:lnTo>
                <a:lnTo>
                  <a:pt x="0" y="3378199"/>
                </a:lnTo>
                <a:lnTo>
                  <a:pt x="0" y="121320"/>
                </a:lnTo>
                <a:cubicBezTo>
                  <a:pt x="0" y="54317"/>
                  <a:pt x="33773" y="0"/>
                  <a:pt x="75434" y="0"/>
                </a:cubicBezTo>
                <a:close/>
              </a:path>
            </a:pathLst>
          </a:custGeom>
          <a:solidFill>
            <a:srgbClr val="F7F7F7"/>
          </a:solidFill>
          <a:ln w="12700" cap="flat" cmpd="sng" algn="ctr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xmlns="" id="{DEB253A6-2A7C-4697-87CA-A1E88191C068}"/>
              </a:ext>
            </a:extLst>
          </p:cNvPr>
          <p:cNvSpPr/>
          <p:nvPr/>
        </p:nvSpPr>
        <p:spPr>
          <a:xfrm>
            <a:off x="8384596" y="3479802"/>
            <a:ext cx="2674014" cy="3378199"/>
          </a:xfrm>
          <a:custGeom>
            <a:avLst/>
            <a:gdLst>
              <a:gd name="connsiteX0" fmla="*/ 75434 w 2674014"/>
              <a:gd name="connsiteY0" fmla="*/ 0 h 3378199"/>
              <a:gd name="connsiteX1" fmla="*/ 2598580 w 2674014"/>
              <a:gd name="connsiteY1" fmla="*/ 0 h 3378199"/>
              <a:gd name="connsiteX2" fmla="*/ 2674014 w 2674014"/>
              <a:gd name="connsiteY2" fmla="*/ 120213 h 3378199"/>
              <a:gd name="connsiteX3" fmla="*/ 2674014 w 2674014"/>
              <a:gd name="connsiteY3" fmla="*/ 3378199 h 3378199"/>
              <a:gd name="connsiteX4" fmla="*/ 0 w 2674014"/>
              <a:gd name="connsiteY4" fmla="*/ 3378199 h 3378199"/>
              <a:gd name="connsiteX5" fmla="*/ 0 w 2674014"/>
              <a:gd name="connsiteY5" fmla="*/ 120213 h 3378199"/>
              <a:gd name="connsiteX6" fmla="*/ 75434 w 2674014"/>
              <a:gd name="connsiteY6" fmla="*/ 0 h 337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4014" h="3378199">
                <a:moveTo>
                  <a:pt x="75434" y="0"/>
                </a:moveTo>
                <a:lnTo>
                  <a:pt x="2598580" y="0"/>
                </a:lnTo>
                <a:cubicBezTo>
                  <a:pt x="2640241" y="0"/>
                  <a:pt x="2674014" y="53821"/>
                  <a:pt x="2674014" y="120213"/>
                </a:cubicBezTo>
                <a:lnTo>
                  <a:pt x="2674014" y="3378199"/>
                </a:lnTo>
                <a:lnTo>
                  <a:pt x="0" y="3378199"/>
                </a:lnTo>
                <a:lnTo>
                  <a:pt x="0" y="120213"/>
                </a:lnTo>
                <a:cubicBezTo>
                  <a:pt x="0" y="53821"/>
                  <a:pt x="33773" y="0"/>
                  <a:pt x="75434" y="0"/>
                </a:cubicBezTo>
                <a:close/>
              </a:path>
            </a:pathLst>
          </a:custGeom>
          <a:solidFill>
            <a:srgbClr val="F7F7F7"/>
          </a:solidFill>
          <a:ln w="12700" cap="flat" cmpd="sng" algn="ctr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5998C75D-2699-4675-8AA7-5709EAB3CEF8}"/>
              </a:ext>
            </a:extLst>
          </p:cNvPr>
          <p:cNvSpPr/>
          <p:nvPr/>
        </p:nvSpPr>
        <p:spPr>
          <a:xfrm>
            <a:off x="912207" y="2466546"/>
            <a:ext cx="3116378" cy="4391454"/>
          </a:xfrm>
          <a:custGeom>
            <a:avLst/>
            <a:gdLst>
              <a:gd name="connsiteX0" fmla="*/ 96016 w 3116378"/>
              <a:gd name="connsiteY0" fmla="*/ 0 h 4391454"/>
              <a:gd name="connsiteX1" fmla="*/ 3020362 w 3116378"/>
              <a:gd name="connsiteY1" fmla="*/ 0 h 4391454"/>
              <a:gd name="connsiteX2" fmla="*/ 3116378 w 3116378"/>
              <a:gd name="connsiteY2" fmla="*/ 96016 h 4391454"/>
              <a:gd name="connsiteX3" fmla="*/ 3116378 w 3116378"/>
              <a:gd name="connsiteY3" fmla="*/ 4355764 h 4391454"/>
              <a:gd name="connsiteX4" fmla="*/ 3109173 w 3116378"/>
              <a:gd name="connsiteY4" fmla="*/ 4391454 h 4391454"/>
              <a:gd name="connsiteX5" fmla="*/ 7206 w 3116378"/>
              <a:gd name="connsiteY5" fmla="*/ 4391454 h 4391454"/>
              <a:gd name="connsiteX6" fmla="*/ 0 w 3116378"/>
              <a:gd name="connsiteY6" fmla="*/ 4355764 h 4391454"/>
              <a:gd name="connsiteX7" fmla="*/ 0 w 3116378"/>
              <a:gd name="connsiteY7" fmla="*/ 96016 h 4391454"/>
              <a:gd name="connsiteX8" fmla="*/ 96016 w 3116378"/>
              <a:gd name="connsiteY8" fmla="*/ 0 h 439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6378" h="4391454">
                <a:moveTo>
                  <a:pt x="96016" y="0"/>
                </a:moveTo>
                <a:lnTo>
                  <a:pt x="3020362" y="0"/>
                </a:lnTo>
                <a:cubicBezTo>
                  <a:pt x="3073390" y="0"/>
                  <a:pt x="3116378" y="42988"/>
                  <a:pt x="3116378" y="96016"/>
                </a:cubicBezTo>
                <a:lnTo>
                  <a:pt x="3116378" y="4355764"/>
                </a:lnTo>
                <a:lnTo>
                  <a:pt x="3109173" y="4391454"/>
                </a:lnTo>
                <a:lnTo>
                  <a:pt x="7206" y="4391454"/>
                </a:lnTo>
                <a:lnTo>
                  <a:pt x="0" y="4355764"/>
                </a:lnTo>
                <a:lnTo>
                  <a:pt x="0" y="96016"/>
                </a:lnTo>
                <a:cubicBezTo>
                  <a:pt x="0" y="42988"/>
                  <a:pt x="42988" y="0"/>
                  <a:pt x="9601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3000"/>
                </a:schemeClr>
              </a:gs>
              <a:gs pos="77000">
                <a:schemeClr val="bg1"/>
              </a:gs>
            </a:gsLst>
            <a:lin ang="16200000" scaled="1"/>
            <a:tileRect/>
          </a:gradFill>
          <a:ln>
            <a:solidFill>
              <a:schemeClr val="accent4"/>
            </a:solidFill>
          </a:ln>
          <a:effectLst>
            <a:outerShdw blurRad="342900" sx="94000" sy="94000" algn="ctr" rotWithShape="0">
              <a:srgbClr val="3171B7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xmlns="" id="{B77EA6BC-AF6F-4445-8A01-59742BBCF905}"/>
              </a:ext>
            </a:extLst>
          </p:cNvPr>
          <p:cNvSpPr/>
          <p:nvPr/>
        </p:nvSpPr>
        <p:spPr>
          <a:xfrm>
            <a:off x="1133389" y="3479802"/>
            <a:ext cx="2674014" cy="3378199"/>
          </a:xfrm>
          <a:custGeom>
            <a:avLst/>
            <a:gdLst>
              <a:gd name="connsiteX0" fmla="*/ 75434 w 2674014"/>
              <a:gd name="connsiteY0" fmla="*/ 0 h 3378199"/>
              <a:gd name="connsiteX1" fmla="*/ 2598580 w 2674014"/>
              <a:gd name="connsiteY1" fmla="*/ 0 h 3378199"/>
              <a:gd name="connsiteX2" fmla="*/ 2674014 w 2674014"/>
              <a:gd name="connsiteY2" fmla="*/ 122424 h 3378199"/>
              <a:gd name="connsiteX3" fmla="*/ 2674014 w 2674014"/>
              <a:gd name="connsiteY3" fmla="*/ 3378199 h 3378199"/>
              <a:gd name="connsiteX4" fmla="*/ 0 w 2674014"/>
              <a:gd name="connsiteY4" fmla="*/ 3378199 h 3378199"/>
              <a:gd name="connsiteX5" fmla="*/ 0 w 2674014"/>
              <a:gd name="connsiteY5" fmla="*/ 122424 h 3378199"/>
              <a:gd name="connsiteX6" fmla="*/ 75434 w 2674014"/>
              <a:gd name="connsiteY6" fmla="*/ 0 h 337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4014" h="3378199">
                <a:moveTo>
                  <a:pt x="75434" y="0"/>
                </a:moveTo>
                <a:lnTo>
                  <a:pt x="2598580" y="0"/>
                </a:lnTo>
                <a:cubicBezTo>
                  <a:pt x="2640241" y="0"/>
                  <a:pt x="2674014" y="54811"/>
                  <a:pt x="2674014" y="122424"/>
                </a:cubicBezTo>
                <a:lnTo>
                  <a:pt x="2674014" y="3378199"/>
                </a:lnTo>
                <a:lnTo>
                  <a:pt x="0" y="3378199"/>
                </a:lnTo>
                <a:lnTo>
                  <a:pt x="0" y="122424"/>
                </a:lnTo>
                <a:cubicBezTo>
                  <a:pt x="0" y="54811"/>
                  <a:pt x="33773" y="0"/>
                  <a:pt x="75434" y="0"/>
                </a:cubicBezTo>
                <a:close/>
              </a:path>
            </a:pathLst>
          </a:custGeom>
          <a:solidFill>
            <a:srgbClr val="F7F7F7"/>
          </a:solidFill>
          <a:ln w="12700" cap="flat" cmpd="sng" algn="ctr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TextBox 21">
            <a:extLst>
              <a:ext uri="{FF2B5EF4-FFF2-40B4-BE49-F238E27FC236}">
                <a16:creationId xmlns:a16="http://schemas.microsoft.com/office/drawing/2014/main" xmlns="" id="{1BBE8868-19C3-472D-A51B-ADEEA3630155}"/>
              </a:ext>
            </a:extLst>
          </p:cNvPr>
          <p:cNvSpPr txBox="1"/>
          <p:nvPr/>
        </p:nvSpPr>
        <p:spPr>
          <a:xfrm>
            <a:off x="1284534" y="3771206"/>
            <a:ext cx="2371725" cy="187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Box 21">
            <a:extLst>
              <a:ext uri="{FF2B5EF4-FFF2-40B4-BE49-F238E27FC236}">
                <a16:creationId xmlns:a16="http://schemas.microsoft.com/office/drawing/2014/main" xmlns="" id="{0AC07D9E-1E60-492B-97BC-B27A303948C6}"/>
              </a:ext>
            </a:extLst>
          </p:cNvPr>
          <p:cNvSpPr txBox="1"/>
          <p:nvPr/>
        </p:nvSpPr>
        <p:spPr>
          <a:xfrm>
            <a:off x="4901953" y="3771206"/>
            <a:ext cx="2371725" cy="187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TextBox 21">
            <a:extLst>
              <a:ext uri="{FF2B5EF4-FFF2-40B4-BE49-F238E27FC236}">
                <a16:creationId xmlns:a16="http://schemas.microsoft.com/office/drawing/2014/main" xmlns="" id="{669C3C9C-4C27-4F4B-B187-CAF0EE5E2B38}"/>
              </a:ext>
            </a:extLst>
          </p:cNvPr>
          <p:cNvSpPr txBox="1"/>
          <p:nvPr/>
        </p:nvSpPr>
        <p:spPr>
          <a:xfrm>
            <a:off x="8535741" y="3771206"/>
            <a:ext cx="2371725" cy="187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单击此处可以输入你想要输入的文字，文本框根据文字的长度可以自由拉伸。单击此处可以输入你想要输入的文字，文本框根据文字的长度可以自由拉伸。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72E9DA71-6212-454E-8E3D-4BE5F2B0D961}"/>
              </a:ext>
            </a:extLst>
          </p:cNvPr>
          <p:cNvGrpSpPr/>
          <p:nvPr/>
        </p:nvGrpSpPr>
        <p:grpSpPr>
          <a:xfrm>
            <a:off x="3113485" y="6006395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FB8C3933-11BA-44A7-9F5E-F92F15B57B86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302353F3-E82C-4505-B64E-E4B38C0FDE9B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6AD4272C-AA6D-4004-8254-B9AD8E0FBDC1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84E3F9D3-D041-465D-A142-F670A52686FC}"/>
              </a:ext>
            </a:extLst>
          </p:cNvPr>
          <p:cNvGrpSpPr/>
          <p:nvPr/>
        </p:nvGrpSpPr>
        <p:grpSpPr>
          <a:xfrm>
            <a:off x="6743097" y="6006395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CC50C609-D88E-4334-B9DE-AEA4CDA85A1B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34699009-2AED-498E-A2AF-36F920884CC9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D7BB6954-C249-42AE-B0D4-7685614E94BF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DE348AC2-BB40-471C-B252-83116A037F1C}"/>
              </a:ext>
            </a:extLst>
          </p:cNvPr>
          <p:cNvGrpSpPr/>
          <p:nvPr/>
        </p:nvGrpSpPr>
        <p:grpSpPr>
          <a:xfrm>
            <a:off x="10372709" y="6006395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86FF1A5F-AFF4-4497-B604-BD45DC5D5946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322337D5-9CF3-4129-8421-5D19B5436B73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6D5E1F46-4640-4E11-B010-1244A2A7E3AE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90915A3-3277-406C-8EA0-56C007C8E47D}"/>
              </a:ext>
            </a:extLst>
          </p:cNvPr>
          <p:cNvGrpSpPr/>
          <p:nvPr/>
        </p:nvGrpSpPr>
        <p:grpSpPr>
          <a:xfrm>
            <a:off x="1475197" y="2798438"/>
            <a:ext cx="1990398" cy="495838"/>
            <a:chOff x="1678866" y="2747638"/>
            <a:chExt cx="1990398" cy="495838"/>
          </a:xfrm>
        </p:grpSpPr>
        <p:sp>
          <p:nvSpPr>
            <p:cNvPr id="60" name="TextBox 20">
              <a:extLst>
                <a:ext uri="{FF2B5EF4-FFF2-40B4-BE49-F238E27FC236}">
                  <a16:creationId xmlns:a16="http://schemas.microsoft.com/office/drawing/2014/main" xmlns="" id="{6ADAA995-46B9-4202-A93C-461B4D282404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5C3B6C78-903F-4A80-80C4-7E358A996800}"/>
                </a:ext>
              </a:extLst>
            </p:cNvPr>
            <p:cNvSpPr/>
            <p:nvPr/>
          </p:nvSpPr>
          <p:spPr>
            <a:xfrm>
              <a:off x="167886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Object 800011">
              <a:extLst>
                <a:ext uri="{FF2B5EF4-FFF2-40B4-BE49-F238E27FC236}">
                  <a16:creationId xmlns:a16="http://schemas.microsoft.com/office/drawing/2014/main" xmlns="" id="{E654DC3D-932E-417C-8400-83870E71669C}"/>
                </a:ext>
              </a:extLst>
            </p:cNvPr>
            <p:cNvSpPr txBox="1"/>
            <p:nvPr/>
          </p:nvSpPr>
          <p:spPr>
            <a:xfrm>
              <a:off x="1723967" y="2810891"/>
              <a:ext cx="405636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86BE82C-6CA4-45BE-B6AD-8BEFF0F29A16}"/>
              </a:ext>
            </a:extLst>
          </p:cNvPr>
          <p:cNvGrpSpPr/>
          <p:nvPr/>
        </p:nvGrpSpPr>
        <p:grpSpPr>
          <a:xfrm>
            <a:off x="5092303" y="2798438"/>
            <a:ext cx="1991024" cy="495838"/>
            <a:chOff x="5305126" y="2747638"/>
            <a:chExt cx="1991024" cy="495838"/>
          </a:xfrm>
        </p:grpSpPr>
        <p:sp>
          <p:nvSpPr>
            <p:cNvPr id="56" name="TextBox 20">
              <a:extLst>
                <a:ext uri="{FF2B5EF4-FFF2-40B4-BE49-F238E27FC236}">
                  <a16:creationId xmlns:a16="http://schemas.microsoft.com/office/drawing/2014/main" xmlns="" id="{7F71BB57-9622-44CA-B868-78A0E636BB6B}"/>
                </a:ext>
              </a:extLst>
            </p:cNvPr>
            <p:cNvSpPr txBox="1"/>
            <p:nvPr/>
          </p:nvSpPr>
          <p:spPr>
            <a:xfrm>
              <a:off x="5735538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AD94DB56-E43D-4442-9B39-CEE0B34E0EFB}"/>
                </a:ext>
              </a:extLst>
            </p:cNvPr>
            <p:cNvSpPr/>
            <p:nvPr/>
          </p:nvSpPr>
          <p:spPr>
            <a:xfrm>
              <a:off x="530512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Object 800011">
              <a:extLst>
                <a:ext uri="{FF2B5EF4-FFF2-40B4-BE49-F238E27FC236}">
                  <a16:creationId xmlns:a16="http://schemas.microsoft.com/office/drawing/2014/main" xmlns="" id="{C9F5DB22-E36C-4B16-A2E1-98AA47FBD00D}"/>
                </a:ext>
              </a:extLst>
            </p:cNvPr>
            <p:cNvSpPr txBox="1"/>
            <p:nvPr/>
          </p:nvSpPr>
          <p:spPr>
            <a:xfrm>
              <a:off x="5305127" y="2810891"/>
              <a:ext cx="495837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D33BD21-9CF0-426E-ACAE-89DB2467C4BB}"/>
              </a:ext>
            </a:extLst>
          </p:cNvPr>
          <p:cNvGrpSpPr/>
          <p:nvPr/>
        </p:nvGrpSpPr>
        <p:grpSpPr>
          <a:xfrm>
            <a:off x="8726404" y="2798438"/>
            <a:ext cx="1990398" cy="495838"/>
            <a:chOff x="8908229" y="2747638"/>
            <a:chExt cx="1990398" cy="495838"/>
          </a:xfrm>
        </p:grpSpPr>
        <p:sp>
          <p:nvSpPr>
            <p:cNvPr id="66" name="TextBox 20">
              <a:extLst>
                <a:ext uri="{FF2B5EF4-FFF2-40B4-BE49-F238E27FC236}">
                  <a16:creationId xmlns:a16="http://schemas.microsoft.com/office/drawing/2014/main" xmlns="" id="{8DCA19EF-E206-4B63-8FE8-4412C754897C}"/>
                </a:ext>
              </a:extLst>
            </p:cNvPr>
            <p:cNvSpPr txBox="1"/>
            <p:nvPr/>
          </p:nvSpPr>
          <p:spPr>
            <a:xfrm>
              <a:off x="9338015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372F9A6D-D6A0-4E5E-89BB-CC7619CBFC82}"/>
                </a:ext>
              </a:extLst>
            </p:cNvPr>
            <p:cNvSpPr/>
            <p:nvPr/>
          </p:nvSpPr>
          <p:spPr>
            <a:xfrm>
              <a:off x="8908229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Object 800011">
              <a:extLst>
                <a:ext uri="{FF2B5EF4-FFF2-40B4-BE49-F238E27FC236}">
                  <a16:creationId xmlns:a16="http://schemas.microsoft.com/office/drawing/2014/main" xmlns="" id="{E959C3BC-E69E-440B-9CA7-52247D87853E}"/>
                </a:ext>
              </a:extLst>
            </p:cNvPr>
            <p:cNvSpPr txBox="1"/>
            <p:nvPr/>
          </p:nvSpPr>
          <p:spPr>
            <a:xfrm>
              <a:off x="8920304" y="2810891"/>
              <a:ext cx="471688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73484"/>
            <a:ext cx="12192000" cy="218800"/>
            <a:chOff x="0" y="6595350"/>
            <a:chExt cx="12192000" cy="28424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0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1" name="TextBox 20">
            <a:extLst>
              <a:ext uri="{FF2B5EF4-FFF2-40B4-BE49-F238E27FC236}">
                <a16:creationId xmlns:a16="http://schemas.microsoft.com/office/drawing/2014/main" xmlns="" id="{BB7A28B0-010E-4764-8A7C-55661D4F90F9}"/>
              </a:ext>
            </a:extLst>
          </p:cNvPr>
          <p:cNvSpPr txBox="1"/>
          <p:nvPr/>
        </p:nvSpPr>
        <p:spPr>
          <a:xfrm>
            <a:off x="3517900" y="1368634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xmlns="" id="{07D92F6C-398C-4675-AE52-B74D9267E53F}"/>
              </a:ext>
            </a:extLst>
          </p:cNvPr>
          <p:cNvCxnSpPr>
            <a:cxnSpLocks/>
          </p:cNvCxnSpPr>
          <p:nvPr/>
        </p:nvCxnSpPr>
        <p:spPr>
          <a:xfrm flipH="1">
            <a:off x="5522716" y="1903021"/>
            <a:ext cx="954284" cy="0"/>
          </a:xfrm>
          <a:prstGeom prst="line">
            <a:avLst/>
          </a:prstGeom>
          <a:ln w="76200" cap="rnd">
            <a:gradFill flip="none" rotWithShape="1">
              <a:gsLst>
                <a:gs pos="6195">
                  <a:schemeClr val="accent1"/>
                </a:gs>
                <a:gs pos="61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542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EB678035-4F37-4276-BA92-68CF4241A9C1}"/>
              </a:ext>
            </a:extLst>
          </p:cNvPr>
          <p:cNvSpPr/>
          <p:nvPr/>
        </p:nvSpPr>
        <p:spPr>
          <a:xfrm>
            <a:off x="0" y="4066733"/>
            <a:ext cx="12217393" cy="369333"/>
          </a:xfrm>
          <a:prstGeom prst="rect">
            <a:avLst/>
          </a:prstGeom>
          <a:gradFill flip="none" rotWithShape="1">
            <a:gsLst>
              <a:gs pos="0">
                <a:schemeClr val="accent4"/>
              </a:gs>
              <a:gs pos="100000">
                <a:srgbClr val="F2B8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8E9D2539-71F7-49E7-8091-8A69717865B2}"/>
              </a:ext>
            </a:extLst>
          </p:cNvPr>
          <p:cNvSpPr/>
          <p:nvPr/>
        </p:nvSpPr>
        <p:spPr>
          <a:xfrm>
            <a:off x="0" y="0"/>
            <a:ext cx="12192000" cy="43688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B7AF225D-052A-4874-9540-65B79C8EDD4D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xmlns="" id="{C454BB9C-7677-4BB6-8513-28DDDE091167}"/>
              </a:ext>
            </a:extLst>
          </p:cNvPr>
          <p:cNvSpPr/>
          <p:nvPr/>
        </p:nvSpPr>
        <p:spPr>
          <a:xfrm>
            <a:off x="889000" y="2057400"/>
            <a:ext cx="10498342" cy="4460558"/>
          </a:xfrm>
          <a:prstGeom prst="roundRect">
            <a:avLst>
              <a:gd name="adj" fmla="val 2199"/>
            </a:avLst>
          </a:prstGeom>
          <a:solidFill>
            <a:schemeClr val="bg1">
              <a:alpha val="32000"/>
            </a:schemeClr>
          </a:solidFill>
          <a:ln>
            <a:noFill/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9A8090C8-4F15-4D80-8E94-DB7C2C3E99B4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D2162B1-7D57-4982-8382-D89B40123AB7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4F4AF76-9372-4657-B649-A4187FECC42C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6A368B38-F8F3-4751-A838-DD6585370707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1C0D472-EE87-457E-AA4F-B8E279845015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F5A6C3A-F5A3-4621-9E96-4606BB776B79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73484"/>
            <a:ext cx="12192000" cy="218800"/>
            <a:chOff x="0" y="6595350"/>
            <a:chExt cx="12192000" cy="28424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0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1C7060AE-EB8B-4DD7-8068-BC4985B009B8}"/>
              </a:ext>
            </a:extLst>
          </p:cNvPr>
          <p:cNvSpPr/>
          <p:nvPr/>
        </p:nvSpPr>
        <p:spPr>
          <a:xfrm>
            <a:off x="713480" y="2117058"/>
            <a:ext cx="10765041" cy="4300971"/>
          </a:xfrm>
          <a:prstGeom prst="roundRect">
            <a:avLst>
              <a:gd name="adj" fmla="val 2199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TextBox 20">
            <a:extLst>
              <a:ext uri="{FF2B5EF4-FFF2-40B4-BE49-F238E27FC236}">
                <a16:creationId xmlns:a16="http://schemas.microsoft.com/office/drawing/2014/main" xmlns="" id="{0D58F5B8-10EF-4895-AC92-0FE3EB5EF816}"/>
              </a:ext>
            </a:extLst>
          </p:cNvPr>
          <p:cNvSpPr txBox="1"/>
          <p:nvPr/>
        </p:nvSpPr>
        <p:spPr>
          <a:xfrm>
            <a:off x="1544477" y="3714729"/>
            <a:ext cx="272114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52" name="TextBox 21">
            <a:extLst>
              <a:ext uri="{FF2B5EF4-FFF2-40B4-BE49-F238E27FC236}">
                <a16:creationId xmlns:a16="http://schemas.microsoft.com/office/drawing/2014/main" xmlns="" id="{3E6EEF73-F4A2-4ECD-AF48-875948C647D0}"/>
              </a:ext>
            </a:extLst>
          </p:cNvPr>
          <p:cNvSpPr txBox="1"/>
          <p:nvPr/>
        </p:nvSpPr>
        <p:spPr>
          <a:xfrm>
            <a:off x="7726053" y="3165750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21">
            <a:extLst>
              <a:ext uri="{FF2B5EF4-FFF2-40B4-BE49-F238E27FC236}">
                <a16:creationId xmlns:a16="http://schemas.microsoft.com/office/drawing/2014/main" xmlns="" id="{FDD5BBEB-97BC-4007-864B-46C62C45EF82}"/>
              </a:ext>
            </a:extLst>
          </p:cNvPr>
          <p:cNvSpPr txBox="1"/>
          <p:nvPr/>
        </p:nvSpPr>
        <p:spPr>
          <a:xfrm>
            <a:off x="7726053" y="3965587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21">
            <a:extLst>
              <a:ext uri="{FF2B5EF4-FFF2-40B4-BE49-F238E27FC236}">
                <a16:creationId xmlns:a16="http://schemas.microsoft.com/office/drawing/2014/main" xmlns="" id="{B6C5C72B-92CD-4F1E-98D5-5657A233CF14}"/>
              </a:ext>
            </a:extLst>
          </p:cNvPr>
          <p:cNvSpPr txBox="1"/>
          <p:nvPr/>
        </p:nvSpPr>
        <p:spPr>
          <a:xfrm>
            <a:off x="7726053" y="4748949"/>
            <a:ext cx="3352981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1D5E8CD8-3286-4775-859A-D77F2357BE98}"/>
              </a:ext>
            </a:extLst>
          </p:cNvPr>
          <p:cNvSpPr/>
          <p:nvPr/>
        </p:nvSpPr>
        <p:spPr>
          <a:xfrm>
            <a:off x="1616624" y="4105761"/>
            <a:ext cx="2561488" cy="410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DIAN JI SHU RU BIAO TI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9" name="图片 58" descr="穿着白色衣服的女人&#10;&#10;描述已自动生成">
            <a:extLst>
              <a:ext uri="{FF2B5EF4-FFF2-40B4-BE49-F238E27FC236}">
                <a16:creationId xmlns:a16="http://schemas.microsoft.com/office/drawing/2014/main" xmlns="" id="{39F09837-DD3E-4919-AAF1-B2E73ACCBD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8112" y="1077553"/>
            <a:ext cx="3504398" cy="5337894"/>
          </a:xfrm>
          <a:prstGeom prst="rect">
            <a:avLst/>
          </a:prstGeom>
          <a:effectLst>
            <a:outerShdw blurRad="165100" dist="63500" sx="102000" sy="102000" algn="ctr" rotWithShape="0">
              <a:prstClr val="black">
                <a:alpha val="14000"/>
              </a:prstClr>
            </a:outerShdw>
          </a:effectLst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44EBD4F3-3984-4CB2-9E92-7EDAC8444DC0}"/>
              </a:ext>
            </a:extLst>
          </p:cNvPr>
          <p:cNvSpPr txBox="1"/>
          <p:nvPr/>
        </p:nvSpPr>
        <p:spPr>
          <a:xfrm rot="5400000">
            <a:off x="-1287015" y="4052002"/>
            <a:ext cx="45421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5400" dirty="0">
                <a:ln w="15875">
                  <a:solidFill>
                    <a:schemeClr val="accent4"/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MANAGER</a:t>
            </a:r>
            <a:endParaRPr lang="zh-CN" altLang="en-US" sz="5400" dirty="0">
              <a:ln w="15875">
                <a:solidFill>
                  <a:schemeClr val="accent4"/>
                </a:solidFill>
              </a:ln>
              <a:noFill/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DFB20C6D-E3FA-454A-82B0-E91BD5C6130A}"/>
              </a:ext>
            </a:extLst>
          </p:cNvPr>
          <p:cNvGrpSpPr/>
          <p:nvPr/>
        </p:nvGrpSpPr>
        <p:grpSpPr>
          <a:xfrm>
            <a:off x="10528248" y="6165452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C7D5F542-1F01-4D16-ABA9-D45C54CE710D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1572B55C-EF0F-4215-9480-02DDD6EA92EE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832A8E29-5152-4E83-969C-6D73E0A56E9A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483BCAB5-D380-4473-A6CB-C2C3F3A4A239}"/>
              </a:ext>
            </a:extLst>
          </p:cNvPr>
          <p:cNvSpPr/>
          <p:nvPr/>
        </p:nvSpPr>
        <p:spPr>
          <a:xfrm rot="16200000">
            <a:off x="10868823" y="2174105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accent4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725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矩形 154">
            <a:extLst>
              <a:ext uri="{FF2B5EF4-FFF2-40B4-BE49-F238E27FC236}">
                <a16:creationId xmlns:a16="http://schemas.microsoft.com/office/drawing/2014/main" xmlns="" id="{F4F3A4A8-3FF2-4F72-AB7F-1958A016D52C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矩形: 圆角 117">
            <a:extLst>
              <a:ext uri="{FF2B5EF4-FFF2-40B4-BE49-F238E27FC236}">
                <a16:creationId xmlns:a16="http://schemas.microsoft.com/office/drawing/2014/main" xmlns="" id="{C10786DA-8063-45FA-B472-F21F82A40F54}"/>
              </a:ext>
            </a:extLst>
          </p:cNvPr>
          <p:cNvSpPr/>
          <p:nvPr/>
        </p:nvSpPr>
        <p:spPr>
          <a:xfrm rot="283349">
            <a:off x="776373" y="1523816"/>
            <a:ext cx="3006425" cy="1148850"/>
          </a:xfrm>
          <a:prstGeom prst="roundRect">
            <a:avLst>
              <a:gd name="adj" fmla="val 6866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" sx="102000" sy="102000" algn="ctr" rotWithShape="0">
              <a:srgbClr val="1B6DF1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B7AF225D-052A-4874-9540-65B79C8EDD4D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9A8090C8-4F15-4D80-8E94-DB7C2C3E99B4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D2162B1-7D57-4982-8382-D89B40123AB7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4F4AF76-9372-4657-B649-A4187FECC42C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6A368B38-F8F3-4751-A838-DD6585370707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1C0D472-EE87-457E-AA4F-B8E279845015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F5A6C3A-F5A3-4621-9E96-4606BB776B79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73484"/>
            <a:ext cx="12192000" cy="218800"/>
            <a:chOff x="0" y="6595350"/>
            <a:chExt cx="12192000" cy="28424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0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6AAD464C-931C-453C-863F-E7BC33F2F399}"/>
              </a:ext>
            </a:extLst>
          </p:cNvPr>
          <p:cNvCxnSpPr/>
          <p:nvPr/>
        </p:nvCxnSpPr>
        <p:spPr>
          <a:xfrm>
            <a:off x="1228134" y="2517071"/>
            <a:ext cx="0" cy="949610"/>
          </a:xfrm>
          <a:prstGeom prst="line">
            <a:avLst/>
          </a:prstGeom>
          <a:ln>
            <a:gradFill flip="none" rotWithShape="1">
              <a:gsLst>
                <a:gs pos="0">
                  <a:srgbClr val="1F6FF1">
                    <a:alpha val="0"/>
                  </a:srgbClr>
                </a:gs>
                <a:gs pos="100000">
                  <a:srgbClr val="1F6FF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F1BE13F-4A7C-4021-B211-1A84CC507074}"/>
              </a:ext>
            </a:extLst>
          </p:cNvPr>
          <p:cNvGrpSpPr/>
          <p:nvPr/>
        </p:nvGrpSpPr>
        <p:grpSpPr>
          <a:xfrm>
            <a:off x="682447" y="1567361"/>
            <a:ext cx="3343905" cy="1200150"/>
            <a:chOff x="885647" y="1446711"/>
            <a:chExt cx="3343905" cy="1200150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FF6282C1-E996-4570-BF0B-66D3A26912D4}"/>
                </a:ext>
              </a:extLst>
            </p:cNvPr>
            <p:cNvSpPr/>
            <p:nvPr/>
          </p:nvSpPr>
          <p:spPr>
            <a:xfrm>
              <a:off x="885647" y="1446711"/>
              <a:ext cx="3343905" cy="1200150"/>
            </a:xfrm>
            <a:prstGeom prst="roundRect">
              <a:avLst>
                <a:gd name="adj" fmla="val 2674"/>
              </a:avLst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>
              <a:outerShdw blurRad="165100" dist="38100" dir="10800000" algn="r" rotWithShape="0">
                <a:srgbClr val="0C53C6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xmlns="" id="{B1236553-1BF5-43E0-B66A-CE0B64B22469}"/>
                </a:ext>
              </a:extLst>
            </p:cNvPr>
            <p:cNvSpPr/>
            <p:nvPr/>
          </p:nvSpPr>
          <p:spPr>
            <a:xfrm>
              <a:off x="1045766" y="1601413"/>
              <a:ext cx="829330" cy="82932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412" tIns="46706" rIns="93412" bIns="46706" rtlCol="0" anchor="ctr">
              <a:noAutofit/>
            </a:bodyPr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Object 800011">
              <a:extLst>
                <a:ext uri="{FF2B5EF4-FFF2-40B4-BE49-F238E27FC236}">
                  <a16:creationId xmlns:a16="http://schemas.microsoft.com/office/drawing/2014/main" xmlns="" id="{0F07A201-DF54-4B17-8D7B-10873499D5EF}"/>
                </a:ext>
              </a:extLst>
            </p:cNvPr>
            <p:cNvSpPr txBox="1"/>
            <p:nvPr/>
          </p:nvSpPr>
          <p:spPr>
            <a:xfrm>
              <a:off x="1051072" y="1816391"/>
              <a:ext cx="811324" cy="195991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20XX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5" name="TextBox 21">
              <a:extLst>
                <a:ext uri="{FF2B5EF4-FFF2-40B4-BE49-F238E27FC236}">
                  <a16:creationId xmlns:a16="http://schemas.microsoft.com/office/drawing/2014/main" xmlns="" id="{A7EDCA0A-5B82-4776-99B4-E6039879EC62}"/>
                </a:ext>
              </a:extLst>
            </p:cNvPr>
            <p:cNvSpPr txBox="1"/>
            <p:nvPr/>
          </p:nvSpPr>
          <p:spPr>
            <a:xfrm>
              <a:off x="1887796" y="1569579"/>
              <a:ext cx="2227456" cy="973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单击此处可以输入你想要输入的文字，文本框根据文字的长度可以自由拉伸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F60493CD-0FF2-4372-AAC7-FE910A5AD83A}"/>
              </a:ext>
            </a:extLst>
          </p:cNvPr>
          <p:cNvCxnSpPr/>
          <p:nvPr/>
        </p:nvCxnSpPr>
        <p:spPr>
          <a:xfrm>
            <a:off x="5958153" y="2896008"/>
            <a:ext cx="0" cy="949610"/>
          </a:xfrm>
          <a:prstGeom prst="line">
            <a:avLst/>
          </a:prstGeom>
          <a:ln>
            <a:gradFill flip="none" rotWithShape="1">
              <a:gsLst>
                <a:gs pos="0">
                  <a:srgbClr val="1F6FF1">
                    <a:alpha val="0"/>
                  </a:srgbClr>
                </a:gs>
                <a:gs pos="100000">
                  <a:srgbClr val="1F6FF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07F8954-7530-4B63-A758-606B525128A7}"/>
              </a:ext>
            </a:extLst>
          </p:cNvPr>
          <p:cNvGrpSpPr>
            <a:grpSpLocks/>
          </p:cNvGrpSpPr>
          <p:nvPr/>
        </p:nvGrpSpPr>
        <p:grpSpPr>
          <a:xfrm>
            <a:off x="5660545" y="1946298"/>
            <a:ext cx="3343905" cy="1200150"/>
            <a:chOff x="682446" y="-2832278"/>
            <a:chExt cx="3343905" cy="1243695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xmlns="" id="{6B1568C1-01DE-4788-99E5-C5130E67DDB8}"/>
                </a:ext>
              </a:extLst>
            </p:cNvPr>
            <p:cNvSpPr/>
            <p:nvPr/>
          </p:nvSpPr>
          <p:spPr>
            <a:xfrm rot="283349">
              <a:off x="776372" y="-2832278"/>
              <a:ext cx="3006425" cy="1148850"/>
            </a:xfrm>
            <a:prstGeom prst="roundRect">
              <a:avLst>
                <a:gd name="adj" fmla="val 6866"/>
              </a:avLst>
            </a:prstGeom>
            <a:gradFill>
              <a:gsLst>
                <a:gs pos="0">
                  <a:srgbClr val="2271F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" sx="102000" sy="102000" algn="ctr" rotWithShape="0">
                <a:srgbClr val="1B6DF1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xmlns="" id="{1FD74E2F-AA89-473B-AB80-982E650856F9}"/>
                </a:ext>
              </a:extLst>
            </p:cNvPr>
            <p:cNvGrpSpPr/>
            <p:nvPr/>
          </p:nvGrpSpPr>
          <p:grpSpPr>
            <a:xfrm>
              <a:off x="682446" y="-2788733"/>
              <a:ext cx="3343905" cy="1200150"/>
              <a:chOff x="885647" y="1446711"/>
              <a:chExt cx="3343905" cy="1200150"/>
            </a:xfrm>
          </p:grpSpPr>
          <p:sp>
            <p:nvSpPr>
              <p:cNvPr id="137" name="矩形: 圆角 136">
                <a:extLst>
                  <a:ext uri="{FF2B5EF4-FFF2-40B4-BE49-F238E27FC236}">
                    <a16:creationId xmlns:a16="http://schemas.microsoft.com/office/drawing/2014/main" xmlns="" id="{A81E1567-E11D-4338-B6F3-CAFF8680B6C6}"/>
                  </a:ext>
                </a:extLst>
              </p:cNvPr>
              <p:cNvSpPr/>
              <p:nvPr/>
            </p:nvSpPr>
            <p:spPr>
              <a:xfrm>
                <a:off x="885647" y="1446711"/>
                <a:ext cx="3343905" cy="1200150"/>
              </a:xfrm>
              <a:prstGeom prst="roundRect">
                <a:avLst>
                  <a:gd name="adj" fmla="val 2674"/>
                </a:avLst>
              </a:prstGeom>
              <a:solidFill>
                <a:schemeClr val="bg1"/>
              </a:solidFill>
              <a:ln>
                <a:solidFill>
                  <a:schemeClr val="accent4"/>
                </a:solidFill>
              </a:ln>
              <a:effectLst>
                <a:outerShdw blurRad="165100" dist="38100" dir="10800000" algn="r" rotWithShape="0">
                  <a:srgbClr val="0C53C6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矩形: 圆角 137">
                <a:extLst>
                  <a:ext uri="{FF2B5EF4-FFF2-40B4-BE49-F238E27FC236}">
                    <a16:creationId xmlns:a16="http://schemas.microsoft.com/office/drawing/2014/main" xmlns="" id="{F184A7C9-6966-4328-A75D-39DD99883705}"/>
                  </a:ext>
                </a:extLst>
              </p:cNvPr>
              <p:cNvSpPr/>
              <p:nvPr/>
            </p:nvSpPr>
            <p:spPr>
              <a:xfrm>
                <a:off x="1045766" y="1601413"/>
                <a:ext cx="829330" cy="82932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3412" tIns="46706" rIns="93412" bIns="46706" rtlCol="0" anchor="ctr">
                <a:noAutofit/>
              </a:bodyPr>
              <a:lstStyle/>
              <a:p>
                <a:pPr algn="ctr"/>
                <a:endParaRPr lang="zh-CN" alt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Object 800011">
                <a:extLst>
                  <a:ext uri="{FF2B5EF4-FFF2-40B4-BE49-F238E27FC236}">
                    <a16:creationId xmlns:a16="http://schemas.microsoft.com/office/drawing/2014/main" xmlns="" id="{0611C0FE-AF93-4AB1-87DA-67C724A255E3}"/>
                  </a:ext>
                </a:extLst>
              </p:cNvPr>
              <p:cNvSpPr txBox="1"/>
              <p:nvPr/>
            </p:nvSpPr>
            <p:spPr>
              <a:xfrm>
                <a:off x="1051072" y="1816391"/>
                <a:ext cx="811324" cy="195991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20XX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140" name="TextBox 21">
                <a:extLst>
                  <a:ext uri="{FF2B5EF4-FFF2-40B4-BE49-F238E27FC236}">
                    <a16:creationId xmlns:a16="http://schemas.microsoft.com/office/drawing/2014/main" xmlns="" id="{768B2590-2EF5-476A-8B9A-8A96A7D99324}"/>
                  </a:ext>
                </a:extLst>
              </p:cNvPr>
              <p:cNvSpPr txBox="1"/>
              <p:nvPr/>
            </p:nvSpPr>
            <p:spPr>
              <a:xfrm>
                <a:off x="1887796" y="1569579"/>
                <a:ext cx="2227456" cy="973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单击此处可以输入你想要输入的文字，文本框根据文字的长度可以自由拉伸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8E9BDF39-439D-4826-BE67-9FE5FB57761C}"/>
              </a:ext>
            </a:extLst>
          </p:cNvPr>
          <p:cNvCxnSpPr>
            <a:cxnSpLocks/>
          </p:cNvCxnSpPr>
          <p:nvPr/>
        </p:nvCxnSpPr>
        <p:spPr>
          <a:xfrm flipV="1">
            <a:off x="3712886" y="3538498"/>
            <a:ext cx="0" cy="949610"/>
          </a:xfrm>
          <a:prstGeom prst="line">
            <a:avLst/>
          </a:prstGeom>
          <a:ln>
            <a:gradFill flip="none" rotWithShape="1">
              <a:gsLst>
                <a:gs pos="0">
                  <a:srgbClr val="1F6FF1">
                    <a:alpha val="0"/>
                  </a:srgbClr>
                </a:gs>
                <a:gs pos="100000">
                  <a:srgbClr val="1F6FF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F69CF50D-2F96-4129-9ED9-2E3D130CCFCE}"/>
              </a:ext>
            </a:extLst>
          </p:cNvPr>
          <p:cNvGrpSpPr>
            <a:grpSpLocks/>
          </p:cNvGrpSpPr>
          <p:nvPr/>
        </p:nvGrpSpPr>
        <p:grpSpPr>
          <a:xfrm>
            <a:off x="3171496" y="4295307"/>
            <a:ext cx="3343905" cy="1200150"/>
            <a:chOff x="682446" y="-2832278"/>
            <a:chExt cx="3343905" cy="1243695"/>
          </a:xfrm>
        </p:grpSpPr>
        <p:sp>
          <p:nvSpPr>
            <p:cNvPr id="142" name="矩形: 圆角 141">
              <a:extLst>
                <a:ext uri="{FF2B5EF4-FFF2-40B4-BE49-F238E27FC236}">
                  <a16:creationId xmlns:a16="http://schemas.microsoft.com/office/drawing/2014/main" xmlns="" id="{FA7F6F15-464A-4AE8-B6D4-4531A6841A9E}"/>
                </a:ext>
              </a:extLst>
            </p:cNvPr>
            <p:cNvSpPr/>
            <p:nvPr/>
          </p:nvSpPr>
          <p:spPr>
            <a:xfrm rot="283349">
              <a:off x="776372" y="-2832278"/>
              <a:ext cx="3006425" cy="1148850"/>
            </a:xfrm>
            <a:prstGeom prst="roundRect">
              <a:avLst>
                <a:gd name="adj" fmla="val 6866"/>
              </a:avLst>
            </a:prstGeom>
            <a:gradFill>
              <a:gsLst>
                <a:gs pos="0">
                  <a:srgbClr val="2271F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" sx="102000" sy="102000" algn="ctr" rotWithShape="0">
                <a:srgbClr val="1B6DF1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xmlns="" id="{E4C4E846-BDB4-428F-84AF-D0320464C007}"/>
                </a:ext>
              </a:extLst>
            </p:cNvPr>
            <p:cNvGrpSpPr/>
            <p:nvPr/>
          </p:nvGrpSpPr>
          <p:grpSpPr>
            <a:xfrm>
              <a:off x="682446" y="-2788733"/>
              <a:ext cx="3343905" cy="1200150"/>
              <a:chOff x="885647" y="1446711"/>
              <a:chExt cx="3343905" cy="1200150"/>
            </a:xfrm>
          </p:grpSpPr>
          <p:sp>
            <p:nvSpPr>
              <p:cNvPr id="144" name="矩形: 圆角 143">
                <a:extLst>
                  <a:ext uri="{FF2B5EF4-FFF2-40B4-BE49-F238E27FC236}">
                    <a16:creationId xmlns:a16="http://schemas.microsoft.com/office/drawing/2014/main" xmlns="" id="{DA4AD3CE-A1E7-44B6-89A3-7EFCC040A4E0}"/>
                  </a:ext>
                </a:extLst>
              </p:cNvPr>
              <p:cNvSpPr/>
              <p:nvPr/>
            </p:nvSpPr>
            <p:spPr>
              <a:xfrm>
                <a:off x="885647" y="1446711"/>
                <a:ext cx="3343905" cy="1200150"/>
              </a:xfrm>
              <a:prstGeom prst="roundRect">
                <a:avLst>
                  <a:gd name="adj" fmla="val 2674"/>
                </a:avLst>
              </a:prstGeom>
              <a:solidFill>
                <a:schemeClr val="bg1"/>
              </a:solidFill>
              <a:ln>
                <a:solidFill>
                  <a:schemeClr val="accent4"/>
                </a:solidFill>
              </a:ln>
              <a:effectLst>
                <a:outerShdw blurRad="165100" dist="38100" dir="10800000" algn="r" rotWithShape="0">
                  <a:srgbClr val="0C53C6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矩形: 圆角 144">
                <a:extLst>
                  <a:ext uri="{FF2B5EF4-FFF2-40B4-BE49-F238E27FC236}">
                    <a16:creationId xmlns:a16="http://schemas.microsoft.com/office/drawing/2014/main" xmlns="" id="{DF3875D1-26D2-4CD4-98FD-15DD1F412933}"/>
                  </a:ext>
                </a:extLst>
              </p:cNvPr>
              <p:cNvSpPr/>
              <p:nvPr/>
            </p:nvSpPr>
            <p:spPr>
              <a:xfrm>
                <a:off x="1045766" y="1601413"/>
                <a:ext cx="829330" cy="82932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3412" tIns="46706" rIns="93412" bIns="46706" rtlCol="0" anchor="ctr">
                <a:noAutofit/>
              </a:bodyPr>
              <a:lstStyle/>
              <a:p>
                <a:pPr algn="ctr"/>
                <a:endParaRPr lang="zh-CN" alt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Object 800011">
                <a:extLst>
                  <a:ext uri="{FF2B5EF4-FFF2-40B4-BE49-F238E27FC236}">
                    <a16:creationId xmlns:a16="http://schemas.microsoft.com/office/drawing/2014/main" xmlns="" id="{C37D0408-4E52-4866-8321-DDF6BAF7919E}"/>
                  </a:ext>
                </a:extLst>
              </p:cNvPr>
              <p:cNvSpPr txBox="1"/>
              <p:nvPr/>
            </p:nvSpPr>
            <p:spPr>
              <a:xfrm>
                <a:off x="1051072" y="1816391"/>
                <a:ext cx="811324" cy="195991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20XX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147" name="TextBox 21">
                <a:extLst>
                  <a:ext uri="{FF2B5EF4-FFF2-40B4-BE49-F238E27FC236}">
                    <a16:creationId xmlns:a16="http://schemas.microsoft.com/office/drawing/2014/main" xmlns="" id="{B6C2EFB4-B60F-45B1-9136-282A373D45B8}"/>
                  </a:ext>
                </a:extLst>
              </p:cNvPr>
              <p:cNvSpPr txBox="1"/>
              <p:nvPr/>
            </p:nvSpPr>
            <p:spPr>
              <a:xfrm>
                <a:off x="1887796" y="1569579"/>
                <a:ext cx="2227456" cy="973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单击此处可以输入你想要输入的文字，文本框根据文字的长度可以自由拉伸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3D07C7BC-AFBD-472B-89D1-9E77DFBA0B9D}"/>
              </a:ext>
            </a:extLst>
          </p:cNvPr>
          <p:cNvCxnSpPr>
            <a:cxnSpLocks/>
          </p:cNvCxnSpPr>
          <p:nvPr/>
        </p:nvCxnSpPr>
        <p:spPr>
          <a:xfrm flipV="1">
            <a:off x="8707982" y="4006268"/>
            <a:ext cx="0" cy="949610"/>
          </a:xfrm>
          <a:prstGeom prst="line">
            <a:avLst/>
          </a:prstGeom>
          <a:ln>
            <a:gradFill flip="none" rotWithShape="1">
              <a:gsLst>
                <a:gs pos="0">
                  <a:srgbClr val="1F6FF1">
                    <a:alpha val="0"/>
                  </a:srgbClr>
                </a:gs>
                <a:gs pos="100000">
                  <a:srgbClr val="1F6FF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317F1192-C6A9-491F-A15B-276773F740DE}"/>
              </a:ext>
            </a:extLst>
          </p:cNvPr>
          <p:cNvGrpSpPr>
            <a:grpSpLocks/>
          </p:cNvGrpSpPr>
          <p:nvPr/>
        </p:nvGrpSpPr>
        <p:grpSpPr>
          <a:xfrm>
            <a:off x="8149595" y="4818184"/>
            <a:ext cx="3343905" cy="1200150"/>
            <a:chOff x="682446" y="-2832278"/>
            <a:chExt cx="3343905" cy="1243695"/>
          </a:xfrm>
        </p:grpSpPr>
        <p:sp>
          <p:nvSpPr>
            <p:cNvPr id="149" name="矩形: 圆角 148">
              <a:extLst>
                <a:ext uri="{FF2B5EF4-FFF2-40B4-BE49-F238E27FC236}">
                  <a16:creationId xmlns:a16="http://schemas.microsoft.com/office/drawing/2014/main" xmlns="" id="{E07BD764-DD44-4998-8D67-88AA7AB160E2}"/>
                </a:ext>
              </a:extLst>
            </p:cNvPr>
            <p:cNvSpPr/>
            <p:nvPr/>
          </p:nvSpPr>
          <p:spPr>
            <a:xfrm rot="283349">
              <a:off x="776372" y="-2832278"/>
              <a:ext cx="3006425" cy="1148850"/>
            </a:xfrm>
            <a:prstGeom prst="roundRect">
              <a:avLst>
                <a:gd name="adj" fmla="val 6866"/>
              </a:avLst>
            </a:prstGeom>
            <a:gradFill>
              <a:gsLst>
                <a:gs pos="0">
                  <a:srgbClr val="2271F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" sx="102000" sy="102000" algn="ctr" rotWithShape="0">
                <a:srgbClr val="1B6DF1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xmlns="" id="{DB18B6B5-E217-4CAC-8FC5-82EB3621B5AF}"/>
                </a:ext>
              </a:extLst>
            </p:cNvPr>
            <p:cNvGrpSpPr/>
            <p:nvPr/>
          </p:nvGrpSpPr>
          <p:grpSpPr>
            <a:xfrm>
              <a:off x="682446" y="-2788733"/>
              <a:ext cx="3343905" cy="1200150"/>
              <a:chOff x="885647" y="1446711"/>
              <a:chExt cx="3343905" cy="1200150"/>
            </a:xfrm>
          </p:grpSpPr>
          <p:sp>
            <p:nvSpPr>
              <p:cNvPr id="151" name="矩形: 圆角 150">
                <a:extLst>
                  <a:ext uri="{FF2B5EF4-FFF2-40B4-BE49-F238E27FC236}">
                    <a16:creationId xmlns:a16="http://schemas.microsoft.com/office/drawing/2014/main" xmlns="" id="{7A0710A0-E152-4EB2-83E5-0CDE949390B6}"/>
                  </a:ext>
                </a:extLst>
              </p:cNvPr>
              <p:cNvSpPr/>
              <p:nvPr/>
            </p:nvSpPr>
            <p:spPr>
              <a:xfrm>
                <a:off x="885647" y="1446711"/>
                <a:ext cx="3343905" cy="1200150"/>
              </a:xfrm>
              <a:prstGeom prst="roundRect">
                <a:avLst>
                  <a:gd name="adj" fmla="val 2674"/>
                </a:avLst>
              </a:prstGeom>
              <a:solidFill>
                <a:schemeClr val="bg1"/>
              </a:solidFill>
              <a:ln>
                <a:solidFill>
                  <a:schemeClr val="accent4"/>
                </a:solidFill>
              </a:ln>
              <a:effectLst>
                <a:outerShdw blurRad="165100" dist="38100" dir="10800000" algn="r" rotWithShape="0">
                  <a:srgbClr val="0C53C6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矩形: 圆角 151">
                <a:extLst>
                  <a:ext uri="{FF2B5EF4-FFF2-40B4-BE49-F238E27FC236}">
                    <a16:creationId xmlns:a16="http://schemas.microsoft.com/office/drawing/2014/main" xmlns="" id="{A76873ED-9E19-47CE-AB0D-B0D34B6D8DA7}"/>
                  </a:ext>
                </a:extLst>
              </p:cNvPr>
              <p:cNvSpPr/>
              <p:nvPr/>
            </p:nvSpPr>
            <p:spPr>
              <a:xfrm>
                <a:off x="1045766" y="1601413"/>
                <a:ext cx="829330" cy="82932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3412" tIns="46706" rIns="93412" bIns="46706" rtlCol="0" anchor="ctr">
                <a:noAutofit/>
              </a:bodyPr>
              <a:lstStyle/>
              <a:p>
                <a:pPr algn="ctr"/>
                <a:endParaRPr lang="zh-CN" alt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3" name="Object 800011">
                <a:extLst>
                  <a:ext uri="{FF2B5EF4-FFF2-40B4-BE49-F238E27FC236}">
                    <a16:creationId xmlns:a16="http://schemas.microsoft.com/office/drawing/2014/main" xmlns="" id="{04F69544-3123-4387-8A10-951DF4D6A1E3}"/>
                  </a:ext>
                </a:extLst>
              </p:cNvPr>
              <p:cNvSpPr txBox="1"/>
              <p:nvPr/>
            </p:nvSpPr>
            <p:spPr>
              <a:xfrm>
                <a:off x="1051072" y="1816391"/>
                <a:ext cx="811324" cy="195991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20XX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154" name="TextBox 21">
                <a:extLst>
                  <a:ext uri="{FF2B5EF4-FFF2-40B4-BE49-F238E27FC236}">
                    <a16:creationId xmlns:a16="http://schemas.microsoft.com/office/drawing/2014/main" xmlns="" id="{91946935-8A64-4B7C-8713-17B0F6DFFF53}"/>
                  </a:ext>
                </a:extLst>
              </p:cNvPr>
              <p:cNvSpPr txBox="1"/>
              <p:nvPr/>
            </p:nvSpPr>
            <p:spPr>
              <a:xfrm>
                <a:off x="1887796" y="1569579"/>
                <a:ext cx="2227456" cy="973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单击此处可以输入你想要输入的文字，文本框根据文字的长度可以自由拉伸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481A13C2-3079-477B-A0F3-30251DB22088}"/>
              </a:ext>
            </a:extLst>
          </p:cNvPr>
          <p:cNvSpPr/>
          <p:nvPr/>
        </p:nvSpPr>
        <p:spPr>
          <a:xfrm>
            <a:off x="0" y="3381973"/>
            <a:ext cx="12201525" cy="762266"/>
          </a:xfrm>
          <a:custGeom>
            <a:avLst/>
            <a:gdLst>
              <a:gd name="connsiteX0" fmla="*/ 0 w 12201525"/>
              <a:gd name="connsiteY0" fmla="*/ 447675 h 762266"/>
              <a:gd name="connsiteX1" fmla="*/ 2057400 w 12201525"/>
              <a:gd name="connsiteY1" fmla="*/ 66675 h 762266"/>
              <a:gd name="connsiteX2" fmla="*/ 4810125 w 12201525"/>
              <a:gd name="connsiteY2" fmla="*/ 266700 h 762266"/>
              <a:gd name="connsiteX3" fmla="*/ 7277100 w 12201525"/>
              <a:gd name="connsiteY3" fmla="*/ 752475 h 762266"/>
              <a:gd name="connsiteX4" fmla="*/ 9934575 w 12201525"/>
              <a:gd name="connsiteY4" fmla="*/ 561975 h 762266"/>
              <a:gd name="connsiteX5" fmla="*/ 11239500 w 12201525"/>
              <a:gd name="connsiteY5" fmla="*/ 200025 h 762266"/>
              <a:gd name="connsiteX6" fmla="*/ 12201525 w 12201525"/>
              <a:gd name="connsiteY6" fmla="*/ 0 h 762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1525" h="762266">
                <a:moveTo>
                  <a:pt x="0" y="447675"/>
                </a:moveTo>
                <a:cubicBezTo>
                  <a:pt x="627856" y="272256"/>
                  <a:pt x="1255713" y="96837"/>
                  <a:pt x="2057400" y="66675"/>
                </a:cubicBezTo>
                <a:cubicBezTo>
                  <a:pt x="2859088" y="36512"/>
                  <a:pt x="3940175" y="152400"/>
                  <a:pt x="4810125" y="266700"/>
                </a:cubicBezTo>
                <a:cubicBezTo>
                  <a:pt x="5680075" y="381000"/>
                  <a:pt x="6423025" y="703263"/>
                  <a:pt x="7277100" y="752475"/>
                </a:cubicBezTo>
                <a:cubicBezTo>
                  <a:pt x="8131175" y="801687"/>
                  <a:pt x="9274175" y="654050"/>
                  <a:pt x="9934575" y="561975"/>
                </a:cubicBezTo>
                <a:cubicBezTo>
                  <a:pt x="10594975" y="469900"/>
                  <a:pt x="10861675" y="293687"/>
                  <a:pt x="11239500" y="200025"/>
                </a:cubicBezTo>
                <a:cubicBezTo>
                  <a:pt x="11617325" y="106362"/>
                  <a:pt x="11909425" y="53181"/>
                  <a:pt x="12201525" y="0"/>
                </a:cubicBezTo>
              </a:path>
            </a:pathLst>
          </a:custGeom>
          <a:noFill/>
          <a:ln w="19050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A1352134-8CF4-47DA-8490-1172E3147010}"/>
              </a:ext>
            </a:extLst>
          </p:cNvPr>
          <p:cNvSpPr/>
          <p:nvPr/>
        </p:nvSpPr>
        <p:spPr>
          <a:xfrm>
            <a:off x="0" y="3315171"/>
            <a:ext cx="12201525" cy="762266"/>
          </a:xfrm>
          <a:custGeom>
            <a:avLst/>
            <a:gdLst>
              <a:gd name="connsiteX0" fmla="*/ 0 w 12201525"/>
              <a:gd name="connsiteY0" fmla="*/ 447675 h 762266"/>
              <a:gd name="connsiteX1" fmla="*/ 2057400 w 12201525"/>
              <a:gd name="connsiteY1" fmla="*/ 66675 h 762266"/>
              <a:gd name="connsiteX2" fmla="*/ 4810125 w 12201525"/>
              <a:gd name="connsiteY2" fmla="*/ 266700 h 762266"/>
              <a:gd name="connsiteX3" fmla="*/ 7277100 w 12201525"/>
              <a:gd name="connsiteY3" fmla="*/ 752475 h 762266"/>
              <a:gd name="connsiteX4" fmla="*/ 9934575 w 12201525"/>
              <a:gd name="connsiteY4" fmla="*/ 561975 h 762266"/>
              <a:gd name="connsiteX5" fmla="*/ 11239500 w 12201525"/>
              <a:gd name="connsiteY5" fmla="*/ 200025 h 762266"/>
              <a:gd name="connsiteX6" fmla="*/ 12201525 w 12201525"/>
              <a:gd name="connsiteY6" fmla="*/ 0 h 762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1525" h="762266">
                <a:moveTo>
                  <a:pt x="0" y="447675"/>
                </a:moveTo>
                <a:cubicBezTo>
                  <a:pt x="627856" y="272256"/>
                  <a:pt x="1255713" y="96837"/>
                  <a:pt x="2057400" y="66675"/>
                </a:cubicBezTo>
                <a:cubicBezTo>
                  <a:pt x="2859088" y="36512"/>
                  <a:pt x="3940175" y="152400"/>
                  <a:pt x="4810125" y="266700"/>
                </a:cubicBezTo>
                <a:cubicBezTo>
                  <a:pt x="5680075" y="381000"/>
                  <a:pt x="6423025" y="703263"/>
                  <a:pt x="7277100" y="752475"/>
                </a:cubicBezTo>
                <a:cubicBezTo>
                  <a:pt x="8131175" y="801687"/>
                  <a:pt x="9274175" y="654050"/>
                  <a:pt x="9934575" y="561975"/>
                </a:cubicBezTo>
                <a:cubicBezTo>
                  <a:pt x="10594975" y="469900"/>
                  <a:pt x="10861675" y="293687"/>
                  <a:pt x="11239500" y="200025"/>
                </a:cubicBezTo>
                <a:cubicBezTo>
                  <a:pt x="11617325" y="106362"/>
                  <a:pt x="11909425" y="53181"/>
                  <a:pt x="12201525" y="0"/>
                </a:cubicBez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869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5466FEC-2332-4111-8347-A4B17EC90560}"/>
              </a:ext>
            </a:extLst>
          </p:cNvPr>
          <p:cNvGrpSpPr/>
          <p:nvPr/>
        </p:nvGrpSpPr>
        <p:grpSpPr>
          <a:xfrm>
            <a:off x="1215591" y="1802057"/>
            <a:ext cx="9510301" cy="4075838"/>
            <a:chOff x="1215591" y="1802057"/>
            <a:chExt cx="9510301" cy="4075838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9562D819-3A5F-4530-94C7-6CB405F2C02C}"/>
                </a:ext>
              </a:extLst>
            </p:cNvPr>
            <p:cNvSpPr/>
            <p:nvPr/>
          </p:nvSpPr>
          <p:spPr>
            <a:xfrm flipH="1" flipV="1">
              <a:off x="7736434" y="4402753"/>
              <a:ext cx="2490074" cy="1475142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230F95A7-575D-4400-BB32-53F1C79ACDF1}"/>
                </a:ext>
              </a:extLst>
            </p:cNvPr>
            <p:cNvSpPr/>
            <p:nvPr/>
          </p:nvSpPr>
          <p:spPr>
            <a:xfrm flipH="1" flipV="1">
              <a:off x="9038233" y="2212458"/>
              <a:ext cx="1422162" cy="842501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4514BEE1-AD24-40C4-98A3-69FF5169912F}"/>
                </a:ext>
              </a:extLst>
            </p:cNvPr>
            <p:cNvSpPr/>
            <p:nvPr/>
          </p:nvSpPr>
          <p:spPr>
            <a:xfrm flipH="1" flipV="1">
              <a:off x="9574723" y="3429000"/>
              <a:ext cx="1151169" cy="681962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5F44E64-318E-4B4D-B9AD-DCFDD00D2F5D}"/>
                </a:ext>
              </a:extLst>
            </p:cNvPr>
            <p:cNvSpPr/>
            <p:nvPr/>
          </p:nvSpPr>
          <p:spPr>
            <a:xfrm flipV="1">
              <a:off x="1873798" y="3902597"/>
              <a:ext cx="1688552" cy="1000312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solidFill>
              <a:schemeClr val="accent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9B90579B-C761-4575-B86A-86D1C9913355}"/>
                </a:ext>
              </a:extLst>
            </p:cNvPr>
            <p:cNvSpPr/>
            <p:nvPr/>
          </p:nvSpPr>
          <p:spPr>
            <a:xfrm flipV="1">
              <a:off x="1215591" y="3327096"/>
              <a:ext cx="985731" cy="583955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solidFill>
              <a:schemeClr val="accent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D63E8956-0E99-486B-8A07-2771B1189F51}"/>
                </a:ext>
              </a:extLst>
            </p:cNvPr>
            <p:cNvSpPr/>
            <p:nvPr/>
          </p:nvSpPr>
          <p:spPr>
            <a:xfrm flipV="1">
              <a:off x="2201323" y="2477625"/>
              <a:ext cx="749762" cy="444165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1D97BB9E-3216-41BE-BD0F-BF54216F6FFF}"/>
                </a:ext>
              </a:extLst>
            </p:cNvPr>
            <p:cNvSpPr/>
            <p:nvPr/>
          </p:nvSpPr>
          <p:spPr>
            <a:xfrm flipV="1">
              <a:off x="3054697" y="1802057"/>
              <a:ext cx="6082605" cy="3582742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4"/>
              </a:solidFill>
            </a:ln>
            <a:effectLst>
              <a:outerShdw blurRad="330200" dist="165100" sx="102000" sy="102000" algn="ctr" rotWithShape="0">
                <a:schemeClr val="accent1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TextBox 20">
              <a:extLst>
                <a:ext uri="{FF2B5EF4-FFF2-40B4-BE49-F238E27FC236}">
                  <a16:creationId xmlns:a16="http://schemas.microsoft.com/office/drawing/2014/main" xmlns="" id="{A38925DD-2293-4F13-AF65-80472516F0CC}"/>
                </a:ext>
              </a:extLst>
            </p:cNvPr>
            <p:cNvSpPr txBox="1"/>
            <p:nvPr/>
          </p:nvSpPr>
          <p:spPr>
            <a:xfrm>
              <a:off x="4425879" y="2261914"/>
              <a:ext cx="3340241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05B2F945-0EA5-41C5-9F81-AD5B099E80BF}"/>
                </a:ext>
              </a:extLst>
            </p:cNvPr>
            <p:cNvGrpSpPr/>
            <p:nvPr/>
          </p:nvGrpSpPr>
          <p:grpSpPr>
            <a:xfrm>
              <a:off x="4419509" y="3061240"/>
              <a:ext cx="3352981" cy="1472072"/>
              <a:chOff x="4602826" y="3061240"/>
              <a:chExt cx="3352981" cy="1472072"/>
            </a:xfrm>
          </p:grpSpPr>
          <p:sp>
            <p:nvSpPr>
              <p:cNvPr id="48" name="TextBox 21">
                <a:extLst>
                  <a:ext uri="{FF2B5EF4-FFF2-40B4-BE49-F238E27FC236}">
                    <a16:creationId xmlns:a16="http://schemas.microsoft.com/office/drawing/2014/main" xmlns="" id="{2DB96510-6F29-4C08-B998-6554CB012143}"/>
                  </a:ext>
                </a:extLst>
              </p:cNvPr>
              <p:cNvSpPr txBox="1"/>
              <p:nvPr/>
            </p:nvSpPr>
            <p:spPr>
              <a:xfrm>
                <a:off x="4602826" y="3061240"/>
                <a:ext cx="3352981" cy="672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4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单击此处可以输入你想要输入的文字，文本框根据文字的长度可以自由拉伸</a:t>
                </a:r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TextBox 21">
                <a:extLst>
                  <a:ext uri="{FF2B5EF4-FFF2-40B4-BE49-F238E27FC236}">
                    <a16:creationId xmlns:a16="http://schemas.microsoft.com/office/drawing/2014/main" xmlns="" id="{5B85ECF6-8B3B-4D26-AD7A-F060955A6759}"/>
                  </a:ext>
                </a:extLst>
              </p:cNvPr>
              <p:cNvSpPr txBox="1"/>
              <p:nvPr/>
            </p:nvSpPr>
            <p:spPr>
              <a:xfrm>
                <a:off x="4602826" y="3861077"/>
                <a:ext cx="3352981" cy="672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4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单击此处可以输入你想要输入的文字，文本框根据文字的长度可以自由拉伸</a:t>
                </a:r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28B066C8-C096-40AC-ADBF-EA1D8A877970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4E29CC54-0275-4574-B675-0319A8E8F245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1182967-EC7B-4035-8246-75E0CF9DB2B2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BFC6945-4D12-4538-BB54-9F933B030D80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5D75FC93-E197-4745-AB92-38CF207BDCB0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8727729A-799E-468E-9023-F8212F9EC781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861C10D-700C-4897-AB7B-266959058735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154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E0440E5-DE79-4F90-9D0E-16875A578F5E}"/>
              </a:ext>
            </a:extLst>
          </p:cNvPr>
          <p:cNvSpPr/>
          <p:nvPr/>
        </p:nvSpPr>
        <p:spPr>
          <a:xfrm>
            <a:off x="0" y="9525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ECF4FE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6A703419-E7C7-44E9-A805-99EC6BD2C5A3}"/>
              </a:ext>
            </a:extLst>
          </p:cNvPr>
          <p:cNvSpPr/>
          <p:nvPr/>
        </p:nvSpPr>
        <p:spPr>
          <a:xfrm rot="283349">
            <a:off x="644367" y="2696240"/>
            <a:ext cx="10842726" cy="3338037"/>
          </a:xfrm>
          <a:prstGeom prst="roundRect">
            <a:avLst>
              <a:gd name="adj" fmla="val 4712"/>
            </a:avLst>
          </a:prstGeom>
          <a:gradFill>
            <a:gsLst>
              <a:gs pos="0">
                <a:srgbClr val="2271F2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sx="102000" sy="102000" algn="ctr" rotWithShape="0">
              <a:srgbClr val="1B6DF1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0" name="矩形: 圆角 109">
            <a:extLst>
              <a:ext uri="{FF2B5EF4-FFF2-40B4-BE49-F238E27FC236}">
                <a16:creationId xmlns:a16="http://schemas.microsoft.com/office/drawing/2014/main" xmlns="" id="{FF06D351-96C0-4887-A8FF-E0F01EF1F69E}"/>
              </a:ext>
            </a:extLst>
          </p:cNvPr>
          <p:cNvSpPr/>
          <p:nvPr/>
        </p:nvSpPr>
        <p:spPr>
          <a:xfrm>
            <a:off x="661540" y="2127410"/>
            <a:ext cx="10868920" cy="4140040"/>
          </a:xfrm>
          <a:prstGeom prst="roundRect">
            <a:avLst>
              <a:gd name="adj" fmla="val 152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215900" dist="38100" dir="10800000" algn="r" rotWithShape="0">
              <a:srgbClr val="0C53C6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矩形: 圆角 116">
            <a:extLst>
              <a:ext uri="{FF2B5EF4-FFF2-40B4-BE49-F238E27FC236}">
                <a16:creationId xmlns:a16="http://schemas.microsoft.com/office/drawing/2014/main" xmlns="" id="{8680134F-888E-47DB-8CDB-1457B5EFF7FE}"/>
              </a:ext>
            </a:extLst>
          </p:cNvPr>
          <p:cNvSpPr/>
          <p:nvPr/>
        </p:nvSpPr>
        <p:spPr>
          <a:xfrm>
            <a:off x="4789091" y="2692401"/>
            <a:ext cx="6542187" cy="3110867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noFill/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C5139F9-8C3C-4608-A3C3-E233067B1C9B}"/>
              </a:ext>
            </a:extLst>
          </p:cNvPr>
          <p:cNvGrpSpPr/>
          <p:nvPr/>
        </p:nvGrpSpPr>
        <p:grpSpPr>
          <a:xfrm>
            <a:off x="0" y="6660793"/>
            <a:ext cx="12192000" cy="218798"/>
            <a:chOff x="0" y="6595353"/>
            <a:chExt cx="12192000" cy="2842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609F2DD-0F54-4B2D-8150-68F64BC984C8}"/>
                </a:ext>
              </a:extLst>
            </p:cNvPr>
            <p:cNvSpPr>
              <a:spLocks/>
            </p:cNvSpPr>
            <p:nvPr/>
          </p:nvSpPr>
          <p:spPr>
            <a:xfrm flipH="1">
              <a:off x="219199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14AC553-B870-49A4-89BF-D5A804D89A06}"/>
                </a:ext>
              </a:extLst>
            </p:cNvPr>
            <p:cNvSpPr/>
            <p:nvPr/>
          </p:nvSpPr>
          <p:spPr>
            <a:xfrm flipV="1">
              <a:off x="0" y="6739900"/>
              <a:ext cx="12192000" cy="139691"/>
            </a:xfrm>
            <a:custGeom>
              <a:avLst/>
              <a:gdLst>
                <a:gd name="connsiteX0" fmla="*/ 0 w 12192000"/>
                <a:gd name="connsiteY0" fmla="*/ 0 h 57516"/>
                <a:gd name="connsiteX1" fmla="*/ 12192000 w 12192000"/>
                <a:gd name="connsiteY1" fmla="*/ 0 h 57516"/>
                <a:gd name="connsiteX2" fmla="*/ 12192000 w 12192000"/>
                <a:gd name="connsiteY2" fmla="*/ 57516 h 57516"/>
                <a:gd name="connsiteX3" fmla="*/ 0 w 12192000"/>
                <a:gd name="connsiteY3" fmla="*/ 57516 h 5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7516">
                  <a:moveTo>
                    <a:pt x="0" y="0"/>
                  </a:moveTo>
                  <a:lnTo>
                    <a:pt x="12192000" y="0"/>
                  </a:lnTo>
                  <a:lnTo>
                    <a:pt x="12192000" y="57516"/>
                  </a:lnTo>
                  <a:lnTo>
                    <a:pt x="0" y="575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6E0D259-95D9-4154-9FD2-181F1DEFAC61}"/>
                </a:ext>
              </a:extLst>
            </p:cNvPr>
            <p:cNvSpPr>
              <a:spLocks/>
            </p:cNvSpPr>
            <p:nvPr/>
          </p:nvSpPr>
          <p:spPr>
            <a:xfrm flipH="1">
              <a:off x="0" y="6595353"/>
              <a:ext cx="4229552" cy="262647"/>
            </a:xfrm>
            <a:custGeom>
              <a:avLst/>
              <a:gdLst>
                <a:gd name="connsiteX0" fmla="*/ 120198 w 4229552"/>
                <a:gd name="connsiteY0" fmla="*/ 0 h 175993"/>
                <a:gd name="connsiteX1" fmla="*/ 4229552 w 4229552"/>
                <a:gd name="connsiteY1" fmla="*/ 0 h 175993"/>
                <a:gd name="connsiteX2" fmla="*/ 4229552 w 4229552"/>
                <a:gd name="connsiteY2" fmla="*/ 175993 h 175993"/>
                <a:gd name="connsiteX3" fmla="*/ 0 w 4229552"/>
                <a:gd name="connsiteY3" fmla="*/ 175993 h 17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52" h="175993">
                  <a:moveTo>
                    <a:pt x="120198" y="0"/>
                  </a:moveTo>
                  <a:lnTo>
                    <a:pt x="4229552" y="0"/>
                  </a:lnTo>
                  <a:lnTo>
                    <a:pt x="4229552" y="175993"/>
                  </a:lnTo>
                  <a:lnTo>
                    <a:pt x="0" y="175993"/>
                  </a:lnTo>
                  <a:close/>
                </a:path>
              </a:pathLst>
            </a:cu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D78049DD-087D-4F6B-BF0E-8CE29DAE61D7}"/>
              </a:ext>
            </a:extLst>
          </p:cNvPr>
          <p:cNvSpPr/>
          <p:nvPr/>
        </p:nvSpPr>
        <p:spPr>
          <a:xfrm>
            <a:off x="1143919" y="2692400"/>
            <a:ext cx="3457303" cy="1367815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noFill/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xmlns="" id="{61639DCB-9F16-4835-A339-761A9F9C69AA}"/>
              </a:ext>
            </a:extLst>
          </p:cNvPr>
          <p:cNvSpPr txBox="1"/>
          <p:nvPr/>
        </p:nvSpPr>
        <p:spPr>
          <a:xfrm>
            <a:off x="1336834" y="3312828"/>
            <a:ext cx="3071472" cy="6722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84" name="图表 83">
            <a:extLst>
              <a:ext uri="{FF2B5EF4-FFF2-40B4-BE49-F238E27FC236}">
                <a16:creationId xmlns:a16="http://schemas.microsoft.com/office/drawing/2014/main" xmlns="" id="{86C4F55D-97D1-4F64-AB4E-CB96EC6894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8799629"/>
              </p:ext>
            </p:extLst>
          </p:nvPr>
        </p:nvGraphicFramePr>
        <p:xfrm>
          <a:off x="5045973" y="3632200"/>
          <a:ext cx="6101996" cy="213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104D7D5C-4801-4284-AA3A-540786025986}"/>
              </a:ext>
            </a:extLst>
          </p:cNvPr>
          <p:cNvSpPr txBox="1"/>
          <p:nvPr/>
        </p:nvSpPr>
        <p:spPr>
          <a:xfrm>
            <a:off x="7024876" y="2981054"/>
            <a:ext cx="2070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在此输入图表标题</a:t>
            </a: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DBBCADDF-DEB1-462A-BE59-2DAE2537D04D}"/>
              </a:ext>
            </a:extLst>
          </p:cNvPr>
          <p:cNvSpPr/>
          <p:nvPr/>
        </p:nvSpPr>
        <p:spPr>
          <a:xfrm rot="16200000">
            <a:off x="57721" y="324271"/>
            <a:ext cx="375890" cy="491331"/>
          </a:xfrm>
          <a:custGeom>
            <a:avLst/>
            <a:gdLst>
              <a:gd name="connsiteX0" fmla="*/ 375890 w 375890"/>
              <a:gd name="connsiteY0" fmla="*/ 491331 h 491331"/>
              <a:gd name="connsiteX1" fmla="*/ 0 w 375890"/>
              <a:gd name="connsiteY1" fmla="*/ 491331 h 491331"/>
              <a:gd name="connsiteX2" fmla="*/ 10935 w 375890"/>
              <a:gd name="connsiteY2" fmla="*/ 0 h 491331"/>
              <a:gd name="connsiteX3" fmla="*/ 364954 w 375890"/>
              <a:gd name="connsiteY3" fmla="*/ 0 h 4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890" h="491331">
                <a:moveTo>
                  <a:pt x="375890" y="491331"/>
                </a:moveTo>
                <a:lnTo>
                  <a:pt x="0" y="491331"/>
                </a:lnTo>
                <a:lnTo>
                  <a:pt x="10935" y="0"/>
                </a:lnTo>
                <a:lnTo>
                  <a:pt x="364954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xmlns="" id="{0C26B5E3-8FCA-4C9C-9EA4-ADE7F97E9E92}"/>
              </a:ext>
            </a:extLst>
          </p:cNvPr>
          <p:cNvSpPr/>
          <p:nvPr/>
        </p:nvSpPr>
        <p:spPr>
          <a:xfrm rot="16200000">
            <a:off x="58059" y="483976"/>
            <a:ext cx="267255" cy="383371"/>
          </a:xfrm>
          <a:custGeom>
            <a:avLst/>
            <a:gdLst>
              <a:gd name="connsiteX0" fmla="*/ 267255 w 267255"/>
              <a:gd name="connsiteY0" fmla="*/ 383371 h 383371"/>
              <a:gd name="connsiteX1" fmla="*/ 0 w 267255"/>
              <a:gd name="connsiteY1" fmla="*/ 383371 h 383371"/>
              <a:gd name="connsiteX2" fmla="*/ 7000 w 267255"/>
              <a:gd name="connsiteY2" fmla="*/ 0 h 383371"/>
              <a:gd name="connsiteX3" fmla="*/ 260255 w 267255"/>
              <a:gd name="connsiteY3" fmla="*/ 0 h 3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55" h="383371">
                <a:moveTo>
                  <a:pt x="267255" y="383371"/>
                </a:moveTo>
                <a:lnTo>
                  <a:pt x="0" y="383371"/>
                </a:lnTo>
                <a:lnTo>
                  <a:pt x="7000" y="0"/>
                </a:lnTo>
                <a:lnTo>
                  <a:pt x="26025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2EF2791A-2911-4140-9101-CF64F998B0CD}"/>
              </a:ext>
            </a:extLst>
          </p:cNvPr>
          <p:cNvSpPr txBox="1"/>
          <p:nvPr/>
        </p:nvSpPr>
        <p:spPr>
          <a:xfrm>
            <a:off x="453231" y="382662"/>
            <a:ext cx="3159839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4EF735F3-DA8A-486D-B61B-C8E7D0EAB1B0}"/>
              </a:ext>
            </a:extLst>
          </p:cNvPr>
          <p:cNvGrpSpPr/>
          <p:nvPr/>
        </p:nvGrpSpPr>
        <p:grpSpPr>
          <a:xfrm>
            <a:off x="482600" y="852150"/>
            <a:ext cx="11214100" cy="61579"/>
            <a:chOff x="482600" y="1128715"/>
            <a:chExt cx="11214100" cy="61579"/>
          </a:xfrm>
        </p:grpSpPr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91E1566A-BDDF-4955-88A0-EC987B4CB87E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174419"/>
              <a:ext cx="112141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549DB15C-9CE0-4431-9892-0F38F302F963}"/>
                </a:ext>
              </a:extLst>
            </p:cNvPr>
            <p:cNvSpPr/>
            <p:nvPr/>
          </p:nvSpPr>
          <p:spPr>
            <a:xfrm>
              <a:off x="106487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E64F0"/>
                </a:gs>
                <a:gs pos="0">
                  <a:srgbClr val="0C54CA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61E5C7E1-4A41-465C-8B53-79A567341854}"/>
              </a:ext>
            </a:extLst>
          </p:cNvPr>
          <p:cNvSpPr txBox="1"/>
          <p:nvPr/>
        </p:nvSpPr>
        <p:spPr>
          <a:xfrm>
            <a:off x="10528248" y="381139"/>
            <a:ext cx="1372492" cy="487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800" spc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sz="2800" spc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xmlns="" id="{87FAA457-1FFF-4CE0-925E-FBE2169292F9}"/>
              </a:ext>
            </a:extLst>
          </p:cNvPr>
          <p:cNvSpPr/>
          <p:nvPr/>
        </p:nvSpPr>
        <p:spPr>
          <a:xfrm>
            <a:off x="1143919" y="4435454"/>
            <a:ext cx="3457303" cy="1367815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noFill/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TextBox 21">
            <a:extLst>
              <a:ext uri="{FF2B5EF4-FFF2-40B4-BE49-F238E27FC236}">
                <a16:creationId xmlns:a16="http://schemas.microsoft.com/office/drawing/2014/main" xmlns="" id="{B2692E12-5935-449B-9429-180E92C3079B}"/>
              </a:ext>
            </a:extLst>
          </p:cNvPr>
          <p:cNvSpPr txBox="1"/>
          <p:nvPr/>
        </p:nvSpPr>
        <p:spPr>
          <a:xfrm>
            <a:off x="1336834" y="5046357"/>
            <a:ext cx="3071472" cy="6722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单击此处可以输入你想要输入的文字，文本框根据文字的长度可以自由拉伸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2" name="TextBox 20">
            <a:extLst>
              <a:ext uri="{FF2B5EF4-FFF2-40B4-BE49-F238E27FC236}">
                <a16:creationId xmlns:a16="http://schemas.microsoft.com/office/drawing/2014/main" xmlns="" id="{2D992DF5-B3F8-4919-AFF4-FFD11C346EFB}"/>
              </a:ext>
            </a:extLst>
          </p:cNvPr>
          <p:cNvSpPr txBox="1"/>
          <p:nvPr/>
        </p:nvSpPr>
        <p:spPr>
          <a:xfrm>
            <a:off x="3517900" y="1368634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这是一段对下文的解释，总结性观点</a:t>
            </a:r>
          </a:p>
        </p:txBody>
      </p: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xmlns="" id="{4C95D87E-C197-4C3A-9F04-D10F89E8ABD6}"/>
              </a:ext>
            </a:extLst>
          </p:cNvPr>
          <p:cNvCxnSpPr>
            <a:cxnSpLocks/>
          </p:cNvCxnSpPr>
          <p:nvPr/>
        </p:nvCxnSpPr>
        <p:spPr>
          <a:xfrm flipH="1">
            <a:off x="5522716" y="1903021"/>
            <a:ext cx="954284" cy="0"/>
          </a:xfrm>
          <a:prstGeom prst="line">
            <a:avLst/>
          </a:prstGeom>
          <a:ln w="76200" cap="rnd">
            <a:gradFill flip="none" rotWithShape="1">
              <a:gsLst>
                <a:gs pos="6195">
                  <a:schemeClr val="accent1"/>
                </a:gs>
                <a:gs pos="61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5DCF594F-D9E2-4AB0-829F-4CAA3EACEAB7}"/>
              </a:ext>
            </a:extLst>
          </p:cNvPr>
          <p:cNvGrpSpPr/>
          <p:nvPr/>
        </p:nvGrpSpPr>
        <p:grpSpPr>
          <a:xfrm>
            <a:off x="10883848" y="5927327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E82BBB32-4940-4443-AE8C-80062EC80F22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29C09499-0B76-42D4-8A62-23B14D1D32E0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7F211AAA-14C5-4F5D-A5E4-5A7455ADB395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24A8C4BA-E945-480F-BD69-0A2C819CA2BD}"/>
              </a:ext>
            </a:extLst>
          </p:cNvPr>
          <p:cNvCxnSpPr/>
          <p:nvPr/>
        </p:nvCxnSpPr>
        <p:spPr>
          <a:xfrm>
            <a:off x="1675087" y="3309875"/>
            <a:ext cx="1529573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FAA6231D-EE7F-4AFE-9A1F-936E587DF855}"/>
              </a:ext>
            </a:extLst>
          </p:cNvPr>
          <p:cNvGrpSpPr/>
          <p:nvPr/>
        </p:nvGrpSpPr>
        <p:grpSpPr>
          <a:xfrm>
            <a:off x="1357049" y="2877290"/>
            <a:ext cx="1990398" cy="495838"/>
            <a:chOff x="1678866" y="2747638"/>
            <a:chExt cx="1990398" cy="495838"/>
          </a:xfrm>
        </p:grpSpPr>
        <p:sp>
          <p:nvSpPr>
            <p:cNvPr id="70" name="TextBox 20">
              <a:extLst>
                <a:ext uri="{FF2B5EF4-FFF2-40B4-BE49-F238E27FC236}">
                  <a16:creationId xmlns:a16="http://schemas.microsoft.com/office/drawing/2014/main" xmlns="" id="{24D2CB2E-C6FD-4260-867F-28BE39A956AB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B7D1C0BC-9473-4F7D-97C1-E2D1DE732908}"/>
                </a:ext>
              </a:extLst>
            </p:cNvPr>
            <p:cNvSpPr/>
            <p:nvPr/>
          </p:nvSpPr>
          <p:spPr>
            <a:xfrm>
              <a:off x="167886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Object 800011">
              <a:extLst>
                <a:ext uri="{FF2B5EF4-FFF2-40B4-BE49-F238E27FC236}">
                  <a16:creationId xmlns:a16="http://schemas.microsoft.com/office/drawing/2014/main" xmlns="" id="{2852053B-A24D-4555-AFC1-9CA7C80EA76F}"/>
                </a:ext>
              </a:extLst>
            </p:cNvPr>
            <p:cNvSpPr txBox="1"/>
            <p:nvPr/>
          </p:nvSpPr>
          <p:spPr>
            <a:xfrm>
              <a:off x="1723967" y="2810891"/>
              <a:ext cx="405636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7AFB287B-FF95-4E94-BD5B-C23093B401E0}"/>
              </a:ext>
            </a:extLst>
          </p:cNvPr>
          <p:cNvCxnSpPr/>
          <p:nvPr/>
        </p:nvCxnSpPr>
        <p:spPr>
          <a:xfrm>
            <a:off x="1675087" y="5008634"/>
            <a:ext cx="1529573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5F6D9AD3-2003-4ECF-BC52-F62E63AB9CD4}"/>
              </a:ext>
            </a:extLst>
          </p:cNvPr>
          <p:cNvGrpSpPr/>
          <p:nvPr/>
        </p:nvGrpSpPr>
        <p:grpSpPr>
          <a:xfrm>
            <a:off x="1357049" y="4576049"/>
            <a:ext cx="1990398" cy="495838"/>
            <a:chOff x="1678866" y="2747638"/>
            <a:chExt cx="1990398" cy="495838"/>
          </a:xfrm>
        </p:grpSpPr>
        <p:sp>
          <p:nvSpPr>
            <p:cNvPr id="75" name="TextBox 20">
              <a:extLst>
                <a:ext uri="{FF2B5EF4-FFF2-40B4-BE49-F238E27FC236}">
                  <a16:creationId xmlns:a16="http://schemas.microsoft.com/office/drawing/2014/main" xmlns="" id="{99F9401B-56DC-47CB-9CE4-2CA134428352}"/>
                </a:ext>
              </a:extLst>
            </p:cNvPr>
            <p:cNvSpPr txBox="1"/>
            <p:nvPr/>
          </p:nvSpPr>
          <p:spPr>
            <a:xfrm>
              <a:off x="2108652" y="2841763"/>
              <a:ext cx="1560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07D31180-1642-4C17-8AEC-9C2D51055C69}"/>
                </a:ext>
              </a:extLst>
            </p:cNvPr>
            <p:cNvSpPr/>
            <p:nvPr/>
          </p:nvSpPr>
          <p:spPr>
            <a:xfrm>
              <a:off x="167886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" name="Object 800011">
              <a:extLst>
                <a:ext uri="{FF2B5EF4-FFF2-40B4-BE49-F238E27FC236}">
                  <a16:creationId xmlns:a16="http://schemas.microsoft.com/office/drawing/2014/main" xmlns="" id="{967D1E46-61C3-46CD-9B9F-CD0A1FB1D9D7}"/>
                </a:ext>
              </a:extLst>
            </p:cNvPr>
            <p:cNvSpPr txBox="1"/>
            <p:nvPr/>
          </p:nvSpPr>
          <p:spPr>
            <a:xfrm>
              <a:off x="1704916" y="2810891"/>
              <a:ext cx="450737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6DF202AE-AD0C-4412-BC9C-BA8002F74203}"/>
              </a:ext>
            </a:extLst>
          </p:cNvPr>
          <p:cNvGrpSpPr/>
          <p:nvPr/>
        </p:nvGrpSpPr>
        <p:grpSpPr>
          <a:xfrm>
            <a:off x="3587670" y="3125209"/>
            <a:ext cx="663042" cy="111904"/>
            <a:chOff x="6572251" y="-1254662"/>
            <a:chExt cx="663042" cy="196801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1504CCAB-C6D6-413D-A66F-D7F73F0C95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C6005ADF-9692-4975-A1D7-D5333F9E27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86278CC9-D27E-44A2-B463-EA168CB0A5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6FE75C6B-7864-43F6-8DF5-C4ADD670F5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CE2CD878-7116-4414-8EB8-49DB2ADD90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B854BA51-A4B1-4C41-853F-32E44BD1AD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0E4B24B9-3A2B-4655-AAAB-0FB9BABCD7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49691E33-256F-4E20-9229-A787365BB6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375F27F4-2546-4DA4-8649-C9E80EE12A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B6CD83DB-DEE0-4021-802B-05FAD05A1C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02E963CD-625D-432D-83A7-F6800BE467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2F9ED903-A75A-4B31-AC88-3A6435D15D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9A5A4E89-88A7-472A-9BC2-07A51A977C10}"/>
              </a:ext>
            </a:extLst>
          </p:cNvPr>
          <p:cNvGrpSpPr/>
          <p:nvPr/>
        </p:nvGrpSpPr>
        <p:grpSpPr>
          <a:xfrm>
            <a:off x="3587670" y="4859640"/>
            <a:ext cx="663042" cy="111904"/>
            <a:chOff x="6572251" y="-1254662"/>
            <a:chExt cx="663042" cy="196801"/>
          </a:xfrm>
        </p:grpSpPr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B187B85D-9B9A-402D-8752-0DD4012D3E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2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9E335175-FB6A-4C6C-814E-450E85B5D9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286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05717928-DBA6-4A15-BD85-667B4F91D4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50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7FC79443-A12B-4262-B447-1F52F54696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13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="" id="{A3C8A6F0-5E12-4955-A78E-C2F7995E28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77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xmlns="" id="{D784E573-769A-4C3A-AFAD-DF5DDAAD9D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84CCB030-BDAA-4B6C-8ECC-4D9767D920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53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28670776-0196-42AA-BEB0-373AD2B387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6691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xmlns="" id="{556E05D0-966A-4830-8DEB-DDCBC387E0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329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xmlns="" id="{B9A46BCE-EBF4-4559-9255-FCAB61832F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67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1B8CEC25-C730-4452-A247-55F212643F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6051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xmlns="" id="{161294FA-8203-452B-BFCA-9799F611FE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2432" y="-1254662"/>
              <a:ext cx="42861" cy="196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47684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商务蓝-点缀黄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D5BD9"/>
      </a:accent1>
      <a:accent2>
        <a:srgbClr val="0A429F"/>
      </a:accent2>
      <a:accent3>
        <a:srgbClr val="45D0E7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模板字体">
      <a:majorFont>
        <a:latin typeface="OPPOSans R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</TotalTime>
  <Words>2304</Words>
  <Application>Microsoft Office PowerPoint</Application>
  <PresentationFormat>宽屏</PresentationFormat>
  <Paragraphs>317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OPPOSans R</vt:lpstr>
      <vt:lpstr>等线</vt:lpstr>
      <vt:lpstr>Arial</vt:lpstr>
      <vt:lpstr>微软雅黑</vt:lpstr>
      <vt:lpstr>微软雅黑 Light</vt:lpstr>
      <vt:lpstr>Wingdings</vt:lpstr>
      <vt:lpstr>OPPOSans 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蓝色商务通用行业年终汇报ppt模板</dc:title>
  <dc:creator>欢者自欢</dc:creator>
  <cp:keywords>稿定年终PPT模板大赛</cp:keywords>
  <dc:description>www.51pptmoban.com</dc:description>
  <cp:lastModifiedBy>阳光男孩</cp:lastModifiedBy>
  <cp:revision>65</cp:revision>
  <dcterms:created xsi:type="dcterms:W3CDTF">2021-11-17T06:50:38Z</dcterms:created>
  <dcterms:modified xsi:type="dcterms:W3CDTF">2021-12-13T08:29:07Z</dcterms:modified>
</cp:coreProperties>
</file>